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4"/>
  </p:notesMasterIdLst>
  <p:sldIdLst>
    <p:sldId id="256" r:id="rId2"/>
    <p:sldId id="257" r:id="rId3"/>
    <p:sldId id="258" r:id="rId4"/>
    <p:sldId id="259" r:id="rId5"/>
    <p:sldId id="267" r:id="rId6"/>
    <p:sldId id="260" r:id="rId7"/>
    <p:sldId id="261" r:id="rId8"/>
    <p:sldId id="262" r:id="rId9"/>
    <p:sldId id="263" r:id="rId10"/>
    <p:sldId id="264" r:id="rId11"/>
    <p:sldId id="265" r:id="rId12"/>
    <p:sldId id="266" r:id="rId13"/>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891"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8"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9"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9/5/2024</a:t>
            </a:fld>
            <a:endParaRPr lang="zh-CN" altLang="en-US" sz="1200">
              <a:latin typeface="Calibri" charset="0"/>
              <a:ea typeface="等线" charset="0"/>
              <a:cs typeface="Calibri" charset="0"/>
            </a:endParaRPr>
          </a:p>
        </p:txBody>
      </p:sp>
      <p:sp>
        <p:nvSpPr>
          <p:cNvPr id="20"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1"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2"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226721932"/>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49"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50"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5994268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3"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1408764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3"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323409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3"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6065484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3"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5015095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
        <p:nvSpPr>
          <p:cNvPr id="133"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34"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141876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3"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59160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3"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5874833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3"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7466303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3"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6026046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3"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13260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2024/9/5</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316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2024/9/5</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51698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2024/9/5</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521042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grpSp>
        <p:nvGrpSpPr>
          <p:cNvPr id="39" name="组合"/>
          <p:cNvGrpSpPr>
            <a:grpSpLocks/>
          </p:cNvGrpSpPr>
          <p:nvPr/>
        </p:nvGrpSpPr>
        <p:grpSpPr>
          <a:xfrm>
            <a:off x="0" y="-8467"/>
            <a:ext cx="12192000" cy="6866467"/>
            <a:chOff x="0" y="-8467"/>
            <a:chExt cx="12192000" cy="6866467"/>
          </a:xfrm>
        </p:grpSpPr>
        <p:sp>
          <p:nvSpPr>
            <p:cNvPr id="29" name="直线"/>
            <p:cNvSpPr>
              <a:spLocks/>
            </p:cNvSpPr>
            <p:nvPr/>
          </p:nvSpPr>
          <p:spPr>
            <a:xfrm>
              <a:off x="9371012" y="0"/>
              <a:ext cx="1219200" cy="6858000"/>
            </a:xfrm>
            <a:prstGeom prst="line">
              <a:avLst/>
            </a:prstGeom>
            <a:noFill/>
            <a:ln w="9525" cap="flat" cmpd="sng">
              <a:solidFill>
                <a:srgbClr val="F496CB">
                  <a:alpha val="70000"/>
                </a:srgbClr>
              </a:solidFill>
              <a:prstDash val="solid"/>
              <a:round/>
            </a:ln>
          </p:spPr>
        </p:sp>
        <p:sp>
          <p:nvSpPr>
            <p:cNvPr id="30" name="直线"/>
            <p:cNvSpPr>
              <a:spLocks/>
            </p:cNvSpPr>
            <p:nvPr/>
          </p:nvSpPr>
          <p:spPr>
            <a:xfrm flipH="1">
              <a:off x="7425267" y="3681413"/>
              <a:ext cx="4763559" cy="3176587"/>
            </a:xfrm>
            <a:prstGeom prst="line">
              <a:avLst/>
            </a:prstGeom>
            <a:noFill/>
            <a:ln w="9525" cap="flat" cmpd="sng">
              <a:solidFill>
                <a:srgbClr val="F496CB">
                  <a:alpha val="70000"/>
                </a:srgbClr>
              </a:solidFill>
              <a:prstDash val="solid"/>
              <a:round/>
            </a:ln>
          </p:spPr>
        </p:sp>
        <p:sp>
          <p:nvSpPr>
            <p:cNvPr id="31" name="曲线"/>
            <p:cNvSpPr>
              <a:spLocks/>
            </p:cNvSpPr>
            <p:nvPr/>
          </p:nvSpPr>
          <p:spPr>
            <a:xfrm>
              <a:off x="9181476" y="-8467"/>
              <a:ext cx="3007349" cy="6866467"/>
            </a:xfrm>
            <a:custGeom>
              <a:avLst/>
              <a:gdLst>
                <a:gd name="T1" fmla="*/ 0 w 21600"/>
                <a:gd name="T2" fmla="*/ 0 h 21600"/>
                <a:gd name="T3" fmla="*/ 21600 w 21600"/>
                <a:gd name="T4" fmla="*/ 21600 h 21600"/>
              </a:gdLst>
              <a:ahLst/>
              <a:cxnLst/>
              <a:rect l="T1" t="T2" r="T3" b="T4"/>
              <a:pathLst>
                <a:path w="21600" h="21600">
                  <a:moveTo>
                    <a:pt x="14691" y="0"/>
                  </a:moveTo>
                  <a:lnTo>
                    <a:pt x="21600" y="0"/>
                  </a:lnTo>
                  <a:lnTo>
                    <a:pt x="21600" y="21599"/>
                  </a:lnTo>
                  <a:lnTo>
                    <a:pt x="0" y="21599"/>
                  </a:lnTo>
                  <a:lnTo>
                    <a:pt x="14691" y="0"/>
                  </a:lnTo>
                  <a:close/>
                </a:path>
              </a:pathLst>
            </a:custGeom>
            <a:solidFill>
              <a:srgbClr val="F496CB">
                <a:alpha val="36000"/>
              </a:srgbClr>
            </a:solidFill>
            <a:ln w="12700" cap="flat" cmpd="sng">
              <a:noFill/>
              <a:prstDash val="solid"/>
              <a:round/>
            </a:ln>
          </p:spPr>
        </p:sp>
        <p:sp>
          <p:nvSpPr>
            <p:cNvPr id="32" name="曲线"/>
            <p:cNvSpPr>
              <a:spLocks/>
            </p:cNvSpPr>
            <p:nvPr/>
          </p:nvSpPr>
          <p:spPr>
            <a:xfrm>
              <a:off x="9603442" y="-8467"/>
              <a:ext cx="2588558" cy="6866467"/>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10092" y="21599"/>
                  </a:lnTo>
                  <a:lnTo>
                    <a:pt x="0" y="0"/>
                  </a:lnTo>
                  <a:close/>
                </a:path>
              </a:pathLst>
            </a:custGeom>
            <a:solidFill>
              <a:srgbClr val="F496CB">
                <a:alpha val="20000"/>
              </a:srgbClr>
            </a:solidFill>
            <a:ln w="12700" cap="flat" cmpd="sng">
              <a:noFill/>
              <a:prstDash val="solid"/>
              <a:round/>
            </a:ln>
          </p:spPr>
        </p:sp>
        <p:sp>
          <p:nvSpPr>
            <p:cNvPr id="33" name="等腰三角形"/>
            <p:cNvSpPr>
              <a:spLocks/>
            </p:cNvSpPr>
            <p:nvPr/>
          </p:nvSpPr>
          <p:spPr>
            <a:xfrm>
              <a:off x="8932333" y="3048000"/>
              <a:ext cx="3259667" cy="3810000"/>
            </a:xfrm>
            <a:prstGeom prst="triangle">
              <a:avLst>
                <a:gd name="adj" fmla="val 100000"/>
              </a:avLst>
            </a:prstGeom>
            <a:solidFill>
              <a:srgbClr val="F496CB">
                <a:alpha val="72000"/>
              </a:srgbClr>
            </a:solidFill>
            <a:ln w="12700" cap="flat" cmpd="sng">
              <a:noFill/>
              <a:prstDash val="solid"/>
              <a:round/>
            </a:ln>
          </p:spPr>
        </p:sp>
        <p:sp>
          <p:nvSpPr>
            <p:cNvPr id="34" name="曲线"/>
            <p:cNvSpPr>
              <a:spLocks/>
            </p:cNvSpPr>
            <p:nvPr/>
          </p:nvSpPr>
          <p:spPr>
            <a:xfrm>
              <a:off x="9334500" y="-8467"/>
              <a:ext cx="2854325" cy="6866467"/>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18697" y="21599"/>
                  </a:lnTo>
                  <a:lnTo>
                    <a:pt x="0" y="0"/>
                  </a:lnTo>
                  <a:close/>
                </a:path>
              </a:pathLst>
            </a:custGeom>
            <a:solidFill>
              <a:srgbClr val="EB3BA0">
                <a:alpha val="50000"/>
              </a:srgbClr>
            </a:solidFill>
            <a:ln w="12700" cap="flat" cmpd="sng">
              <a:noFill/>
              <a:prstDash val="solid"/>
              <a:round/>
            </a:ln>
          </p:spPr>
        </p:sp>
        <p:sp>
          <p:nvSpPr>
            <p:cNvPr id="35" name="曲线"/>
            <p:cNvSpPr>
              <a:spLocks/>
            </p:cNvSpPr>
            <p:nvPr/>
          </p:nvSpPr>
          <p:spPr>
            <a:xfrm>
              <a:off x="10898729" y="-8467"/>
              <a:ext cx="1290094" cy="6866467"/>
            </a:xfrm>
            <a:custGeom>
              <a:avLst/>
              <a:gdLst>
                <a:gd name="T1" fmla="*/ 0 w 21600"/>
                <a:gd name="T2" fmla="*/ 0 h 21600"/>
                <a:gd name="T3" fmla="*/ 21600 w 21600"/>
                <a:gd name="T4" fmla="*/ 21600 h 21600"/>
              </a:gdLst>
              <a:ahLst/>
              <a:cxnLst/>
              <a:rect l="T1" t="T2" r="T3" b="T4"/>
              <a:pathLst>
                <a:path w="21600" h="21600">
                  <a:moveTo>
                    <a:pt x="17073" y="0"/>
                  </a:moveTo>
                  <a:lnTo>
                    <a:pt x="21600" y="0"/>
                  </a:lnTo>
                  <a:lnTo>
                    <a:pt x="21600" y="21599"/>
                  </a:lnTo>
                  <a:lnTo>
                    <a:pt x="0" y="21599"/>
                  </a:lnTo>
                  <a:lnTo>
                    <a:pt x="17073" y="0"/>
                  </a:lnTo>
                  <a:close/>
                </a:path>
              </a:pathLst>
            </a:custGeom>
            <a:solidFill>
              <a:srgbClr val="EB3BA0">
                <a:alpha val="70000"/>
              </a:srgbClr>
            </a:solidFill>
            <a:ln w="12700" cap="flat" cmpd="sng">
              <a:noFill/>
              <a:prstDash val="solid"/>
              <a:round/>
            </a:ln>
          </p:spPr>
        </p:sp>
        <p:sp>
          <p:nvSpPr>
            <p:cNvPr id="36" name="曲线"/>
            <p:cNvSpPr>
              <a:spLocks/>
            </p:cNvSpPr>
            <p:nvPr/>
          </p:nvSpPr>
          <p:spPr>
            <a:xfrm>
              <a:off x="10939000" y="-8467"/>
              <a:ext cx="1249824" cy="6866467"/>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19172" y="21599"/>
                  </a:lnTo>
                  <a:lnTo>
                    <a:pt x="0" y="0"/>
                  </a:lnTo>
                  <a:close/>
                </a:path>
              </a:pathLst>
            </a:custGeom>
            <a:solidFill>
              <a:srgbClr val="B2126D">
                <a:alpha val="80000"/>
              </a:srgbClr>
            </a:solidFill>
            <a:ln w="12700" cap="flat" cmpd="sng">
              <a:noFill/>
              <a:prstDash val="solid"/>
              <a:round/>
            </a:ln>
          </p:spPr>
        </p:sp>
        <p:sp>
          <p:nvSpPr>
            <p:cNvPr id="37" name="等腰三角形"/>
            <p:cNvSpPr>
              <a:spLocks/>
            </p:cNvSpPr>
            <p:nvPr/>
          </p:nvSpPr>
          <p:spPr>
            <a:xfrm>
              <a:off x="10371666" y="3589866"/>
              <a:ext cx="1817159" cy="3268133"/>
            </a:xfrm>
            <a:prstGeom prst="triangle">
              <a:avLst>
                <a:gd name="adj" fmla="val 100000"/>
              </a:avLst>
            </a:prstGeom>
            <a:solidFill>
              <a:srgbClr val="B2126D">
                <a:alpha val="66000"/>
              </a:srgbClr>
            </a:solidFill>
            <a:ln w="12700" cap="flat" cmpd="sng">
              <a:noFill/>
              <a:prstDash val="solid"/>
              <a:round/>
            </a:ln>
          </p:spPr>
        </p:sp>
        <p:sp>
          <p:nvSpPr>
            <p:cNvPr id="38" name="等腰三角形"/>
            <p:cNvSpPr>
              <a:spLocks/>
            </p:cNvSpPr>
            <p:nvPr/>
          </p:nvSpPr>
          <p:spPr>
            <a:xfrm>
              <a:off x="0" y="4013200"/>
              <a:ext cx="448732" cy="2844800"/>
            </a:xfrm>
            <a:prstGeom prst="triangle">
              <a:avLst>
                <a:gd name="adj" fmla="val 0"/>
              </a:avLst>
            </a:prstGeom>
            <a:solidFill>
              <a:srgbClr val="EB3BA0">
                <a:alpha val="70000"/>
              </a:srgbClr>
            </a:solidFill>
            <a:ln w="12700" cap="flat" cmpd="sng">
              <a:noFill/>
              <a:prstDash val="solid"/>
              <a:round/>
            </a:ln>
          </p:spPr>
        </p:sp>
      </p:grpSp>
      <p:sp>
        <p:nvSpPr>
          <p:cNvPr id="24"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25"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26" name="文本框"/>
          <p:cNvSpPr>
            <a:spLocks noGrp="1"/>
          </p:cNvSpPr>
          <p:nvPr>
            <p:ph type="ftr" idx="5"/>
          </p:nvPr>
        </p:nvSpPr>
        <p:spPr>
          <a:xfrm>
            <a:off x="677334" y="6041362"/>
            <a:ext cx="6297612" cy="365125"/>
          </a:xfrm>
          <a:prstGeom prst="rect">
            <a:avLst/>
          </a:prstGeom>
          <a:noFill/>
          <a:ln cap="flat" cmpd="sng">
            <a:noFill/>
            <a:prstDash val="solid"/>
            <a:miter/>
          </a:ln>
        </p:spPr>
        <p:txBody>
          <a:bodyPr vert="horz" wrap="square" lIns="0" tIns="0" rIns="0" bIns="0" anchor="ctr" anchorCtr="0">
            <a:prstTxWarp prst="textNoShape">
              <a:avLst/>
            </a:prstTxWarp>
          </a:bodyPr>
          <a:lstStyle/>
          <a:p>
            <a:pPr algn="ctr"/>
            <a:endParaRPr lang="zh-CN" altLang="en-US" sz="900">
              <a:solidFill>
                <a:srgbClr val="898989"/>
              </a:solidFill>
              <a:latin typeface="Trebuchet MS" charset="0"/>
              <a:ea typeface="华文新魏" charset="0"/>
              <a:cs typeface="Trebuchet MS" charset="0"/>
            </a:endParaRPr>
          </a:p>
        </p:txBody>
      </p:sp>
      <p:sp>
        <p:nvSpPr>
          <p:cNvPr id="27" name="文本框"/>
          <p:cNvSpPr>
            <a:spLocks noGrp="1"/>
          </p:cNvSpPr>
          <p:nvPr>
            <p:ph type="dt" idx="6"/>
          </p:nvPr>
        </p:nvSpPr>
        <p:spPr>
          <a:xfrm>
            <a:off x="7205133" y="6041362"/>
            <a:ext cx="911939" cy="365125"/>
          </a:xfrm>
          <a:prstGeom prst="rect">
            <a:avLst/>
          </a:prstGeom>
          <a:noFill/>
          <a:ln cap="flat" cmpd="sng">
            <a:noFill/>
            <a:prstDash val="solid"/>
            <a:miter/>
          </a:ln>
        </p:spPr>
        <p:txBody>
          <a:bodyPr vert="horz" wrap="square" lIns="0" tIns="0" rIns="0" bIns="0" anchor="ctr" anchorCtr="0">
            <a:prstTxWarp prst="textNoShape">
              <a:avLst/>
            </a:prstTxWarp>
          </a:bodyPr>
          <a:lstStyle/>
          <a:p>
            <a:pPr algn="l"/>
            <a:endParaRPr lang="zh-CN" altLang="en-US" sz="900">
              <a:solidFill>
                <a:srgbClr val="898989"/>
              </a:solidFill>
              <a:latin typeface="Trebuchet MS" charset="0"/>
              <a:ea typeface="华文新魏" charset="0"/>
              <a:cs typeface="Trebuchet MS" charset="0"/>
            </a:endParaRPr>
          </a:p>
        </p:txBody>
      </p:sp>
      <p:sp>
        <p:nvSpPr>
          <p:cNvPr id="28" name="文本框"/>
          <p:cNvSpPr>
            <a:spLocks noGrp="1"/>
          </p:cNvSpPr>
          <p:nvPr>
            <p:ph type="sldNum" idx="7"/>
          </p:nvPr>
        </p:nvSpPr>
        <p:spPr>
          <a:xfrm>
            <a:off x="8590663" y="6041362"/>
            <a:ext cx="683339" cy="365125"/>
          </a:xfrm>
          <a:prstGeom prst="rect">
            <a:avLst/>
          </a:prstGeom>
          <a:noFill/>
          <a:ln cap="flat" cmpd="sng">
            <a:noFill/>
            <a:prstDash val="solid"/>
            <a:miter/>
          </a:ln>
        </p:spPr>
        <p:txBody>
          <a:bodyPr vert="horz" wrap="square" lIns="0" tIns="0" rIns="0" bIns="0" anchor="ctr" anchorCtr="0">
            <a:prstTxWarp prst="textNoShape">
              <a:avLst/>
            </a:prstTxWarp>
          </a:bodyPr>
          <a:lstStyle/>
          <a:p>
            <a:pPr marL="38100" indent="0" algn="r">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华文新魏" charset="0"/>
                <a:cs typeface="Trebuchet MS" charset="0"/>
              </a:rPr>
              <a:t>‹#›</a:t>
            </a:fld>
            <a:endParaRPr lang="zh-CN" altLang="en-US" sz="1100" b="0" i="0" spc="10">
              <a:solidFill>
                <a:srgbClr val="2D936B"/>
              </a:solidFill>
              <a:latin typeface="Trebuchet MS" charset="0"/>
              <a:ea typeface="华文新魏" charset="0"/>
              <a:cs typeface="Trebuchet MS" charset="0"/>
            </a:endParaRPr>
          </a:p>
        </p:txBody>
      </p:sp>
    </p:spTree>
    <p:extLst>
      <p:ext uri="{BB962C8B-B14F-4D97-AF65-F5344CB8AC3E}">
        <p14:creationId xmlns:p14="http://schemas.microsoft.com/office/powerpoint/2010/main" val="19298782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grpSp>
        <p:nvGrpSpPr>
          <p:cNvPr id="65" name="组合"/>
          <p:cNvGrpSpPr>
            <a:grpSpLocks/>
          </p:cNvGrpSpPr>
          <p:nvPr/>
        </p:nvGrpSpPr>
        <p:grpSpPr>
          <a:xfrm>
            <a:off x="0" y="-8467"/>
            <a:ext cx="12192000" cy="6866467"/>
            <a:chOff x="0" y="-8467"/>
            <a:chExt cx="12192000" cy="6866467"/>
          </a:xfrm>
        </p:grpSpPr>
        <p:sp>
          <p:nvSpPr>
            <p:cNvPr id="55" name="直线"/>
            <p:cNvSpPr>
              <a:spLocks/>
            </p:cNvSpPr>
            <p:nvPr/>
          </p:nvSpPr>
          <p:spPr>
            <a:xfrm>
              <a:off x="9371012" y="0"/>
              <a:ext cx="1219200" cy="6858000"/>
            </a:xfrm>
            <a:prstGeom prst="line">
              <a:avLst/>
            </a:prstGeom>
            <a:noFill/>
            <a:ln w="9525" cap="flat" cmpd="sng">
              <a:solidFill>
                <a:srgbClr val="F496CB">
                  <a:alpha val="70000"/>
                </a:srgbClr>
              </a:solidFill>
              <a:prstDash val="solid"/>
              <a:round/>
            </a:ln>
          </p:spPr>
        </p:sp>
        <p:sp>
          <p:nvSpPr>
            <p:cNvPr id="56" name="直线"/>
            <p:cNvSpPr>
              <a:spLocks/>
            </p:cNvSpPr>
            <p:nvPr/>
          </p:nvSpPr>
          <p:spPr>
            <a:xfrm flipH="1">
              <a:off x="7425267" y="3681413"/>
              <a:ext cx="4763559" cy="3176587"/>
            </a:xfrm>
            <a:prstGeom prst="line">
              <a:avLst/>
            </a:prstGeom>
            <a:noFill/>
            <a:ln w="9525" cap="flat" cmpd="sng">
              <a:solidFill>
                <a:srgbClr val="F496CB">
                  <a:alpha val="70000"/>
                </a:srgbClr>
              </a:solidFill>
              <a:prstDash val="solid"/>
              <a:round/>
            </a:ln>
          </p:spPr>
        </p:sp>
        <p:sp>
          <p:nvSpPr>
            <p:cNvPr id="57" name="曲线"/>
            <p:cNvSpPr>
              <a:spLocks/>
            </p:cNvSpPr>
            <p:nvPr/>
          </p:nvSpPr>
          <p:spPr>
            <a:xfrm>
              <a:off x="9181476" y="-8467"/>
              <a:ext cx="3007349" cy="6866467"/>
            </a:xfrm>
            <a:custGeom>
              <a:avLst/>
              <a:gdLst>
                <a:gd name="T1" fmla="*/ 0 w 21600"/>
                <a:gd name="T2" fmla="*/ 0 h 21600"/>
                <a:gd name="T3" fmla="*/ 21600 w 21600"/>
                <a:gd name="T4" fmla="*/ 21600 h 21600"/>
              </a:gdLst>
              <a:ahLst/>
              <a:cxnLst/>
              <a:rect l="T1" t="T2" r="T3" b="T4"/>
              <a:pathLst>
                <a:path w="21600" h="21600">
                  <a:moveTo>
                    <a:pt x="14691" y="0"/>
                  </a:moveTo>
                  <a:lnTo>
                    <a:pt x="21600" y="0"/>
                  </a:lnTo>
                  <a:lnTo>
                    <a:pt x="21600" y="21599"/>
                  </a:lnTo>
                  <a:lnTo>
                    <a:pt x="0" y="21599"/>
                  </a:lnTo>
                  <a:lnTo>
                    <a:pt x="14691" y="0"/>
                  </a:lnTo>
                  <a:close/>
                </a:path>
              </a:pathLst>
            </a:custGeom>
            <a:solidFill>
              <a:srgbClr val="F496CB">
                <a:alpha val="36000"/>
              </a:srgbClr>
            </a:solidFill>
            <a:ln w="12700" cap="flat" cmpd="sng">
              <a:noFill/>
              <a:prstDash val="solid"/>
              <a:round/>
            </a:ln>
          </p:spPr>
        </p:sp>
        <p:sp>
          <p:nvSpPr>
            <p:cNvPr id="58" name="曲线"/>
            <p:cNvSpPr>
              <a:spLocks/>
            </p:cNvSpPr>
            <p:nvPr/>
          </p:nvSpPr>
          <p:spPr>
            <a:xfrm>
              <a:off x="9603442" y="-8467"/>
              <a:ext cx="2588558" cy="6866467"/>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10092" y="21599"/>
                  </a:lnTo>
                  <a:lnTo>
                    <a:pt x="0" y="0"/>
                  </a:lnTo>
                  <a:close/>
                </a:path>
              </a:pathLst>
            </a:custGeom>
            <a:solidFill>
              <a:srgbClr val="F496CB">
                <a:alpha val="20000"/>
              </a:srgbClr>
            </a:solidFill>
            <a:ln w="12700" cap="flat" cmpd="sng">
              <a:noFill/>
              <a:prstDash val="solid"/>
              <a:round/>
            </a:ln>
          </p:spPr>
        </p:sp>
        <p:sp>
          <p:nvSpPr>
            <p:cNvPr id="59" name="等腰三角形"/>
            <p:cNvSpPr>
              <a:spLocks/>
            </p:cNvSpPr>
            <p:nvPr/>
          </p:nvSpPr>
          <p:spPr>
            <a:xfrm>
              <a:off x="8932333" y="3048000"/>
              <a:ext cx="3259667" cy="3810000"/>
            </a:xfrm>
            <a:prstGeom prst="triangle">
              <a:avLst>
                <a:gd name="adj" fmla="val 100000"/>
              </a:avLst>
            </a:prstGeom>
            <a:solidFill>
              <a:srgbClr val="F496CB">
                <a:alpha val="72000"/>
              </a:srgbClr>
            </a:solidFill>
            <a:ln w="12700" cap="flat" cmpd="sng">
              <a:noFill/>
              <a:prstDash val="solid"/>
              <a:round/>
            </a:ln>
          </p:spPr>
        </p:sp>
        <p:sp>
          <p:nvSpPr>
            <p:cNvPr id="60" name="曲线"/>
            <p:cNvSpPr>
              <a:spLocks/>
            </p:cNvSpPr>
            <p:nvPr/>
          </p:nvSpPr>
          <p:spPr>
            <a:xfrm>
              <a:off x="9334500" y="-8467"/>
              <a:ext cx="2854325" cy="6866467"/>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18697" y="21599"/>
                  </a:lnTo>
                  <a:lnTo>
                    <a:pt x="0" y="0"/>
                  </a:lnTo>
                  <a:close/>
                </a:path>
              </a:pathLst>
            </a:custGeom>
            <a:solidFill>
              <a:srgbClr val="EB3BA0">
                <a:alpha val="50000"/>
              </a:srgbClr>
            </a:solidFill>
            <a:ln w="12700" cap="flat" cmpd="sng">
              <a:noFill/>
              <a:prstDash val="solid"/>
              <a:round/>
            </a:ln>
          </p:spPr>
        </p:sp>
        <p:sp>
          <p:nvSpPr>
            <p:cNvPr id="61" name="曲线"/>
            <p:cNvSpPr>
              <a:spLocks/>
            </p:cNvSpPr>
            <p:nvPr/>
          </p:nvSpPr>
          <p:spPr>
            <a:xfrm>
              <a:off x="10898729" y="-8467"/>
              <a:ext cx="1290094" cy="6866467"/>
            </a:xfrm>
            <a:custGeom>
              <a:avLst/>
              <a:gdLst>
                <a:gd name="T1" fmla="*/ 0 w 21600"/>
                <a:gd name="T2" fmla="*/ 0 h 21600"/>
                <a:gd name="T3" fmla="*/ 21600 w 21600"/>
                <a:gd name="T4" fmla="*/ 21600 h 21600"/>
              </a:gdLst>
              <a:ahLst/>
              <a:cxnLst/>
              <a:rect l="T1" t="T2" r="T3" b="T4"/>
              <a:pathLst>
                <a:path w="21600" h="21600">
                  <a:moveTo>
                    <a:pt x="17073" y="0"/>
                  </a:moveTo>
                  <a:lnTo>
                    <a:pt x="21600" y="0"/>
                  </a:lnTo>
                  <a:lnTo>
                    <a:pt x="21600" y="21599"/>
                  </a:lnTo>
                  <a:lnTo>
                    <a:pt x="0" y="21599"/>
                  </a:lnTo>
                  <a:lnTo>
                    <a:pt x="17073" y="0"/>
                  </a:lnTo>
                  <a:close/>
                </a:path>
              </a:pathLst>
            </a:custGeom>
            <a:solidFill>
              <a:srgbClr val="EB3BA0">
                <a:alpha val="70000"/>
              </a:srgbClr>
            </a:solidFill>
            <a:ln w="12700" cap="flat" cmpd="sng">
              <a:noFill/>
              <a:prstDash val="solid"/>
              <a:round/>
            </a:ln>
          </p:spPr>
        </p:sp>
        <p:sp>
          <p:nvSpPr>
            <p:cNvPr id="62" name="曲线"/>
            <p:cNvSpPr>
              <a:spLocks/>
            </p:cNvSpPr>
            <p:nvPr/>
          </p:nvSpPr>
          <p:spPr>
            <a:xfrm>
              <a:off x="10939000" y="-8467"/>
              <a:ext cx="1249824" cy="6866467"/>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19172" y="21599"/>
                  </a:lnTo>
                  <a:lnTo>
                    <a:pt x="0" y="0"/>
                  </a:lnTo>
                  <a:close/>
                </a:path>
              </a:pathLst>
            </a:custGeom>
            <a:solidFill>
              <a:srgbClr val="B2126D">
                <a:alpha val="80000"/>
              </a:srgbClr>
            </a:solidFill>
            <a:ln w="12700" cap="flat" cmpd="sng">
              <a:noFill/>
              <a:prstDash val="solid"/>
              <a:round/>
            </a:ln>
          </p:spPr>
        </p:sp>
        <p:sp>
          <p:nvSpPr>
            <p:cNvPr id="63" name="等腰三角形"/>
            <p:cNvSpPr>
              <a:spLocks/>
            </p:cNvSpPr>
            <p:nvPr/>
          </p:nvSpPr>
          <p:spPr>
            <a:xfrm>
              <a:off x="10371666" y="3589866"/>
              <a:ext cx="1817159" cy="3268133"/>
            </a:xfrm>
            <a:prstGeom prst="triangle">
              <a:avLst>
                <a:gd name="adj" fmla="val 100000"/>
              </a:avLst>
            </a:prstGeom>
            <a:solidFill>
              <a:srgbClr val="B2126D">
                <a:alpha val="66000"/>
              </a:srgbClr>
            </a:solidFill>
            <a:ln w="12700" cap="flat" cmpd="sng">
              <a:noFill/>
              <a:prstDash val="solid"/>
              <a:round/>
            </a:ln>
          </p:spPr>
        </p:sp>
        <p:sp>
          <p:nvSpPr>
            <p:cNvPr id="64" name="等腰三角形"/>
            <p:cNvSpPr>
              <a:spLocks/>
            </p:cNvSpPr>
            <p:nvPr/>
          </p:nvSpPr>
          <p:spPr>
            <a:xfrm>
              <a:off x="0" y="4013200"/>
              <a:ext cx="448732" cy="2844800"/>
            </a:xfrm>
            <a:prstGeom prst="triangle">
              <a:avLst>
                <a:gd name="adj" fmla="val 0"/>
              </a:avLst>
            </a:prstGeom>
            <a:solidFill>
              <a:srgbClr val="EB3BA0">
                <a:alpha val="70000"/>
              </a:srgbClr>
            </a:solidFill>
            <a:ln w="12700" cap="flat" cmpd="sng">
              <a:noFill/>
              <a:prstDash val="solid"/>
              <a:round/>
            </a:ln>
          </p:spPr>
        </p:sp>
      </p:grpSp>
      <p:sp>
        <p:nvSpPr>
          <p:cNvPr id="51" name="文本框"/>
          <p:cNvSpPr>
            <a:spLocks noGrp="1"/>
          </p:cNvSpPr>
          <p:nvPr>
            <p:ph type="title"/>
          </p:nvPr>
        </p:nvSpPr>
        <p:spPr>
          <a:xfrm>
            <a:off x="677334" y="609600"/>
            <a:ext cx="8596668" cy="13208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title style</a:t>
            </a:r>
            <a:endParaRPr lang="zh-CN" altLang="en-US"/>
          </a:p>
        </p:txBody>
      </p:sp>
      <p:sp>
        <p:nvSpPr>
          <p:cNvPr id="52" name="文本框"/>
          <p:cNvSpPr>
            <a:spLocks noGrp="1"/>
          </p:cNvSpPr>
          <p:nvPr>
            <p:ph type="dt" idx="10"/>
          </p:nvPr>
        </p:nvSpPr>
        <p:spPr>
          <a:xfrm>
            <a:off x="7205133" y="6041362"/>
            <a:ext cx="911939"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endParaRPr lang="zh-CN" altLang="en-US" sz="900">
              <a:solidFill>
                <a:srgbClr val="898989"/>
              </a:solidFill>
              <a:latin typeface="Trebuchet MS" charset="0"/>
              <a:ea typeface="华文新魏" charset="0"/>
              <a:cs typeface="Trebuchet MS" charset="0"/>
            </a:endParaRPr>
          </a:p>
        </p:txBody>
      </p:sp>
      <p:sp>
        <p:nvSpPr>
          <p:cNvPr id="53" name="文本框"/>
          <p:cNvSpPr>
            <a:spLocks noGrp="1"/>
          </p:cNvSpPr>
          <p:nvPr>
            <p:ph type="ftr"/>
          </p:nvPr>
        </p:nvSpPr>
        <p:spPr>
          <a:xfrm>
            <a:off x="677334" y="6041362"/>
            <a:ext cx="6297612"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l"/>
            <a:endParaRPr lang="zh-CN" altLang="en-US" sz="900">
              <a:solidFill>
                <a:srgbClr val="898989"/>
              </a:solidFill>
              <a:latin typeface="Trebuchet MS" charset="0"/>
              <a:ea typeface="华文新魏" charset="0"/>
              <a:cs typeface="Trebuchet MS" charset="0"/>
            </a:endParaRPr>
          </a:p>
        </p:txBody>
      </p:sp>
      <p:sp>
        <p:nvSpPr>
          <p:cNvPr id="54" name="文本框"/>
          <p:cNvSpPr>
            <a:spLocks noGrp="1"/>
          </p:cNvSpPr>
          <p:nvPr>
            <p:ph type="sldNum"/>
          </p:nvPr>
        </p:nvSpPr>
        <p:spPr>
          <a:xfrm>
            <a:off x="8590663" y="6041362"/>
            <a:ext cx="683339"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marL="38100" indent="0" algn="r">
              <a:lnSpc>
                <a:spcPct val="100000"/>
              </a:lnSpc>
              <a:spcBef>
                <a:spcPts val="55"/>
              </a:spcBef>
            </a:pPr>
            <a:fld id="{CAD2D6BD-DE1B-4B5F-8B41-2702339687B9}" type="slidenum">
              <a:rPr lang="en-US" altLang="zh-CN" sz="900" b="0" i="0" u="none" strike="noStrike" kern="1200" cap="none" spc="10" baseline="0">
                <a:solidFill>
                  <a:srgbClr val="EB3BA0"/>
                </a:solidFill>
                <a:latin typeface="Trebuchet MS" charset="0"/>
                <a:ea typeface="华文新魏" charset="0"/>
                <a:cs typeface="Trebuchet MS" charset="0"/>
              </a:rPr>
              <a:t>‹#›</a:t>
            </a:fld>
            <a:endParaRPr lang="zh-CN" altLang="en-US" sz="900" spc="10">
              <a:solidFill>
                <a:srgbClr val="EB3BA0"/>
              </a:solidFill>
              <a:latin typeface="Trebuchet MS" charset="0"/>
              <a:ea typeface="华文新魏" charset="0"/>
              <a:cs typeface="Trebuchet MS" charset="0"/>
            </a:endParaRPr>
          </a:p>
        </p:txBody>
      </p:sp>
    </p:spTree>
    <p:extLst>
      <p:ext uri="{BB962C8B-B14F-4D97-AF65-F5344CB8AC3E}">
        <p14:creationId xmlns:p14="http://schemas.microsoft.com/office/powerpoint/2010/main" val="218798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2024/9/5</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83233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2024/9/5</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92091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2024/9/5</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76944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2024/9/5</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384344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2024/9/5</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03824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2024/9/5</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884802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2024/9/5</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081046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2024/9/5</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365922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组合"/>
          <p:cNvGrpSpPr>
            <a:grpSpLocks/>
          </p:cNvGrpSpPr>
          <p:nvPr/>
        </p:nvGrpSpPr>
        <p:grpSpPr>
          <a:xfrm>
            <a:off x="0" y="-8467"/>
            <a:ext cx="12192000" cy="6866467"/>
            <a:chOff x="0" y="-8467"/>
            <a:chExt cx="12192000" cy="6866467"/>
          </a:xfrm>
        </p:grpSpPr>
        <p:sp>
          <p:nvSpPr>
            <p:cNvPr id="2" name="直线"/>
            <p:cNvSpPr>
              <a:spLocks/>
            </p:cNvSpPr>
            <p:nvPr/>
          </p:nvSpPr>
          <p:spPr>
            <a:xfrm>
              <a:off x="9371012" y="0"/>
              <a:ext cx="1219200" cy="6858000"/>
            </a:xfrm>
            <a:prstGeom prst="line">
              <a:avLst/>
            </a:prstGeom>
            <a:noFill/>
            <a:ln w="9525" cap="flat" cmpd="sng">
              <a:solidFill>
                <a:srgbClr val="F496CB">
                  <a:alpha val="70000"/>
                </a:srgbClr>
              </a:solidFill>
              <a:prstDash val="solid"/>
              <a:round/>
            </a:ln>
          </p:spPr>
        </p:sp>
        <p:sp>
          <p:nvSpPr>
            <p:cNvPr id="3" name="直线"/>
            <p:cNvSpPr>
              <a:spLocks/>
            </p:cNvSpPr>
            <p:nvPr/>
          </p:nvSpPr>
          <p:spPr>
            <a:xfrm flipH="1">
              <a:off x="7425267" y="3681413"/>
              <a:ext cx="4763559" cy="3176587"/>
            </a:xfrm>
            <a:prstGeom prst="line">
              <a:avLst/>
            </a:prstGeom>
            <a:noFill/>
            <a:ln w="9525" cap="flat" cmpd="sng">
              <a:solidFill>
                <a:srgbClr val="F496CB">
                  <a:alpha val="70000"/>
                </a:srgbClr>
              </a:solidFill>
              <a:prstDash val="solid"/>
              <a:round/>
            </a:ln>
          </p:spPr>
        </p:sp>
        <p:sp>
          <p:nvSpPr>
            <p:cNvPr id="4" name="曲线"/>
            <p:cNvSpPr>
              <a:spLocks/>
            </p:cNvSpPr>
            <p:nvPr/>
          </p:nvSpPr>
          <p:spPr>
            <a:xfrm>
              <a:off x="9181476" y="-8467"/>
              <a:ext cx="3007349" cy="6866467"/>
            </a:xfrm>
            <a:custGeom>
              <a:avLst/>
              <a:gdLst>
                <a:gd name="T1" fmla="*/ 0 w 21600"/>
                <a:gd name="T2" fmla="*/ 0 h 21600"/>
                <a:gd name="T3" fmla="*/ 21600 w 21600"/>
                <a:gd name="T4" fmla="*/ 21600 h 21600"/>
              </a:gdLst>
              <a:ahLst/>
              <a:cxnLst/>
              <a:rect l="T1" t="T2" r="T3" b="T4"/>
              <a:pathLst>
                <a:path w="21600" h="21600">
                  <a:moveTo>
                    <a:pt x="14691" y="0"/>
                  </a:moveTo>
                  <a:lnTo>
                    <a:pt x="21600" y="0"/>
                  </a:lnTo>
                  <a:lnTo>
                    <a:pt x="21600" y="21599"/>
                  </a:lnTo>
                  <a:lnTo>
                    <a:pt x="0" y="21599"/>
                  </a:lnTo>
                  <a:lnTo>
                    <a:pt x="14691" y="0"/>
                  </a:lnTo>
                  <a:close/>
                </a:path>
              </a:pathLst>
            </a:custGeom>
            <a:solidFill>
              <a:srgbClr val="F496CB">
                <a:alpha val="36000"/>
              </a:srgbClr>
            </a:solidFill>
            <a:ln w="12700" cap="flat" cmpd="sng">
              <a:noFill/>
              <a:prstDash val="solid"/>
              <a:round/>
            </a:ln>
          </p:spPr>
        </p:sp>
        <p:sp>
          <p:nvSpPr>
            <p:cNvPr id="5" name="曲线"/>
            <p:cNvSpPr>
              <a:spLocks/>
            </p:cNvSpPr>
            <p:nvPr/>
          </p:nvSpPr>
          <p:spPr>
            <a:xfrm>
              <a:off x="9603442" y="-8467"/>
              <a:ext cx="2588558" cy="6866467"/>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10092" y="21599"/>
                  </a:lnTo>
                  <a:lnTo>
                    <a:pt x="0" y="0"/>
                  </a:lnTo>
                  <a:close/>
                </a:path>
              </a:pathLst>
            </a:custGeom>
            <a:solidFill>
              <a:srgbClr val="F496CB">
                <a:alpha val="20000"/>
              </a:srgbClr>
            </a:solidFill>
            <a:ln w="12700" cap="flat" cmpd="sng">
              <a:noFill/>
              <a:prstDash val="solid"/>
              <a:round/>
            </a:ln>
          </p:spPr>
        </p:sp>
        <p:sp>
          <p:nvSpPr>
            <p:cNvPr id="6" name="等腰三角形"/>
            <p:cNvSpPr>
              <a:spLocks/>
            </p:cNvSpPr>
            <p:nvPr/>
          </p:nvSpPr>
          <p:spPr>
            <a:xfrm>
              <a:off x="8932333" y="3048000"/>
              <a:ext cx="3259667" cy="3810000"/>
            </a:xfrm>
            <a:prstGeom prst="triangle">
              <a:avLst>
                <a:gd name="adj" fmla="val 100000"/>
              </a:avLst>
            </a:prstGeom>
            <a:solidFill>
              <a:srgbClr val="F496CB">
                <a:alpha val="72000"/>
              </a:srgbClr>
            </a:solidFill>
            <a:ln w="12700" cap="flat" cmpd="sng">
              <a:noFill/>
              <a:prstDash val="solid"/>
              <a:round/>
            </a:ln>
          </p:spPr>
        </p:sp>
        <p:sp>
          <p:nvSpPr>
            <p:cNvPr id="7" name="曲线"/>
            <p:cNvSpPr>
              <a:spLocks/>
            </p:cNvSpPr>
            <p:nvPr/>
          </p:nvSpPr>
          <p:spPr>
            <a:xfrm>
              <a:off x="9334500" y="-8467"/>
              <a:ext cx="2854325" cy="6866467"/>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18697" y="21599"/>
                  </a:lnTo>
                  <a:lnTo>
                    <a:pt x="0" y="0"/>
                  </a:lnTo>
                  <a:close/>
                </a:path>
              </a:pathLst>
            </a:custGeom>
            <a:solidFill>
              <a:srgbClr val="EB3BA0">
                <a:alpha val="50000"/>
              </a:srgbClr>
            </a:solidFill>
            <a:ln w="12700" cap="flat" cmpd="sng">
              <a:noFill/>
              <a:prstDash val="solid"/>
              <a:round/>
            </a:ln>
          </p:spPr>
        </p:sp>
        <p:sp>
          <p:nvSpPr>
            <p:cNvPr id="8" name="曲线"/>
            <p:cNvSpPr>
              <a:spLocks/>
            </p:cNvSpPr>
            <p:nvPr/>
          </p:nvSpPr>
          <p:spPr>
            <a:xfrm>
              <a:off x="10898729" y="-8467"/>
              <a:ext cx="1290094" cy="6866467"/>
            </a:xfrm>
            <a:custGeom>
              <a:avLst/>
              <a:gdLst>
                <a:gd name="T1" fmla="*/ 0 w 21600"/>
                <a:gd name="T2" fmla="*/ 0 h 21600"/>
                <a:gd name="T3" fmla="*/ 21600 w 21600"/>
                <a:gd name="T4" fmla="*/ 21600 h 21600"/>
              </a:gdLst>
              <a:ahLst/>
              <a:cxnLst/>
              <a:rect l="T1" t="T2" r="T3" b="T4"/>
              <a:pathLst>
                <a:path w="21600" h="21600">
                  <a:moveTo>
                    <a:pt x="17073" y="0"/>
                  </a:moveTo>
                  <a:lnTo>
                    <a:pt x="21600" y="0"/>
                  </a:lnTo>
                  <a:lnTo>
                    <a:pt x="21600" y="21599"/>
                  </a:lnTo>
                  <a:lnTo>
                    <a:pt x="0" y="21599"/>
                  </a:lnTo>
                  <a:lnTo>
                    <a:pt x="17073" y="0"/>
                  </a:lnTo>
                  <a:close/>
                </a:path>
              </a:pathLst>
            </a:custGeom>
            <a:solidFill>
              <a:srgbClr val="EB3BA0">
                <a:alpha val="70000"/>
              </a:srgbClr>
            </a:solidFill>
            <a:ln w="12700" cap="flat" cmpd="sng">
              <a:noFill/>
              <a:prstDash val="solid"/>
              <a:round/>
            </a:ln>
          </p:spPr>
        </p:sp>
        <p:sp>
          <p:nvSpPr>
            <p:cNvPr id="9" name="曲线"/>
            <p:cNvSpPr>
              <a:spLocks/>
            </p:cNvSpPr>
            <p:nvPr/>
          </p:nvSpPr>
          <p:spPr>
            <a:xfrm>
              <a:off x="10939000" y="-8467"/>
              <a:ext cx="1249824" cy="6866467"/>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19172" y="21599"/>
                  </a:lnTo>
                  <a:lnTo>
                    <a:pt x="0" y="0"/>
                  </a:lnTo>
                  <a:close/>
                </a:path>
              </a:pathLst>
            </a:custGeom>
            <a:solidFill>
              <a:srgbClr val="B2126D">
                <a:alpha val="80000"/>
              </a:srgbClr>
            </a:solidFill>
            <a:ln w="12700" cap="flat" cmpd="sng">
              <a:noFill/>
              <a:prstDash val="solid"/>
              <a:round/>
            </a:ln>
          </p:spPr>
        </p:sp>
        <p:sp>
          <p:nvSpPr>
            <p:cNvPr id="10" name="等腰三角形"/>
            <p:cNvSpPr>
              <a:spLocks/>
            </p:cNvSpPr>
            <p:nvPr/>
          </p:nvSpPr>
          <p:spPr>
            <a:xfrm>
              <a:off x="10371666" y="3589866"/>
              <a:ext cx="1817159" cy="3268133"/>
            </a:xfrm>
            <a:prstGeom prst="triangle">
              <a:avLst>
                <a:gd name="adj" fmla="val 100000"/>
              </a:avLst>
            </a:prstGeom>
            <a:solidFill>
              <a:srgbClr val="B2126D">
                <a:alpha val="66000"/>
              </a:srgbClr>
            </a:solidFill>
            <a:ln w="12700" cap="flat" cmpd="sng">
              <a:noFill/>
              <a:prstDash val="solid"/>
              <a:round/>
            </a:ln>
          </p:spPr>
        </p:sp>
        <p:sp>
          <p:nvSpPr>
            <p:cNvPr id="11" name="等腰三角形"/>
            <p:cNvSpPr>
              <a:spLocks/>
            </p:cNvSpPr>
            <p:nvPr/>
          </p:nvSpPr>
          <p:spPr>
            <a:xfrm>
              <a:off x="0" y="4013200"/>
              <a:ext cx="448732" cy="2844800"/>
            </a:xfrm>
            <a:prstGeom prst="triangle">
              <a:avLst>
                <a:gd name="adj" fmla="val 0"/>
              </a:avLst>
            </a:prstGeom>
            <a:solidFill>
              <a:srgbClr val="EB3BA0">
                <a:alpha val="70000"/>
              </a:srgbClr>
            </a:solidFill>
            <a:ln w="12700" cap="flat" cmpd="sng">
              <a:noFill/>
              <a:prstDash val="solid"/>
              <a:round/>
            </a:ln>
          </p:spPr>
        </p:sp>
      </p:grpSp>
      <p:sp>
        <p:nvSpPr>
          <p:cNvPr id="13" name="文本框"/>
          <p:cNvSpPr>
            <a:spLocks noGrp="1"/>
          </p:cNvSpPr>
          <p:nvPr>
            <p:ph type="title"/>
          </p:nvPr>
        </p:nvSpPr>
        <p:spPr>
          <a:xfrm>
            <a:off x="677334" y="609600"/>
            <a:ext cx="8596668" cy="13208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title style</a:t>
            </a:r>
            <a:endParaRPr lang="zh-CN" altLang="en-US"/>
          </a:p>
        </p:txBody>
      </p:sp>
      <p:sp>
        <p:nvSpPr>
          <p:cNvPr id="14" name="文本框"/>
          <p:cNvSpPr>
            <a:spLocks noGrp="1"/>
          </p:cNvSpPr>
          <p:nvPr>
            <p:ph type="body" idx="1"/>
          </p:nvPr>
        </p:nvSpPr>
        <p:spPr>
          <a:xfrm>
            <a:off x="677334" y="2160589"/>
            <a:ext cx="8596668" cy="388077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15" name="文本框"/>
          <p:cNvSpPr>
            <a:spLocks noGrp="1"/>
          </p:cNvSpPr>
          <p:nvPr>
            <p:ph type="dt" idx="2"/>
          </p:nvPr>
        </p:nvSpPr>
        <p:spPr>
          <a:xfrm>
            <a:off x="7205133" y="6041362"/>
            <a:ext cx="911939"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datetime1">
              <a:rPr lang="en-US" altLang="zh-CN" sz="900">
                <a:solidFill>
                  <a:srgbClr val="898989"/>
                </a:solidFill>
                <a:latin typeface="Trebuchet MS" charset="0"/>
                <a:ea typeface="华文新魏" charset="0"/>
                <a:cs typeface="Trebuchet MS" charset="0"/>
              </a:rPr>
              <a:t>9/5/2024</a:t>
            </a:fld>
            <a:endParaRPr lang="zh-CN" altLang="en-US" sz="900">
              <a:solidFill>
                <a:srgbClr val="898989"/>
              </a:solidFill>
              <a:latin typeface="Trebuchet MS" charset="0"/>
              <a:ea typeface="华文新魏" charset="0"/>
              <a:cs typeface="Trebuchet MS" charset="0"/>
            </a:endParaRPr>
          </a:p>
        </p:txBody>
      </p:sp>
      <p:sp>
        <p:nvSpPr>
          <p:cNvPr id="16" name="文本框"/>
          <p:cNvSpPr>
            <a:spLocks noGrp="1"/>
          </p:cNvSpPr>
          <p:nvPr>
            <p:ph type="ftr" idx="3"/>
          </p:nvPr>
        </p:nvSpPr>
        <p:spPr>
          <a:xfrm>
            <a:off x="677334" y="6041362"/>
            <a:ext cx="6297612"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l"/>
            <a:endParaRPr lang="zh-CN" altLang="en-US" sz="900">
              <a:solidFill>
                <a:srgbClr val="898989"/>
              </a:solidFill>
              <a:latin typeface="Trebuchet MS" charset="0"/>
              <a:ea typeface="华文新魏" charset="0"/>
              <a:cs typeface="Trebuchet MS" charset="0"/>
            </a:endParaRPr>
          </a:p>
        </p:txBody>
      </p:sp>
      <p:sp>
        <p:nvSpPr>
          <p:cNvPr id="17" name="文本框"/>
          <p:cNvSpPr>
            <a:spLocks noGrp="1"/>
          </p:cNvSpPr>
          <p:nvPr>
            <p:ph type="sldNum" idx="4"/>
          </p:nvPr>
        </p:nvSpPr>
        <p:spPr>
          <a:xfrm>
            <a:off x="8590663" y="6041362"/>
            <a:ext cx="683339"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8100" indent="0" algn="r">
              <a:lnSpc>
                <a:spcPct val="100000"/>
              </a:lnSpc>
              <a:spcBef>
                <a:spcPts val="55"/>
              </a:spcBef>
            </a:pPr>
            <a:fld id="{CAD2D6BD-DE1B-4B5F-8B41-2702339687B9}" type="slidenum">
              <a:rPr lang="en-US" altLang="zh-CN" sz="900" b="0" i="0" u="none" strike="noStrike" kern="1200" cap="none" spc="10" baseline="0">
                <a:solidFill>
                  <a:srgbClr val="EB3BA0"/>
                </a:solidFill>
                <a:latin typeface="Trebuchet MS" charset="0"/>
                <a:ea typeface="华文新魏" charset="0"/>
                <a:cs typeface="Trebuchet MS" charset="0"/>
              </a:rPr>
              <a:t>‹#›</a:t>
            </a:fld>
            <a:endParaRPr lang="zh-CN" altLang="en-US" sz="900" spc="10">
              <a:solidFill>
                <a:srgbClr val="EB3BA0"/>
              </a:solidFill>
              <a:latin typeface="Trebuchet MS" charset="0"/>
              <a:ea typeface="华文新魏" charset="0"/>
              <a:cs typeface="Trebuchet MS" charset="0"/>
            </a:endParaRPr>
          </a:p>
        </p:txBody>
      </p:sp>
    </p:spTree>
    <p:extLst>
      <p:ext uri="{BB962C8B-B14F-4D97-AF65-F5344CB8AC3E}">
        <p14:creationId xmlns:p14="http://schemas.microsoft.com/office/powerpoint/2010/main" val="1244312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algn="l" defTabSz="914400" eaLnBrk="1" fontAlgn="auto" latinLnBrk="0" hangingPunct="1">
        <a:spcBef>
          <a:spcPts val="0"/>
        </a:spcBef>
        <a:buNone/>
        <a:defRPr sz="3600" kern="1200">
          <a:solidFill>
            <a:srgbClr val="EB3BA0"/>
          </a:solidFill>
          <a:latin typeface="Trebuchet MS" charset="0"/>
          <a:ea typeface="方正姚体" charset="0"/>
          <a:cs typeface="Trebuchet MS" charset="0"/>
        </a:defRPr>
      </a:lvl1pPr>
    </p:titleStyle>
    <p:bodyStyle>
      <a:lvl1pPr marL="342900" indent="-342900" algn="l" defTabSz="914400" eaLnBrk="1" fontAlgn="auto" latinLnBrk="0" hangingPunct="1">
        <a:spcBef>
          <a:spcPts val="1000"/>
        </a:spcBef>
        <a:spcAft>
          <a:spcPts val="0"/>
        </a:spcAft>
        <a:buClr>
          <a:srgbClr val="EB3BA0"/>
        </a:buClr>
        <a:buSzPct val="80000"/>
        <a:buFont typeface="Wingdings 3" charset="2"/>
        <a:buChar char=""/>
        <a:defRPr sz="1800" kern="1200">
          <a:solidFill>
            <a:srgbClr val="404040"/>
          </a:solidFill>
          <a:latin typeface="Trebuchet MS" charset="0"/>
          <a:ea typeface="华文新魏" charset="0"/>
          <a:cs typeface="Trebuchet MS" charset="0"/>
        </a:defRPr>
      </a:lvl1pPr>
      <a:lvl2pPr marL="742950" indent="-285750" algn="l" defTabSz="914400" eaLnBrk="1" fontAlgn="auto" latinLnBrk="0" hangingPunct="1">
        <a:spcBef>
          <a:spcPts val="1000"/>
        </a:spcBef>
        <a:spcAft>
          <a:spcPts val="0"/>
        </a:spcAft>
        <a:buClr>
          <a:srgbClr val="EB3BA0"/>
        </a:buClr>
        <a:buSzPct val="80000"/>
        <a:buFont typeface="Wingdings 3" charset="2"/>
        <a:buChar char=""/>
        <a:defRPr sz="1600" kern="1200">
          <a:solidFill>
            <a:srgbClr val="404040"/>
          </a:solidFill>
          <a:latin typeface="Trebuchet MS" charset="0"/>
          <a:ea typeface="华文新魏" charset="0"/>
          <a:cs typeface="Trebuchet MS" charset="0"/>
        </a:defRPr>
      </a:lvl2pPr>
      <a:lvl3pPr marL="1143000" indent="-228600" algn="l" defTabSz="914400" eaLnBrk="1" fontAlgn="auto" latinLnBrk="0" hangingPunct="1">
        <a:spcBef>
          <a:spcPts val="1000"/>
        </a:spcBef>
        <a:spcAft>
          <a:spcPts val="0"/>
        </a:spcAft>
        <a:buClr>
          <a:srgbClr val="EB3BA0"/>
        </a:buClr>
        <a:buSzPct val="80000"/>
        <a:buFont typeface="Wingdings 3" charset="2"/>
        <a:buChar char=""/>
        <a:defRPr sz="1400" kern="1200">
          <a:solidFill>
            <a:srgbClr val="404040"/>
          </a:solidFill>
          <a:latin typeface="Trebuchet MS" charset="0"/>
          <a:ea typeface="华文新魏" charset="0"/>
          <a:cs typeface="Trebuchet MS" charset="0"/>
        </a:defRPr>
      </a:lvl3pPr>
      <a:lvl4pPr marL="1600200" indent="-228600" algn="l" defTabSz="914400" eaLnBrk="1" fontAlgn="auto" latinLnBrk="0" hangingPunct="1">
        <a:spcBef>
          <a:spcPts val="1000"/>
        </a:spcBef>
        <a:spcAft>
          <a:spcPts val="0"/>
        </a:spcAft>
        <a:buClr>
          <a:srgbClr val="EB3BA0"/>
        </a:buClr>
        <a:buSzPct val="80000"/>
        <a:buFont typeface="Wingdings 3" charset="2"/>
        <a:buChar char=""/>
        <a:defRPr sz="1200" kern="1200">
          <a:solidFill>
            <a:srgbClr val="404040"/>
          </a:solidFill>
          <a:latin typeface="Trebuchet MS" charset="0"/>
          <a:ea typeface="华文新魏" charset="0"/>
          <a:cs typeface="Trebuchet MS" charset="0"/>
        </a:defRPr>
      </a:lvl4pPr>
      <a:lvl5pPr marL="2057400" indent="-228600" algn="l" defTabSz="914400" eaLnBrk="1" fontAlgn="auto" latinLnBrk="0" hangingPunct="1">
        <a:spcBef>
          <a:spcPts val="1000"/>
        </a:spcBef>
        <a:spcAft>
          <a:spcPts val="0"/>
        </a:spcAft>
        <a:buClr>
          <a:srgbClr val="EB3BA0"/>
        </a:buClr>
        <a:buSzPct val="80000"/>
        <a:buFont typeface="Wingdings 3" charset="2"/>
        <a:buChar char=""/>
        <a:defRPr sz="1200" kern="1200">
          <a:solidFill>
            <a:srgbClr val="404040"/>
          </a:solidFill>
          <a:latin typeface="Trebuchet MS" charset="0"/>
          <a:ea typeface="华文新魏" charset="0"/>
          <a:cs typeface="Trebuchet MS" charset="0"/>
        </a:defRPr>
      </a:lvl5pPr>
      <a:lvl6pPr marL="2514600" indent="-228600" algn="l" defTabSz="914400" eaLnBrk="1" fontAlgn="auto" latinLnBrk="0" hangingPunct="1">
        <a:spcBef>
          <a:spcPts val="1000"/>
        </a:spcBef>
        <a:spcAft>
          <a:spcPts val="0"/>
        </a:spcAft>
        <a:buClr>
          <a:srgbClr val="EB3BA0"/>
        </a:buClr>
        <a:buSzPct val="80000"/>
        <a:buFont typeface="Wingdings 3" charset="2"/>
        <a:buChar char=""/>
        <a:defRPr sz="1200" kern="1200">
          <a:solidFill>
            <a:srgbClr val="404040"/>
          </a:solidFill>
          <a:latin typeface="Trebuchet MS" charset="0"/>
          <a:ea typeface="华文新魏" charset="0"/>
          <a:cs typeface="Trebuchet MS" charset="0"/>
        </a:defRPr>
      </a:lvl6pPr>
      <a:lvl7pPr marL="2971800" indent="-228600" algn="l" defTabSz="914400" eaLnBrk="1" fontAlgn="auto" latinLnBrk="0" hangingPunct="1">
        <a:spcBef>
          <a:spcPts val="1000"/>
        </a:spcBef>
        <a:spcAft>
          <a:spcPts val="0"/>
        </a:spcAft>
        <a:buClr>
          <a:srgbClr val="EB3BA0"/>
        </a:buClr>
        <a:buSzPct val="80000"/>
        <a:buFont typeface="Wingdings 3" charset="2"/>
        <a:buChar char=""/>
        <a:defRPr sz="1200" kern="1200">
          <a:solidFill>
            <a:srgbClr val="404040"/>
          </a:solidFill>
          <a:latin typeface="Trebuchet MS" charset="0"/>
          <a:ea typeface="华文新魏" charset="0"/>
          <a:cs typeface="Trebuchet MS" charset="0"/>
        </a:defRPr>
      </a:lvl7pPr>
      <a:lvl8pPr marL="3429000" indent="-228600" algn="l" defTabSz="914400" eaLnBrk="1" fontAlgn="auto" latinLnBrk="0" hangingPunct="1">
        <a:spcBef>
          <a:spcPts val="1000"/>
        </a:spcBef>
        <a:spcAft>
          <a:spcPts val="0"/>
        </a:spcAft>
        <a:buClr>
          <a:srgbClr val="EB3BA0"/>
        </a:buClr>
        <a:buSzPct val="80000"/>
        <a:buFont typeface="Wingdings 3" charset="2"/>
        <a:buChar char=""/>
        <a:defRPr sz="1200" kern="1200">
          <a:solidFill>
            <a:srgbClr val="404040"/>
          </a:solidFill>
          <a:latin typeface="Trebuchet MS" charset="0"/>
          <a:ea typeface="华文新魏" charset="0"/>
          <a:cs typeface="Trebuchet MS" charset="0"/>
        </a:defRPr>
      </a:lvl8pPr>
      <a:lvl9pPr marL="3429000" indent="-228600" algn="l" defTabSz="914400" eaLnBrk="1" fontAlgn="auto" latinLnBrk="0" hangingPunct="1">
        <a:spcBef>
          <a:spcPts val="1000"/>
        </a:spcBef>
        <a:spcAft>
          <a:spcPts val="0"/>
        </a:spcAft>
        <a:buClr>
          <a:srgbClr val="EB3BA0"/>
        </a:buClr>
        <a:buSzPct val="80000"/>
        <a:buFont typeface="Wingdings 3" charset="2"/>
        <a:buChar char=""/>
        <a:defRPr sz="1200" kern="1200">
          <a:solidFill>
            <a:srgbClr val="404040"/>
          </a:solidFill>
          <a:latin typeface="Trebuchet MS" charset="0"/>
          <a:ea typeface="华文新魏" charset="0"/>
          <a:cs typeface="Trebuchet MS"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2.xml" /></Relationships>
</file>

<file path=ppt/slides/_rels/slide10.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9.xml" /><Relationship Id="rId1" Type="http://schemas.openxmlformats.org/officeDocument/2006/relationships/slideLayout" Target="../slideLayouts/slideLayout12.xml" /></Relationships>
</file>

<file path=ppt/slides/_rels/slide11.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10.xml" /><Relationship Id="rId1" Type="http://schemas.openxmlformats.org/officeDocument/2006/relationships/slideLayout" Target="../slideLayouts/slideLayout13.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13.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13.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13.xml" /><Relationship Id="rId5" Type="http://schemas.openxmlformats.org/officeDocument/2006/relationships/image" Target="../media/image4.jp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13.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13.xml" /></Relationships>
</file>

<file path=ppt/slides/_rels/slide7.xml.rels><?xml version="1.0" encoding="UTF-8" standalone="yes"?>
<Relationships xmlns="http://schemas.openxmlformats.org/package/2006/relationships"><Relationship Id="rId3" Type="http://schemas.openxmlformats.org/officeDocument/2006/relationships/image" Target="../media/image7.jpg" /><Relationship Id="rId2" Type="http://schemas.openxmlformats.org/officeDocument/2006/relationships/notesSlide" Target="../notesSlides/notesSlide6.xml" /><Relationship Id="rId1" Type="http://schemas.openxmlformats.org/officeDocument/2006/relationships/slideLayout" Target="../slideLayouts/slideLayout13.xml" /><Relationship Id="rId4" Type="http://schemas.openxmlformats.org/officeDocument/2006/relationships/image" Target="../media/image1.png"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13.xml" /></Relationships>
</file>

<file path=ppt/slides/_rels/slide9.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notesSlide" Target="../notesSlides/notesSlide8.xml" /><Relationship Id="rId1" Type="http://schemas.openxmlformats.org/officeDocument/2006/relationships/slideLayout" Target="../slideLayouts/slideLayout13.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2" name="组合"/>
          <p:cNvGrpSpPr>
            <a:grpSpLocks/>
          </p:cNvGrpSpPr>
          <p:nvPr/>
        </p:nvGrpSpPr>
        <p:grpSpPr>
          <a:xfrm>
            <a:off x="876298" y="990599"/>
            <a:ext cx="1743075" cy="1333500"/>
            <a:chOff x="876298" y="990599"/>
            <a:chExt cx="1743075" cy="1333500"/>
          </a:xfrm>
        </p:grpSpPr>
        <p:sp>
          <p:nvSpPr>
            <p:cNvPr id="40"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41" name="曲线"/>
            <p:cNvSpPr>
              <a:spLocks/>
            </p:cNvSpPr>
            <p:nvPr/>
          </p:nvSpPr>
          <p:spPr>
            <a:xfrm>
              <a:off x="1971673"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3" name="曲线"/>
          <p:cNvSpPr>
            <a:spLocks/>
          </p:cNvSpPr>
          <p:nvPr/>
        </p:nvSpPr>
        <p:spPr>
          <a:xfrm>
            <a:off x="3752849" y="1190625"/>
            <a:ext cx="1666875"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44"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45" name="文本框"/>
          <p:cNvSpPr>
            <a:spLocks noGrp="1"/>
          </p:cNvSpPr>
          <p:nvPr>
            <p:ph type="ctrTitle"/>
          </p:nvPr>
        </p:nvSpPr>
        <p:spPr>
          <a:xfrm>
            <a:off x="-828675" y="19665"/>
            <a:ext cx="9982200" cy="98806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1200" cap="none" spc="0" baseline="0">
                <a:solidFill>
                  <a:srgbClr val="0F0F0F"/>
                </a:solidFill>
                <a:latin typeface="Times New Roman" pitchFamily="18" charset="0"/>
                <a:ea typeface="方正姚体" charset="0"/>
                <a:cs typeface="Times New Roman" pitchFamily="18" charset="0"/>
              </a:rPr>
              <a:t>Employee Data Analysis using Excel </a:t>
            </a:r>
            <a:br>
              <a:rPr lang="zh-CN" altLang="en-US" sz="3200" b="1" i="0" u="none" strike="noStrike" kern="1200" cap="none" spc="0" baseline="0">
                <a:solidFill>
                  <a:srgbClr val="0F0F0F"/>
                </a:solidFill>
                <a:latin typeface="Roboto" pitchFamily="2" charset="0"/>
                <a:ea typeface="方正姚体" charset="0"/>
                <a:cs typeface="Trebuchet MS" charset="0"/>
              </a:rPr>
            </a:br>
            <a:endParaRPr lang="zh-CN" altLang="en-US" sz="3200" b="0" i="0" u="none" strike="noStrike" kern="1200" cap="none" spc="15" baseline="0">
              <a:solidFill>
                <a:schemeClr val="tx1"/>
              </a:solidFill>
              <a:latin typeface="Trebuchet MS" charset="0"/>
              <a:ea typeface="方正姚体" charset="0"/>
              <a:cs typeface="Trebuchet MS" charset="0"/>
            </a:endParaRPr>
          </a:p>
        </p:txBody>
      </p:sp>
      <p:sp>
        <p:nvSpPr>
          <p:cNvPr id="46" name="文本框"/>
          <p:cNvSpPr>
            <a:spLocks noGrp="1"/>
          </p:cNvSpPr>
          <p:nvPr>
            <p:ph type="sldNum" idx="7"/>
          </p:nvPr>
        </p:nvSpPr>
        <p:spPr>
          <a:xfrm>
            <a:off x="8590663" y="6139469"/>
            <a:ext cx="683339" cy="168909"/>
          </a:xfrm>
          <a:prstGeom prst="rect">
            <a:avLst/>
          </a:prstGeom>
          <a:noFill/>
          <a:ln cap="flat" cmpd="sng">
            <a:noFill/>
            <a:prstDash val="solid"/>
            <a:miter/>
          </a:ln>
        </p:spPr>
        <p:txBody>
          <a:bodyPr vert="horz" wrap="square" lIns="0" tIns="6985" rIns="0" bIns="0" anchor="ctr" anchorCtr="0">
            <a:prstTxWarp prst="textNoShape">
              <a:avLst/>
            </a:prstTxWarp>
            <a:spAutoFit/>
          </a:bodyPr>
          <a:lstStyle/>
          <a:p>
            <a:pPr marL="38100" indent="0" algn="r">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华文新魏" charset="0"/>
                <a:cs typeface="Trebuchet MS" charset="0"/>
              </a:rPr>
              <a:t>1</a:t>
            </a:fld>
            <a:endParaRPr lang="zh-CN" altLang="en-US" sz="1100" b="0" i="0" u="none" strike="noStrike" kern="1200" cap="none" spc="10" baseline="0">
              <a:solidFill>
                <a:srgbClr val="2D936B"/>
              </a:solidFill>
              <a:latin typeface="Trebuchet MS" charset="0"/>
              <a:ea typeface="华文新魏" charset="0"/>
              <a:cs typeface="Trebuchet MS" charset="0"/>
            </a:endParaRPr>
          </a:p>
        </p:txBody>
      </p:sp>
      <p:pic>
        <p:nvPicPr>
          <p:cNvPr id="47"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sp>
        <p:nvSpPr>
          <p:cNvPr id="48" name="矩形"/>
          <p:cNvSpPr>
            <a:spLocks/>
          </p:cNvSpPr>
          <p:nvPr/>
        </p:nvSpPr>
        <p:spPr>
          <a:xfrm>
            <a:off x="1478628" y="3074939"/>
            <a:ext cx="8610600" cy="22631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Trebuchet MS" charset="0"/>
                <a:ea typeface="华文新魏" charset="0"/>
                <a:cs typeface="Trebuchet MS" charset="0"/>
              </a:rPr>
              <a:t>STUDENT NAME:M.kalaivanai</a:t>
            </a: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Trebuchet MS" charset="0"/>
                <a:ea typeface="华文新魏" charset="0"/>
                <a:cs typeface="Trebuchet MS" charset="0"/>
              </a:rPr>
              <a:t>REGISTER NO:312220816</a:t>
            </a: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Trebuchet MS" charset="0"/>
                <a:ea typeface="华文新魏" charset="0"/>
                <a:cs typeface="Trebuchet MS" charset="0"/>
              </a:rPr>
              <a:t>DEPARTMENT:COMMERCE</a:t>
            </a: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Trebuchet MS" charset="0"/>
                <a:ea typeface="华文新魏" charset="0"/>
                <a:cs typeface="Trebuchet MS" charset="0"/>
              </a:rPr>
              <a:t>COLLEGE: GOVERNMENT ARTS AND SCIENCE COLLEGE,SRIPERUMBUDUR-KUNDRATHUR,CHENNAI-69.</a:t>
            </a: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Trebuchet MS" charset="0"/>
                <a:ea typeface="华文新魏" charset="0"/>
                <a:cs typeface="Trebuchet MS" charset="0"/>
              </a:rPr>
              <a:t>            </a:t>
            </a:r>
            <a:endParaRPr lang="zh-CN" altLang="en-US" sz="2400" b="1" i="0" u="none" strike="noStrike" kern="1200" cap="none" spc="0" baseline="0">
              <a:solidFill>
                <a:schemeClr val="tx1"/>
              </a:solidFill>
              <a:latin typeface="Trebuchet MS" charset="0"/>
              <a:ea typeface="华文新魏" charset="0"/>
              <a:cs typeface="Trebuchet MS" charset="0"/>
            </a:endParaRPr>
          </a:p>
        </p:txBody>
      </p:sp>
    </p:spTree>
    <p:extLst>
      <p:ext uri="{BB962C8B-B14F-4D97-AF65-F5344CB8AC3E}">
        <p14:creationId xmlns:p14="http://schemas.microsoft.com/office/powerpoint/2010/main" val="209006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2"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63" name="矩形"/>
          <p:cNvSpPr>
            <a:spLocks/>
          </p:cNvSpPr>
          <p:nvPr/>
        </p:nvSpPr>
        <p:spPr>
          <a:xfrm>
            <a:off x="11277218" y="6473336"/>
            <a:ext cx="228600" cy="191770"/>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华文新魏" charset="0"/>
                <a:cs typeface="Trebuchet MS" charset="0"/>
              </a:rPr>
              <a:t>10</a:t>
            </a:fld>
            <a:endParaRPr lang="zh-CN" altLang="en-US" sz="1100" b="0" i="0" u="none" strike="noStrike" kern="1200" cap="none" spc="0" baseline="0">
              <a:solidFill>
                <a:schemeClr val="tx1"/>
              </a:solidFill>
              <a:latin typeface="Trebuchet MS" charset="0"/>
              <a:ea typeface="华文新魏" charset="0"/>
              <a:cs typeface="Trebuchet MS" charset="0"/>
            </a:endParaRPr>
          </a:p>
        </p:txBody>
      </p:sp>
      <p:sp>
        <p:nvSpPr>
          <p:cNvPr id="164" name="矩形"/>
          <p:cNvSpPr>
            <a:spLocks/>
          </p:cNvSpPr>
          <p:nvPr/>
        </p:nvSpPr>
        <p:spPr>
          <a:xfrm>
            <a:off x="739774" y="291147"/>
            <a:ext cx="3303904" cy="75819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rgbClr val="EB3BA0"/>
                </a:solidFill>
                <a:latin typeface="Trebuchet MS" charset="0"/>
                <a:ea typeface="华文新魏" charset="0"/>
                <a:cs typeface="Trebuchet MS" charset="0"/>
              </a:rPr>
              <a:t>M</a:t>
            </a:r>
            <a:r>
              <a:rPr lang="en-US" altLang="zh-CN" sz="4800" b="1" i="0" u="none" strike="noStrike" kern="1200" cap="none" spc="0" baseline="0">
                <a:solidFill>
                  <a:srgbClr val="EB3BA0"/>
                </a:solidFill>
                <a:latin typeface="Trebuchet MS" charset="0"/>
                <a:ea typeface="华文新魏" charset="0"/>
                <a:cs typeface="Trebuchet MS" charset="0"/>
              </a:rPr>
              <a:t>O</a:t>
            </a:r>
            <a:r>
              <a:rPr lang="en-US" altLang="zh-CN" sz="4800" b="1" i="0" u="none" strike="noStrike" kern="1200" cap="none" spc="-15" baseline="0">
                <a:solidFill>
                  <a:srgbClr val="EB3BA0"/>
                </a:solidFill>
                <a:latin typeface="Trebuchet MS" charset="0"/>
                <a:ea typeface="华文新魏" charset="0"/>
                <a:cs typeface="Trebuchet MS" charset="0"/>
              </a:rPr>
              <a:t>D</a:t>
            </a:r>
            <a:r>
              <a:rPr lang="en-US" altLang="zh-CN" sz="4800" b="1" i="0" u="none" strike="noStrike" kern="1200" cap="none" spc="-35" baseline="0">
                <a:solidFill>
                  <a:srgbClr val="EB3BA0"/>
                </a:solidFill>
                <a:latin typeface="Trebuchet MS" charset="0"/>
                <a:ea typeface="华文新魏" charset="0"/>
                <a:cs typeface="Trebuchet MS" charset="0"/>
              </a:rPr>
              <a:t>E</a:t>
            </a:r>
            <a:r>
              <a:rPr lang="en-US" altLang="zh-CN" sz="4800" b="1" i="0" u="none" strike="noStrike" kern="1200" cap="none" spc="-30" baseline="0">
                <a:solidFill>
                  <a:srgbClr val="EB3BA0"/>
                </a:solidFill>
                <a:latin typeface="Trebuchet MS" charset="0"/>
                <a:ea typeface="华文新魏" charset="0"/>
                <a:cs typeface="Trebuchet MS" charset="0"/>
              </a:rPr>
              <a:t>LL</a:t>
            </a:r>
            <a:r>
              <a:rPr lang="en-US" altLang="zh-CN" sz="4800" b="1" i="0" u="none" strike="noStrike" kern="1200" cap="none" spc="-5" baseline="0">
                <a:solidFill>
                  <a:srgbClr val="EB3BA0"/>
                </a:solidFill>
                <a:latin typeface="Trebuchet MS" charset="0"/>
                <a:ea typeface="华文新魏" charset="0"/>
                <a:cs typeface="Trebuchet MS" charset="0"/>
              </a:rPr>
              <a:t>I</a:t>
            </a:r>
            <a:r>
              <a:rPr lang="en-US" altLang="zh-CN" sz="4800" b="1" i="0" u="none" strike="noStrike" kern="1200" cap="none" spc="30" baseline="0">
                <a:solidFill>
                  <a:srgbClr val="EB3BA0"/>
                </a:solidFill>
                <a:latin typeface="Trebuchet MS" charset="0"/>
                <a:ea typeface="华文新魏" charset="0"/>
                <a:cs typeface="Trebuchet MS" charset="0"/>
              </a:rPr>
              <a:t>N</a:t>
            </a:r>
            <a:r>
              <a:rPr lang="en-US" altLang="zh-CN" sz="4800" b="1" i="0" u="none" strike="noStrike" kern="1200" cap="none" spc="5" baseline="0">
                <a:solidFill>
                  <a:srgbClr val="EB3BA0"/>
                </a:solidFill>
                <a:latin typeface="Trebuchet MS" charset="0"/>
                <a:ea typeface="华文新魏" charset="0"/>
                <a:cs typeface="Trebuchet MS" charset="0"/>
              </a:rPr>
              <a:t>G</a:t>
            </a:r>
            <a:endParaRPr lang="zh-CN" altLang="en-US" sz="4800" b="0" i="0" u="none" strike="noStrike" kern="1200" cap="none" spc="0" baseline="0">
              <a:solidFill>
                <a:srgbClr val="EB3BA0"/>
              </a:solidFill>
              <a:latin typeface="Trebuchet MS" charset="0"/>
              <a:ea typeface="华文新魏" charset="0"/>
              <a:cs typeface="Trebuchet MS" charset="0"/>
            </a:endParaRPr>
          </a:p>
        </p:txBody>
      </p:sp>
      <p:sp>
        <p:nvSpPr>
          <p:cNvPr id="165" name="曲线"/>
          <p:cNvSpPr>
            <a:spLocks/>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66" name="矩形"/>
          <p:cNvSpPr>
            <a:spLocks/>
          </p:cNvSpPr>
          <p:nvPr/>
        </p:nvSpPr>
        <p:spPr>
          <a:xfrm>
            <a:off x="739774" y="1049337"/>
            <a:ext cx="8613775" cy="507831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285750" indent="-285750" algn="l">
              <a:lnSpc>
                <a:spcPct val="100000"/>
              </a:lnSpc>
              <a:spcBef>
                <a:spcPts val="0"/>
              </a:spcBef>
              <a:spcAft>
                <a:spcPts val="0"/>
              </a:spcAft>
              <a:buFont typeface="Wingdings" pitchFamily="2" charset="2"/>
              <a:buChar char="v"/>
            </a:pPr>
            <a:r>
              <a:rPr lang="en-US" altLang="zh-CN" sz="1800" b="0" i="0" u="none" strike="noStrike" kern="1200" cap="none" spc="0" baseline="0">
                <a:solidFill>
                  <a:schemeClr val="tx1"/>
                </a:solidFill>
                <a:latin typeface="Trebuchet MS" charset="0"/>
                <a:ea typeface="华文新魏" charset="0"/>
                <a:cs typeface="Trebuchet MS" charset="0"/>
              </a:rPr>
              <a:t>A modelling approach is a way of using a particular type of model to study a scientific phenomenon.</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Trebuchet MS" charset="0"/>
              <a:ea typeface="华文新魏" charset="0"/>
              <a:cs typeface="Trebuchet MS" charset="0"/>
            </a:endParaRPr>
          </a:p>
          <a:p>
            <a:pPr marL="285750" indent="-285750" algn="l">
              <a:lnSpc>
                <a:spcPct val="100000"/>
              </a:lnSpc>
              <a:spcBef>
                <a:spcPts val="0"/>
              </a:spcBef>
              <a:spcAft>
                <a:spcPts val="0"/>
              </a:spcAft>
              <a:buFont typeface="Wingdings" pitchFamily="2" charset="2"/>
              <a:buChar char="v"/>
            </a:pPr>
            <a:r>
              <a:rPr lang="en-US" altLang="zh-CN" sz="1800" b="0" i="0" u="none" strike="noStrike" kern="1200" cap="none" spc="0" baseline="0">
                <a:solidFill>
                  <a:schemeClr val="tx1"/>
                </a:solidFill>
                <a:latin typeface="Trebuchet MS" charset="0"/>
                <a:ea typeface="华文新魏" charset="0"/>
                <a:cs typeface="Trebuchet MS" charset="0"/>
              </a:rPr>
              <a:t>It can involve combining different methods and techniques and the approach you take may depend on the problem you’re trying to solve and the domain you’re working.  </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Trebuchet MS" charset="0"/>
              <a:ea typeface="华文新魏" charset="0"/>
              <a:cs typeface="Trebuchet MS" charset="0"/>
            </a:endParaRPr>
          </a:p>
          <a:p>
            <a:pPr marL="285750" indent="-285750" algn="l">
              <a:lnSpc>
                <a:spcPct val="100000"/>
              </a:lnSpc>
              <a:spcBef>
                <a:spcPts val="0"/>
              </a:spcBef>
              <a:spcAft>
                <a:spcPts val="0"/>
              </a:spcAft>
              <a:buFont typeface="Wingdings" pitchFamily="2" charset="2"/>
              <a:buChar char="v"/>
            </a:pPr>
            <a:r>
              <a:rPr lang="en-US" altLang="zh-CN" sz="1800" b="0" i="0" u="none" strike="noStrike" kern="1200" cap="none" spc="0" baseline="0">
                <a:solidFill>
                  <a:schemeClr val="tx1"/>
                </a:solidFill>
                <a:latin typeface="Trebuchet MS" charset="0"/>
                <a:ea typeface="华文新魏" charset="0"/>
                <a:cs typeface="Trebuchet MS" charset="0"/>
              </a:rPr>
              <a:t>Here are sine examples of modelling approaches.</a:t>
            </a:r>
          </a:p>
          <a:p>
            <a:pPr marL="285750" indent="-285750" algn="l">
              <a:lnSpc>
                <a:spcPct val="100000"/>
              </a:lnSpc>
              <a:spcBef>
                <a:spcPts val="0"/>
              </a:spcBef>
              <a:spcAft>
                <a:spcPts val="0"/>
              </a:spcAft>
              <a:buFont typeface="Wingdings" pitchFamily="2" charset="2"/>
              <a:buChar char="v"/>
            </a:pPr>
            <a:endParaRPr lang="en-US" altLang="zh-CN" sz="1800" b="0" i="0" u="none" strike="noStrike" kern="1200" cap="none" spc="0" baseline="0">
              <a:solidFill>
                <a:schemeClr val="tx1"/>
              </a:solidFill>
              <a:latin typeface="Trebuchet MS" charset="0"/>
              <a:ea typeface="华文新魏" charset="0"/>
              <a:cs typeface="Trebuchet MS" charset="0"/>
            </a:endParaRPr>
          </a:p>
          <a:p>
            <a:pPr marL="285750" indent="-285750" algn="l">
              <a:lnSpc>
                <a:spcPct val="100000"/>
              </a:lnSpc>
              <a:spcBef>
                <a:spcPts val="0"/>
              </a:spcBef>
              <a:spcAft>
                <a:spcPts val="0"/>
              </a:spcAft>
              <a:buFont typeface="Wingdings" pitchFamily="2" charset="2"/>
              <a:buChar char="v"/>
            </a:pPr>
            <a:r>
              <a:rPr lang="en-US" altLang="zh-CN" sz="1800" b="0" i="0" u="none" strike="noStrike" kern="1200" cap="none" spc="0" baseline="0">
                <a:solidFill>
                  <a:schemeClr val="tx1"/>
                </a:solidFill>
                <a:latin typeface="Trebuchet MS" charset="0"/>
                <a:ea typeface="华文新魏" charset="0"/>
                <a:cs typeface="Trebuchet MS" charset="0"/>
              </a:rPr>
              <a:t>Statistical modelling.</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Trebuchet MS" charset="0"/>
              <a:ea typeface="华文新魏" charset="0"/>
              <a:cs typeface="Trebuchet MS" charset="0"/>
            </a:endParaRPr>
          </a:p>
          <a:p>
            <a:pPr marL="285750" indent="-285750" algn="l">
              <a:lnSpc>
                <a:spcPct val="100000"/>
              </a:lnSpc>
              <a:spcBef>
                <a:spcPts val="0"/>
              </a:spcBef>
              <a:spcAft>
                <a:spcPts val="0"/>
              </a:spcAft>
              <a:buFont typeface="Wingdings" pitchFamily="2" charset="2"/>
              <a:buChar char="v"/>
            </a:pPr>
            <a:r>
              <a:rPr lang="en-US" altLang="zh-CN" sz="1800" b="0" i="0" u="none" strike="noStrike" kern="1200" cap="none" spc="0" baseline="0">
                <a:solidFill>
                  <a:schemeClr val="tx1"/>
                </a:solidFill>
                <a:latin typeface="Trebuchet MS" charset="0"/>
                <a:ea typeface="华文新魏" charset="0"/>
                <a:cs typeface="Trebuchet MS" charset="0"/>
              </a:rPr>
              <a:t>Modelling instruction.</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Trebuchet MS" charset="0"/>
              <a:ea typeface="华文新魏" charset="0"/>
              <a:cs typeface="Trebuchet MS" charset="0"/>
            </a:endParaRPr>
          </a:p>
          <a:p>
            <a:pPr marL="285750" indent="-285750" algn="l">
              <a:lnSpc>
                <a:spcPct val="100000"/>
              </a:lnSpc>
              <a:spcBef>
                <a:spcPts val="0"/>
              </a:spcBef>
              <a:spcAft>
                <a:spcPts val="0"/>
              </a:spcAft>
              <a:buFont typeface="Wingdings" pitchFamily="2" charset="2"/>
              <a:buChar char="v"/>
            </a:pPr>
            <a:r>
              <a:rPr lang="en-US" altLang="zh-CN" sz="1800" b="0" i="0" u="none" strike="noStrike" kern="1200" cap="none" spc="0" baseline="0">
                <a:solidFill>
                  <a:schemeClr val="tx1"/>
                </a:solidFill>
                <a:latin typeface="Trebuchet MS" charset="0"/>
                <a:ea typeface="华文新魏" charset="0"/>
                <a:cs typeface="Trebuchet MS" charset="0"/>
              </a:rPr>
              <a:t>Immuno-dynamics modelling. </a:t>
            </a:r>
          </a:p>
          <a:p>
            <a:pPr marL="285750" indent="-285750" algn="l">
              <a:lnSpc>
                <a:spcPct val="100000"/>
              </a:lnSpc>
              <a:spcBef>
                <a:spcPts val="0"/>
              </a:spcBef>
              <a:spcAft>
                <a:spcPts val="0"/>
              </a:spcAft>
              <a:buFont typeface="Wingdings" pitchFamily="2" charset="2"/>
              <a:buChar char="v"/>
            </a:pPr>
            <a:endParaRPr lang="en-US" altLang="zh-CN" sz="1800" b="0" i="0" u="none" strike="noStrike" kern="1200" cap="none" spc="0" baseline="0">
              <a:solidFill>
                <a:schemeClr val="tx1"/>
              </a:solidFill>
              <a:latin typeface="Trebuchet MS" charset="0"/>
              <a:ea typeface="华文新魏" charset="0"/>
              <a:cs typeface="Trebuchet MS" charset="0"/>
            </a:endParaRPr>
          </a:p>
          <a:p>
            <a:pPr marL="285750" indent="-285750" algn="l">
              <a:lnSpc>
                <a:spcPct val="100000"/>
              </a:lnSpc>
              <a:spcBef>
                <a:spcPts val="0"/>
              </a:spcBef>
              <a:spcAft>
                <a:spcPts val="0"/>
              </a:spcAft>
              <a:buFont typeface="Wingdings" pitchFamily="2" charset="2"/>
              <a:buChar char="v"/>
            </a:pPr>
            <a:r>
              <a:rPr lang="en-US" altLang="zh-CN" sz="1800" b="0" i="0" u="none" strike="noStrike" kern="1200" cap="none" spc="0" baseline="0">
                <a:solidFill>
                  <a:schemeClr val="tx1"/>
                </a:solidFill>
                <a:latin typeface="Trebuchet MS" charset="0"/>
                <a:ea typeface="华文新魏" charset="0"/>
                <a:cs typeface="Trebuchet MS" charset="0"/>
              </a:rPr>
              <a:t>Integrated modelling method.</a:t>
            </a:r>
          </a:p>
          <a:p>
            <a:pPr marL="285750" indent="-285750" algn="l">
              <a:lnSpc>
                <a:spcPct val="100000"/>
              </a:lnSpc>
              <a:spcBef>
                <a:spcPts val="0"/>
              </a:spcBef>
              <a:spcAft>
                <a:spcPts val="0"/>
              </a:spcAft>
              <a:buFont typeface="Wingdings" pitchFamily="2" charset="2"/>
              <a:buChar char="v"/>
            </a:pPr>
            <a:endParaRPr lang="en-US" altLang="zh-CN" sz="1800" b="0" i="0" u="none" strike="noStrike" kern="1200" cap="none" spc="0" baseline="0">
              <a:solidFill>
                <a:schemeClr val="tx1"/>
              </a:solidFill>
              <a:latin typeface="Trebuchet MS" charset="0"/>
              <a:ea typeface="华文新魏" charset="0"/>
              <a:cs typeface="Trebuchet MS" charset="0"/>
            </a:endParaRPr>
          </a:p>
          <a:p>
            <a:pPr marL="285750" indent="-285750" algn="l">
              <a:lnSpc>
                <a:spcPct val="100000"/>
              </a:lnSpc>
              <a:spcBef>
                <a:spcPts val="0"/>
              </a:spcBef>
              <a:spcAft>
                <a:spcPts val="0"/>
              </a:spcAft>
              <a:buFont typeface="Wingdings" pitchFamily="2" charset="2"/>
              <a:buChar char="v"/>
            </a:pPr>
            <a:r>
              <a:rPr lang="en-US" altLang="zh-CN" sz="1800" b="0" i="0" u="none" strike="noStrike" kern="1200" cap="none" spc="0" baseline="0">
                <a:solidFill>
                  <a:schemeClr val="tx1"/>
                </a:solidFill>
                <a:latin typeface="Trebuchet MS" charset="0"/>
                <a:ea typeface="华文新魏" charset="0"/>
                <a:cs typeface="Trebuchet MS" charset="0"/>
              </a:rPr>
              <a:t>IFS  True condition formula. </a:t>
            </a:r>
            <a:endParaRPr lang="zh-CN" altLang="en-US" sz="1800" b="0" i="0" u="none" strike="noStrike" kern="1200" cap="none" spc="0" baseline="0">
              <a:solidFill>
                <a:schemeClr val="tx1"/>
              </a:solidFill>
              <a:latin typeface="Trebuchet MS" charset="0"/>
              <a:ea typeface="华文新魏" charset="0"/>
              <a:cs typeface="Trebuchet MS" charset="0"/>
            </a:endParaRPr>
          </a:p>
        </p:txBody>
      </p:sp>
    </p:spTree>
    <p:extLst>
      <p:ext uri="{BB962C8B-B14F-4D97-AF65-F5344CB8AC3E}">
        <p14:creationId xmlns:p14="http://schemas.microsoft.com/office/powerpoint/2010/main" val="908906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6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6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70"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71" name="文本框"/>
          <p:cNvSpPr>
            <a:spLocks noGrp="1"/>
          </p:cNvSpPr>
          <p:nvPr>
            <p:ph type="title"/>
          </p:nvPr>
        </p:nvSpPr>
        <p:spPr>
          <a:xfrm>
            <a:off x="755332" y="385444"/>
            <a:ext cx="2437130" cy="75819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0" i="0" u="none" strike="noStrike" kern="1200" cap="none" spc="0" baseline="0">
                <a:solidFill>
                  <a:srgbClr val="EB3BA0"/>
                </a:solidFill>
                <a:latin typeface="Trebuchet MS" charset="0"/>
                <a:ea typeface="方正姚体" charset="0"/>
                <a:cs typeface="Lucida Sans"/>
              </a:rPr>
              <a:t>R</a:t>
            </a:r>
            <a:r>
              <a:rPr lang="en-US" altLang="zh-CN" sz="3600" b="0" i="0" u="none" strike="noStrike" kern="1200" cap="none" spc="-40" baseline="0">
                <a:solidFill>
                  <a:srgbClr val="EB3BA0"/>
                </a:solidFill>
                <a:latin typeface="Trebuchet MS" charset="0"/>
                <a:ea typeface="方正姚体" charset="0"/>
                <a:cs typeface="Lucida Sans"/>
              </a:rPr>
              <a:t>E</a:t>
            </a:r>
            <a:r>
              <a:rPr lang="en-US" altLang="zh-CN" sz="3600" b="0" i="0" u="none" strike="noStrike" kern="1200" cap="none" spc="15" baseline="0">
                <a:solidFill>
                  <a:srgbClr val="EB3BA0"/>
                </a:solidFill>
                <a:latin typeface="Trebuchet MS" charset="0"/>
                <a:ea typeface="方正姚体" charset="0"/>
                <a:cs typeface="Lucida Sans"/>
              </a:rPr>
              <a:t>S</a:t>
            </a:r>
            <a:r>
              <a:rPr lang="en-US" altLang="zh-CN" sz="3600" b="0" i="0" u="none" strike="noStrike" kern="1200" cap="none" spc="-30" baseline="0">
                <a:solidFill>
                  <a:srgbClr val="EB3BA0"/>
                </a:solidFill>
                <a:latin typeface="Trebuchet MS" charset="0"/>
                <a:ea typeface="方正姚体" charset="0"/>
                <a:cs typeface="Lucida Sans"/>
              </a:rPr>
              <a:t>U</a:t>
            </a:r>
            <a:r>
              <a:rPr lang="en-US" altLang="zh-CN" sz="3600" b="0" i="0" u="none" strike="noStrike" kern="1200" cap="none" spc="-405" baseline="0">
                <a:solidFill>
                  <a:srgbClr val="EB3BA0"/>
                </a:solidFill>
                <a:latin typeface="Trebuchet MS" charset="0"/>
                <a:ea typeface="方正姚体" charset="0"/>
                <a:cs typeface="Lucida Sans"/>
              </a:rPr>
              <a:t>L</a:t>
            </a:r>
            <a:r>
              <a:rPr lang="en-US" altLang="zh-CN" sz="3600" b="0" i="0" u="none" strike="noStrike" kern="1200" cap="none" spc="0" baseline="0">
                <a:solidFill>
                  <a:srgbClr val="EB3BA0"/>
                </a:solidFill>
                <a:latin typeface="Trebuchet MS" charset="0"/>
                <a:ea typeface="方正姚体" charset="0"/>
                <a:cs typeface="Lucida Sans"/>
              </a:rPr>
              <a:t>TS</a:t>
            </a:r>
            <a:endParaRPr lang="zh-CN" altLang="en-US" sz="3600" b="0" i="0" u="none" strike="noStrike" kern="1200" cap="none" spc="0" baseline="0">
              <a:solidFill>
                <a:srgbClr val="EB3BA0"/>
              </a:solidFill>
              <a:latin typeface="Trebuchet MS" charset="0"/>
              <a:ea typeface="方正姚体" charset="0"/>
              <a:cs typeface="Lucida Sans"/>
            </a:endParaRPr>
          </a:p>
        </p:txBody>
      </p:sp>
      <p:sp>
        <p:nvSpPr>
          <p:cNvPr id="172" name="矩形"/>
          <p:cNvSpPr>
            <a:spLocks/>
          </p:cNvSpPr>
          <p:nvPr/>
        </p:nvSpPr>
        <p:spPr>
          <a:xfrm>
            <a:off x="11277218" y="6473336"/>
            <a:ext cx="228600" cy="191770"/>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华文新魏" charset="0"/>
                <a:cs typeface="Trebuchet MS" charset="0"/>
              </a:rPr>
              <a:t>11</a:t>
            </a:fld>
            <a:endParaRPr lang="zh-CN" altLang="en-US" sz="1100" b="0" i="0" u="none" strike="noStrike" kern="1200" cap="none" spc="0" baseline="0">
              <a:solidFill>
                <a:schemeClr val="tx1"/>
              </a:solidFill>
              <a:latin typeface="Trebuchet MS" charset="0"/>
              <a:ea typeface="华文新魏" charset="0"/>
              <a:cs typeface="Trebuchet MS" charset="0"/>
            </a:endParaRPr>
          </a:p>
        </p:txBody>
      </p:sp>
      <p:sp>
        <p:nvSpPr>
          <p:cNvPr id="173" name="矩形"/>
          <p:cNvSpPr>
            <a:spLocks/>
          </p:cNvSpPr>
          <p:nvPr/>
        </p:nvSpPr>
        <p:spPr>
          <a:xfrm>
            <a:off x="755332" y="990600"/>
            <a:ext cx="8388668" cy="341631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285750" indent="-285750" algn="l">
              <a:lnSpc>
                <a:spcPct val="100000"/>
              </a:lnSpc>
              <a:spcBef>
                <a:spcPts val="0"/>
              </a:spcBef>
              <a:spcAft>
                <a:spcPts val="0"/>
              </a:spcAft>
              <a:buFont typeface="Wingdings" pitchFamily="2" charset="2"/>
              <a:buChar char="v"/>
            </a:pPr>
            <a:r>
              <a:rPr lang="en-US" altLang="zh-CN" sz="1800" b="0" i="0" u="none" strike="noStrike" kern="1200" cap="none" spc="0" baseline="0">
                <a:solidFill>
                  <a:schemeClr val="tx1"/>
                </a:solidFill>
                <a:latin typeface="Trebuchet MS" charset="0"/>
                <a:ea typeface="华文新魏" charset="0"/>
                <a:cs typeface="Trebuchet MS" charset="0"/>
              </a:rPr>
              <a:t>The phenomenon of employee salary of Research and Development, HR, and Sales department.</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Trebuchet MS" charset="0"/>
              <a:ea typeface="华文新魏" charset="0"/>
              <a:cs typeface="Trebuchet MS" charset="0"/>
            </a:endParaRPr>
          </a:p>
          <a:p>
            <a:pPr marL="285750" indent="-285750" algn="l">
              <a:lnSpc>
                <a:spcPct val="100000"/>
              </a:lnSpc>
              <a:spcBef>
                <a:spcPts val="0"/>
              </a:spcBef>
              <a:spcAft>
                <a:spcPts val="0"/>
              </a:spcAft>
              <a:buFont typeface="Wingdings" pitchFamily="2" charset="2"/>
              <a:buChar char="v"/>
            </a:pPr>
            <a:r>
              <a:rPr lang="en-US" altLang="zh-CN" sz="1800" b="0" i="0" u="none" strike="noStrike" kern="1200" cap="none" spc="0" baseline="0">
                <a:solidFill>
                  <a:schemeClr val="tx1"/>
                </a:solidFill>
                <a:latin typeface="Trebuchet MS" charset="0"/>
                <a:ea typeface="华文新魏" charset="0"/>
                <a:cs typeface="Trebuchet MS" charset="0"/>
              </a:rPr>
              <a:t> The findings of the study, while the discussion section interprets the result of Remote. The results section should be objective and unbased, without any analysis or interpretation of the data. The discussion section should not repeat the results, but instead put them in a context and explain why they matter.</a:t>
            </a:r>
          </a:p>
          <a:p>
            <a:pPr marL="285750" indent="-285750" algn="l">
              <a:lnSpc>
                <a:spcPct val="100000"/>
              </a:lnSpc>
              <a:spcBef>
                <a:spcPts val="0"/>
              </a:spcBef>
              <a:spcAft>
                <a:spcPts val="0"/>
              </a:spcAft>
              <a:buFont typeface="Wingdings" pitchFamily="2" charset="2"/>
              <a:buChar char="v"/>
            </a:pPr>
            <a:endParaRPr lang="en-US" altLang="zh-CN" sz="1800" b="0" i="0" u="none" strike="noStrike" kern="1200" cap="none" spc="0" baseline="0">
              <a:solidFill>
                <a:schemeClr val="tx1"/>
              </a:solidFill>
              <a:latin typeface="Trebuchet MS" charset="0"/>
              <a:ea typeface="华文新魏" charset="0"/>
              <a:cs typeface="Trebuchet MS" charset="0"/>
            </a:endParaRPr>
          </a:p>
          <a:p>
            <a:pPr marL="285750" indent="-285750" algn="l">
              <a:lnSpc>
                <a:spcPct val="100000"/>
              </a:lnSpc>
              <a:spcBef>
                <a:spcPts val="0"/>
              </a:spcBef>
              <a:spcAft>
                <a:spcPts val="0"/>
              </a:spcAft>
              <a:buFont typeface="Wingdings" pitchFamily="2" charset="2"/>
              <a:buChar char="v"/>
            </a:pPr>
            <a:r>
              <a:rPr lang="en-US" altLang="zh-CN" sz="1800" b="0" i="0" u="none" strike="noStrike" kern="1200" cap="none" spc="0" baseline="0">
                <a:solidFill>
                  <a:schemeClr val="tx1"/>
                </a:solidFill>
                <a:latin typeface="Trebuchet MS" charset="0"/>
                <a:ea typeface="华文新魏" charset="0"/>
                <a:cs typeface="Trebuchet MS" charset="0"/>
              </a:rPr>
              <a:t>Before publishing or creating a poster, you can run the result and discussion section by committee members and your chair to make sure they are congruent with your research purpose, objectives, hypothesis, and methods.</a:t>
            </a:r>
            <a:endParaRPr lang="zh-CN" altLang="en-US" sz="1800" b="0" i="0" u="none" strike="noStrike" kern="1200" cap="none" spc="0" baseline="0">
              <a:solidFill>
                <a:schemeClr val="tx1"/>
              </a:solidFill>
              <a:latin typeface="Trebuchet MS" charset="0"/>
              <a:ea typeface="华文新魏" charset="0"/>
              <a:cs typeface="Trebuchet MS" charset="0"/>
            </a:endParaRPr>
          </a:p>
        </p:txBody>
      </p:sp>
    </p:spTree>
    <p:extLst>
      <p:ext uri="{BB962C8B-B14F-4D97-AF65-F5344CB8AC3E}">
        <p14:creationId xmlns:p14="http://schemas.microsoft.com/office/powerpoint/2010/main" val="75508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 name="文本框"/>
          <p:cNvSpPr>
            <a:spLocks noGrp="1"/>
          </p:cNvSpPr>
          <p:nvPr>
            <p:ph type="title"/>
          </p:nvPr>
        </p:nvSpPr>
        <p:spPr>
          <a:xfrm>
            <a:off x="677334" y="609600"/>
            <a:ext cx="8596668" cy="5334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3200" b="1" i="0" u="none" strike="noStrike" kern="1200" cap="none" spc="0" baseline="0">
                <a:solidFill>
                  <a:srgbClr val="EB3BA0"/>
                </a:solidFill>
                <a:latin typeface="Trebuchet MS" charset="0"/>
                <a:ea typeface="方正姚体" charset="0"/>
                <a:cs typeface="TAU_Elango_Themmangu" pitchFamily="2" charset="0"/>
              </a:rPr>
              <a:t>CONCLUSION</a:t>
            </a:r>
            <a:endParaRPr lang="zh-CN" altLang="en-US" sz="3200" b="1" i="0" u="none" strike="noStrike" kern="1200" cap="none" spc="0" baseline="0">
              <a:solidFill>
                <a:srgbClr val="EB3BA0"/>
              </a:solidFill>
              <a:latin typeface="Trebuchet MS" charset="0"/>
              <a:ea typeface="方正姚体" charset="0"/>
              <a:cs typeface="TAU_Elango_Themmangu" pitchFamily="2" charset="0"/>
            </a:endParaRPr>
          </a:p>
        </p:txBody>
      </p:sp>
      <p:sp>
        <p:nvSpPr>
          <p:cNvPr id="175" name="矩形"/>
          <p:cNvSpPr>
            <a:spLocks/>
          </p:cNvSpPr>
          <p:nvPr/>
        </p:nvSpPr>
        <p:spPr>
          <a:xfrm>
            <a:off x="677334" y="1138518"/>
            <a:ext cx="8596668" cy="2585323"/>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285750" indent="-285750" algn="l">
              <a:lnSpc>
                <a:spcPct val="100000"/>
              </a:lnSpc>
              <a:spcBef>
                <a:spcPts val="0"/>
              </a:spcBef>
              <a:spcAft>
                <a:spcPts val="0"/>
              </a:spcAft>
              <a:buFont typeface="Wingdings" pitchFamily="2" charset="2"/>
              <a:buChar char="v"/>
            </a:pPr>
            <a:r>
              <a:rPr lang="en-US" altLang="zh-CN" sz="1800" b="0" i="0" u="none" strike="noStrike" kern="1200" cap="none" spc="0" baseline="0">
                <a:solidFill>
                  <a:schemeClr val="tx1"/>
                </a:solidFill>
                <a:latin typeface="Trebuchet MS" charset="0"/>
                <a:ea typeface="华文新魏" charset="0"/>
                <a:cs typeface="Trebuchet MS" charset="0"/>
              </a:rPr>
              <a:t>The analysis of employees salary from different departments and Performance rating.</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Trebuchet MS" charset="0"/>
              <a:ea typeface="华文新魏" charset="0"/>
              <a:cs typeface="Trebuchet MS" charset="0"/>
            </a:endParaRPr>
          </a:p>
          <a:p>
            <a:pPr marL="285750" indent="-285750" algn="l">
              <a:lnSpc>
                <a:spcPct val="100000"/>
              </a:lnSpc>
              <a:spcBef>
                <a:spcPts val="0"/>
              </a:spcBef>
              <a:spcAft>
                <a:spcPts val="0"/>
              </a:spcAft>
              <a:buFont typeface="Wingdings" pitchFamily="2" charset="2"/>
              <a:buChar char="v"/>
            </a:pPr>
            <a:r>
              <a:rPr lang="en-US" altLang="zh-CN" sz="1800" b="0" i="0" u="none" strike="noStrike" kern="1200" cap="none" spc="0" baseline="0">
                <a:solidFill>
                  <a:schemeClr val="tx1"/>
                </a:solidFill>
                <a:latin typeface="Trebuchet MS" charset="0"/>
                <a:ea typeface="华文新魏" charset="0"/>
                <a:cs typeface="Trebuchet MS" charset="0"/>
              </a:rPr>
              <a:t>However, challenges such as workload, research quality, and time management remain critical factors influencing outcomes at each level. Addressing these challenges with targeted support can further enhance academic success across all tiers.</a:t>
            </a:r>
          </a:p>
          <a:p>
            <a:pPr marL="285750" indent="-285750" algn="l">
              <a:lnSpc>
                <a:spcPct val="100000"/>
              </a:lnSpc>
              <a:spcBef>
                <a:spcPts val="0"/>
              </a:spcBef>
              <a:spcAft>
                <a:spcPts val="0"/>
              </a:spcAft>
              <a:buFont typeface="Wingdings" pitchFamily="2" charset="2"/>
              <a:buChar char="v"/>
            </a:pPr>
            <a:endParaRPr lang="en-US" altLang="zh-CN" sz="1800" b="0" i="0" u="none" strike="noStrike" kern="1200" cap="none" spc="0" baseline="0">
              <a:solidFill>
                <a:schemeClr val="tx1"/>
              </a:solidFill>
              <a:latin typeface="Trebuchet MS" charset="0"/>
              <a:ea typeface="华文新魏" charset="0"/>
              <a:cs typeface="Trebuchet MS" charset="0"/>
            </a:endParaRPr>
          </a:p>
          <a:p>
            <a:pPr marL="285750" indent="-285750" algn="l">
              <a:lnSpc>
                <a:spcPct val="100000"/>
              </a:lnSpc>
              <a:spcBef>
                <a:spcPts val="0"/>
              </a:spcBef>
              <a:spcAft>
                <a:spcPts val="0"/>
              </a:spcAft>
              <a:buFont typeface="Wingdings" pitchFamily="2" charset="2"/>
              <a:buChar char="v"/>
            </a:pPr>
            <a:r>
              <a:rPr lang="en-US" altLang="zh-CN" sz="1800" b="0" i="0" u="none" strike="noStrike" kern="1200" cap="none" spc="0" baseline="0">
                <a:solidFill>
                  <a:schemeClr val="tx1"/>
                </a:solidFill>
                <a:latin typeface="Trebuchet MS" charset="0"/>
                <a:ea typeface="华文新魏" charset="0"/>
                <a:cs typeface="Trebuchet MS" charset="0"/>
              </a:rPr>
              <a:t>Collecting all the information about the company and its workers.</a:t>
            </a:r>
            <a:endParaRPr lang="zh-CN" altLang="en-US" sz="1800" b="0" i="0" u="none" strike="noStrike" kern="1200" cap="none" spc="0" baseline="0">
              <a:solidFill>
                <a:schemeClr val="tx1"/>
              </a:solidFill>
              <a:latin typeface="Trebuchet MS" charset="0"/>
              <a:ea typeface="华文新魏" charset="0"/>
              <a:cs typeface="Trebuchet MS" charset="0"/>
            </a:endParaRPr>
          </a:p>
        </p:txBody>
      </p:sp>
    </p:spTree>
    <p:extLst>
      <p:ext uri="{BB962C8B-B14F-4D97-AF65-F5344CB8AC3E}">
        <p14:creationId xmlns:p14="http://schemas.microsoft.com/office/powerpoint/2010/main" val="318714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6" name="曲线"/>
          <p:cNvSpPr>
            <a:spLocks/>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6" name="组合"/>
          <p:cNvGrpSpPr>
            <a:grpSpLocks/>
          </p:cNvGrpSpPr>
          <p:nvPr/>
        </p:nvGrpSpPr>
        <p:grpSpPr>
          <a:xfrm>
            <a:off x="7448612" y="0"/>
            <a:ext cx="4743795" cy="6858466"/>
            <a:chOff x="7448612" y="0"/>
            <a:chExt cx="4743795" cy="6858466"/>
          </a:xfrm>
        </p:grpSpPr>
        <p:sp>
          <p:nvSpPr>
            <p:cNvPr id="67"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8"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9"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EB3BA0">
                <a:alpha val="36000"/>
              </a:srgbClr>
            </a:solidFill>
            <a:ln cap="flat" cmpd="sng">
              <a:noFill/>
              <a:prstDash val="solid"/>
              <a:miter/>
            </a:ln>
          </p:spPr>
        </p:sp>
        <p:sp>
          <p:nvSpPr>
            <p:cNvPr id="70"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B2126D">
                <a:alpha val="20000"/>
              </a:srgbClr>
            </a:solidFill>
            <a:ln cap="flat" cmpd="sng">
              <a:noFill/>
              <a:prstDash val="solid"/>
              <a:miter/>
            </a:ln>
          </p:spPr>
        </p:sp>
        <p:sp>
          <p:nvSpPr>
            <p:cNvPr id="71"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EB3BA0">
                <a:alpha val="66000"/>
              </a:srgbClr>
            </a:solidFill>
            <a:ln cap="flat" cmpd="sng">
              <a:noFill/>
              <a:prstDash val="solid"/>
              <a:miter/>
            </a:ln>
          </p:spPr>
        </p:sp>
        <p:sp>
          <p:nvSpPr>
            <p:cNvPr id="72"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F8C0E0">
                <a:alpha val="50000"/>
              </a:srgbClr>
            </a:solidFill>
            <a:ln cap="flat" cmpd="sng">
              <a:noFill/>
              <a:prstDash val="solid"/>
              <a:miter/>
            </a:ln>
          </p:spPr>
        </p:sp>
        <p:sp>
          <p:nvSpPr>
            <p:cNvPr id="73"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EB3BA0">
                <a:alpha val="70000"/>
              </a:srgbClr>
            </a:solidFill>
            <a:ln cap="flat" cmpd="sng">
              <a:noFill/>
              <a:prstDash val="solid"/>
              <a:miter/>
            </a:ln>
          </p:spPr>
        </p:sp>
        <p:sp>
          <p:nvSpPr>
            <p:cNvPr id="74"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EB3BA0">
                <a:alpha val="80000"/>
              </a:srgbClr>
            </a:solidFill>
            <a:ln cap="flat" cmpd="sng">
              <a:noFill/>
              <a:prstDash val="solid"/>
              <a:miter/>
            </a:ln>
          </p:spPr>
        </p:sp>
        <p:sp>
          <p:nvSpPr>
            <p:cNvPr id="75"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EB3BA0">
                <a:alpha val="66000"/>
              </a:srgbClr>
            </a:solidFill>
            <a:ln cap="flat" cmpd="sng">
              <a:noFill/>
              <a:prstDash val="solid"/>
              <a:miter/>
            </a:ln>
          </p:spPr>
        </p:sp>
      </p:grpSp>
      <p:sp>
        <p:nvSpPr>
          <p:cNvPr id="77"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EB3BA0">
              <a:alpha val="70000"/>
            </a:srgbClr>
          </a:solidFill>
          <a:ln cap="flat" cmpd="sng">
            <a:noFill/>
            <a:prstDash val="solid"/>
            <a:miter/>
          </a:ln>
        </p:spPr>
      </p:sp>
      <p:sp>
        <p:nvSpPr>
          <p:cNvPr id="78"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9"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80"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81"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0" i="0" u="none" strike="noStrike" kern="1200" cap="none" spc="5" baseline="0">
                <a:solidFill>
                  <a:srgbClr val="EB3BA0"/>
                </a:solidFill>
                <a:latin typeface="Trebuchet MS" charset="0"/>
                <a:ea typeface="方正姚体" charset="0"/>
                <a:cs typeface="Lucida Sans"/>
              </a:rPr>
              <a:t>PROJECT</a:t>
            </a:r>
            <a:r>
              <a:rPr lang="en-US" altLang="zh-CN" sz="4250" b="0" i="0" u="none" strike="noStrike" kern="1200" cap="none" spc="-85" baseline="0">
                <a:solidFill>
                  <a:srgbClr val="EB3BA0"/>
                </a:solidFill>
                <a:latin typeface="Trebuchet MS" charset="0"/>
                <a:ea typeface="方正姚体" charset="0"/>
                <a:cs typeface="Lucida Sans"/>
              </a:rPr>
              <a:t> </a:t>
            </a:r>
            <a:r>
              <a:rPr lang="en-US" altLang="zh-CN" sz="4250" b="0" i="0" u="none" strike="noStrike" kern="1200" cap="none" spc="25" baseline="0">
                <a:solidFill>
                  <a:srgbClr val="EB3BA0"/>
                </a:solidFill>
                <a:latin typeface="Trebuchet MS" charset="0"/>
                <a:ea typeface="方正姚体" charset="0"/>
                <a:cs typeface="Lucida Sans"/>
              </a:rPr>
              <a:t>TITLE</a:t>
            </a:r>
            <a:endParaRPr lang="zh-CN" altLang="en-US" sz="4250" b="0" i="0" u="none" strike="noStrike" kern="1200" cap="none" spc="0" baseline="0">
              <a:solidFill>
                <a:srgbClr val="EB3BA0"/>
              </a:solidFill>
              <a:latin typeface="Trebuchet MS" charset="0"/>
              <a:ea typeface="方正姚体" charset="0"/>
              <a:cs typeface="Lucida Sans"/>
            </a:endParaRPr>
          </a:p>
        </p:txBody>
      </p:sp>
      <p:sp>
        <p:nvSpPr>
          <p:cNvPr id="82" name="文本框"/>
          <p:cNvSpPr>
            <a:spLocks noGrp="1"/>
          </p:cNvSpPr>
          <p:nvPr>
            <p:ph type="sldNum"/>
          </p:nvPr>
        </p:nvSpPr>
        <p:spPr>
          <a:xfrm>
            <a:off x="8590663" y="6158519"/>
            <a:ext cx="683339" cy="130809"/>
          </a:xfrm>
          <a:prstGeom prst="rect">
            <a:avLst/>
          </a:prstGeom>
          <a:noFill/>
          <a:ln cap="flat" cmpd="sng">
            <a:noFill/>
            <a:prstDash val="solid"/>
            <a:miter/>
          </a:ln>
        </p:spPr>
        <p:txBody>
          <a:bodyPr vert="horz" wrap="square" lIns="0" tIns="6985" rIns="0" bIns="0" anchor="ctr" anchorCtr="0">
            <a:prstTxWarp prst="textNoShape">
              <a:avLst/>
            </a:prstTxWarp>
            <a:spAutoFit/>
          </a:bodyPr>
          <a:lstStyle/>
          <a:p>
            <a:pPr marL="38100" indent="0" algn="r">
              <a:lnSpc>
                <a:spcPct val="100000"/>
              </a:lnSpc>
              <a:spcBef>
                <a:spcPts val="55"/>
              </a:spcBef>
              <a:spcAft>
                <a:spcPts val="0"/>
              </a:spcAft>
              <a:buNone/>
            </a:pPr>
            <a:fld id="{CAD2D6BD-DE1B-4B5F-8B41-2702339687B9}" type="slidenum">
              <a:rPr lang="en-US" altLang="zh-CN" sz="900" b="0" i="0" u="none" strike="noStrike" kern="1200" cap="none" spc="10" baseline="0">
                <a:solidFill>
                  <a:srgbClr val="EB3BA0"/>
                </a:solidFill>
                <a:latin typeface="Trebuchet MS" charset="0"/>
                <a:ea typeface="华文新魏" charset="0"/>
                <a:cs typeface="Trebuchet MS" charset="0"/>
              </a:rPr>
              <a:t>2</a:t>
            </a:fld>
            <a:endParaRPr lang="zh-CN" altLang="en-US" sz="900" b="0" i="0" u="none" strike="noStrike" kern="1200" cap="none" spc="10" baseline="0">
              <a:solidFill>
                <a:srgbClr val="EB3BA0"/>
              </a:solidFill>
              <a:latin typeface="Trebuchet MS" charset="0"/>
              <a:ea typeface="华文新魏" charset="0"/>
              <a:cs typeface="Trebuchet MS" charset="0"/>
            </a:endParaRPr>
          </a:p>
        </p:txBody>
      </p:sp>
      <p:grpSp>
        <p:nvGrpSpPr>
          <p:cNvPr id="85" name="组合"/>
          <p:cNvGrpSpPr>
            <a:grpSpLocks/>
          </p:cNvGrpSpPr>
          <p:nvPr/>
        </p:nvGrpSpPr>
        <p:grpSpPr>
          <a:xfrm>
            <a:off x="466725" y="6410325"/>
            <a:ext cx="3705224" cy="295275"/>
            <a:chOff x="466725" y="6410325"/>
            <a:chExt cx="3705224" cy="295275"/>
          </a:xfrm>
        </p:grpSpPr>
        <p:pic>
          <p:nvPicPr>
            <p:cNvPr id="83"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pic>
          <p:nvPicPr>
            <p:cNvPr id="84"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6" name="矩形"/>
          <p:cNvSpPr>
            <a:spLocks/>
          </p:cNvSpPr>
          <p:nvPr/>
        </p:nvSpPr>
        <p:spPr>
          <a:xfrm>
            <a:off x="1217522" y="2123271"/>
            <a:ext cx="8593228" cy="14249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华文新魏" charset="0"/>
                <a:cs typeface="Times New Roman" pitchFamily="18" charset="0"/>
              </a:rPr>
              <a:t>Employee salary Analysis using Excel</a:t>
            </a:r>
            <a:endParaRPr lang="zh-CN" altLang="en-US" sz="2800" b="0" i="0" u="none" strike="noStrike" kern="1200" cap="none" spc="0" baseline="0">
              <a:solidFill>
                <a:srgbClr val="7030A0"/>
              </a:solidFill>
              <a:latin typeface="Times New Roman" pitchFamily="18" charset="0"/>
              <a:ea typeface="华文新魏" charset="0"/>
              <a:cs typeface="Times New Roman" pitchFamily="18" charset="0"/>
            </a:endParaRPr>
          </a:p>
        </p:txBody>
      </p:sp>
    </p:spTree>
    <p:extLst>
      <p:ext uri="{BB962C8B-B14F-4D97-AF65-F5344CB8AC3E}">
        <p14:creationId xmlns:p14="http://schemas.microsoft.com/office/powerpoint/2010/main" val="2118795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7"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97" name="组合"/>
          <p:cNvGrpSpPr>
            <a:grpSpLocks/>
          </p:cNvGrpSpPr>
          <p:nvPr/>
        </p:nvGrpSpPr>
        <p:grpSpPr>
          <a:xfrm>
            <a:off x="7448612" y="0"/>
            <a:ext cx="4743795" cy="6858466"/>
            <a:chOff x="7448612" y="0"/>
            <a:chExt cx="4743795" cy="6858466"/>
          </a:xfrm>
        </p:grpSpPr>
        <p:sp>
          <p:nvSpPr>
            <p:cNvPr id="88"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89"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90"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EB3BA0">
                <a:alpha val="36000"/>
              </a:srgbClr>
            </a:solidFill>
            <a:ln cap="flat" cmpd="sng">
              <a:noFill/>
              <a:prstDash val="solid"/>
              <a:miter/>
            </a:ln>
          </p:spPr>
        </p:sp>
        <p:sp>
          <p:nvSpPr>
            <p:cNvPr id="91"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EB3BA0">
                <a:alpha val="20000"/>
              </a:srgbClr>
            </a:solidFill>
            <a:ln cap="flat" cmpd="sng">
              <a:noFill/>
              <a:prstDash val="solid"/>
              <a:miter/>
            </a:ln>
          </p:spPr>
        </p:sp>
        <p:sp>
          <p:nvSpPr>
            <p:cNvPr id="92"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EB3BA0">
                <a:alpha val="66000"/>
              </a:srgbClr>
            </a:solidFill>
            <a:ln cap="flat" cmpd="sng">
              <a:noFill/>
              <a:prstDash val="solid"/>
              <a:miter/>
            </a:ln>
          </p:spPr>
        </p:sp>
        <p:sp>
          <p:nvSpPr>
            <p:cNvPr id="93"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EB3BA0">
                <a:alpha val="50000"/>
              </a:srgbClr>
            </a:solidFill>
            <a:ln cap="flat" cmpd="sng">
              <a:noFill/>
              <a:prstDash val="solid"/>
              <a:miter/>
            </a:ln>
          </p:spPr>
        </p:sp>
        <p:sp>
          <p:nvSpPr>
            <p:cNvPr id="94"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EB3BA0">
                <a:alpha val="70000"/>
              </a:srgbClr>
            </a:solidFill>
            <a:ln cap="flat" cmpd="sng">
              <a:noFill/>
              <a:prstDash val="solid"/>
              <a:miter/>
            </a:ln>
          </p:spPr>
        </p:sp>
        <p:sp>
          <p:nvSpPr>
            <p:cNvPr id="95"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B2126D">
                <a:alpha val="80000"/>
              </a:srgbClr>
            </a:solidFill>
            <a:ln cap="flat" cmpd="sng">
              <a:noFill/>
              <a:prstDash val="solid"/>
              <a:miter/>
            </a:ln>
          </p:spPr>
        </p:sp>
        <p:sp>
          <p:nvSpPr>
            <p:cNvPr id="96"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B2126D">
                <a:alpha val="66000"/>
              </a:srgbClr>
            </a:solidFill>
            <a:ln cap="flat" cmpd="sng">
              <a:noFill/>
              <a:prstDash val="solid"/>
              <a:miter/>
            </a:ln>
          </p:spPr>
        </p:sp>
      </p:grpSp>
      <p:sp>
        <p:nvSpPr>
          <p:cNvPr id="9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9"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华文新魏" charset="0"/>
                <a:cs typeface="Trebuchet MS" charset="0"/>
              </a:rPr>
              <a:t>3/21/202</a:t>
            </a:r>
            <a:r>
              <a:rPr lang="en-US" altLang="zh-CN" sz="1100" b="0" i="0" u="none" strike="noStrike" kern="1200" cap="none" spc="10" baseline="0">
                <a:solidFill>
                  <a:srgbClr val="2D83C3"/>
                </a:solidFill>
                <a:latin typeface="Trebuchet MS" charset="0"/>
                <a:ea typeface="华文新魏" charset="0"/>
                <a:cs typeface="Trebuchet MS" charset="0"/>
              </a:rPr>
              <a:t>4</a:t>
            </a:r>
            <a:r>
              <a:rPr lang="en-US" altLang="zh-CN" sz="1100" b="0" i="0" u="none" strike="noStrike" kern="1200" cap="none" spc="0" baseline="0">
                <a:solidFill>
                  <a:srgbClr val="2D83C3"/>
                </a:solidFill>
                <a:latin typeface="Trebuchet MS" charset="0"/>
                <a:ea typeface="华文新魏" charset="0"/>
                <a:cs typeface="Trebuchet MS" charset="0"/>
              </a:rPr>
              <a:t> </a:t>
            </a:r>
            <a:r>
              <a:rPr lang="en-US" altLang="zh-CN" sz="1100" b="0" i="0" u="none" strike="noStrike" kern="1200" cap="none" spc="130" baseline="0">
                <a:solidFill>
                  <a:srgbClr val="2D83C3"/>
                </a:solidFill>
                <a:latin typeface="Trebuchet MS" charset="0"/>
                <a:ea typeface="华文新魏" charset="0"/>
                <a:cs typeface="Trebuchet MS" charset="0"/>
              </a:rPr>
              <a:t> </a:t>
            </a:r>
            <a:r>
              <a:rPr lang="en-US" altLang="zh-CN" sz="1100" b="1" i="0" u="none" strike="noStrike" kern="1200" cap="none" spc="50" baseline="0">
                <a:solidFill>
                  <a:srgbClr val="2D83C3"/>
                </a:solidFill>
                <a:latin typeface="Trebuchet MS" charset="0"/>
                <a:ea typeface="华文新魏" charset="0"/>
                <a:cs typeface="Trebuchet MS" charset="0"/>
              </a:rPr>
              <a:t>A</a:t>
            </a:r>
            <a:r>
              <a:rPr lang="en-US" altLang="zh-CN" sz="1100" b="1" i="0" u="none" strike="noStrike" kern="1200" cap="none" spc="15" baseline="0">
                <a:solidFill>
                  <a:srgbClr val="2D83C3"/>
                </a:solidFill>
                <a:latin typeface="Trebuchet MS" charset="0"/>
                <a:ea typeface="华文新魏" charset="0"/>
                <a:cs typeface="Trebuchet MS" charset="0"/>
              </a:rPr>
              <a:t>nnu</a:t>
            </a:r>
            <a:r>
              <a:rPr lang="en-US" altLang="zh-CN" sz="1100" b="1" i="0" u="none" strike="noStrike" kern="1200" cap="none" spc="10" baseline="0">
                <a:solidFill>
                  <a:srgbClr val="2D83C3"/>
                </a:solidFill>
                <a:latin typeface="Trebuchet MS" charset="0"/>
                <a:ea typeface="华文新魏" charset="0"/>
                <a:cs typeface="Trebuchet MS" charset="0"/>
              </a:rPr>
              <a:t>al</a:t>
            </a:r>
            <a:r>
              <a:rPr lang="en-US" altLang="zh-CN" sz="1100" b="1" i="0" u="none" strike="noStrike" kern="1200" cap="none" spc="-140" baseline="0">
                <a:solidFill>
                  <a:srgbClr val="2D83C3"/>
                </a:solidFill>
                <a:latin typeface="Trebuchet MS" charset="0"/>
                <a:ea typeface="华文新魏" charset="0"/>
                <a:cs typeface="Trebuchet MS" charset="0"/>
              </a:rPr>
              <a:t> </a:t>
            </a:r>
            <a:r>
              <a:rPr lang="en-US" altLang="zh-CN" sz="1100" b="1" i="0" u="none" strike="noStrike" kern="1200" cap="none" spc="0" baseline="0">
                <a:solidFill>
                  <a:srgbClr val="2D83C3"/>
                </a:solidFill>
                <a:latin typeface="Trebuchet MS" charset="0"/>
                <a:ea typeface="华文新魏" charset="0"/>
                <a:cs typeface="Trebuchet MS" charset="0"/>
              </a:rPr>
              <a:t>R</a:t>
            </a:r>
            <a:r>
              <a:rPr lang="en-US" altLang="zh-CN" sz="1100" b="1" i="0" u="none" strike="noStrike" kern="1200" cap="none" spc="35" baseline="0">
                <a:solidFill>
                  <a:srgbClr val="2D83C3"/>
                </a:solidFill>
                <a:latin typeface="Trebuchet MS" charset="0"/>
                <a:ea typeface="华文新魏" charset="0"/>
                <a:cs typeface="Trebuchet MS" charset="0"/>
              </a:rPr>
              <a:t>e</a:t>
            </a:r>
            <a:r>
              <a:rPr lang="en-US" altLang="zh-CN" sz="1100" b="1" i="0" u="none" strike="noStrike" kern="1200" cap="none" spc="90" baseline="0">
                <a:solidFill>
                  <a:srgbClr val="2D83C3"/>
                </a:solidFill>
                <a:latin typeface="Trebuchet MS" charset="0"/>
                <a:ea typeface="华文新魏" charset="0"/>
                <a:cs typeface="Trebuchet MS" charset="0"/>
              </a:rPr>
              <a:t>v</a:t>
            </a:r>
            <a:r>
              <a:rPr lang="en-US" altLang="zh-CN" sz="1100" b="1" i="0" u="none" strike="noStrike" kern="1200" cap="none" spc="-35" baseline="0">
                <a:solidFill>
                  <a:srgbClr val="2D83C3"/>
                </a:solidFill>
                <a:latin typeface="Trebuchet MS" charset="0"/>
                <a:ea typeface="华文新魏" charset="0"/>
                <a:cs typeface="Trebuchet MS" charset="0"/>
              </a:rPr>
              <a:t>i</a:t>
            </a:r>
            <a:r>
              <a:rPr lang="en-US" altLang="zh-CN" sz="1100" b="1" i="0" u="none" strike="noStrike" kern="1200" cap="none" spc="35" baseline="0">
                <a:solidFill>
                  <a:srgbClr val="2D83C3"/>
                </a:solidFill>
                <a:latin typeface="Trebuchet MS" charset="0"/>
                <a:ea typeface="华文新魏" charset="0"/>
                <a:cs typeface="Trebuchet MS" charset="0"/>
              </a:rPr>
              <a:t>e</a:t>
            </a:r>
            <a:r>
              <a:rPr lang="en-US" altLang="zh-CN" sz="1100" b="1" i="0" u="none" strike="noStrike" kern="1200" cap="none" spc="15" baseline="0">
                <a:solidFill>
                  <a:srgbClr val="2D83C3"/>
                </a:solidFill>
                <a:latin typeface="Trebuchet MS" charset="0"/>
                <a:ea typeface="华文新魏" charset="0"/>
                <a:cs typeface="Trebuchet MS" charset="0"/>
              </a:rPr>
              <a:t>w</a:t>
            </a:r>
            <a:endParaRPr lang="zh-CN" altLang="en-US" sz="1100" b="0" i="0" u="none" strike="noStrike" kern="1200" cap="none" spc="0" baseline="0">
              <a:solidFill>
                <a:schemeClr val="tx1"/>
              </a:solidFill>
              <a:latin typeface="Trebuchet MS" charset="0"/>
              <a:ea typeface="华文新魏" charset="0"/>
              <a:cs typeface="Trebuchet MS" charset="0"/>
            </a:endParaRPr>
          </a:p>
        </p:txBody>
      </p:sp>
      <p:sp>
        <p:nvSpPr>
          <p:cNvPr id="100"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101"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102" name="图片"/>
          <p:cNvPicPr>
            <a:picLocks/>
          </p:cNvPicPr>
          <p:nvPr/>
        </p:nvPicPr>
        <p:blipFill>
          <a:blip r:embed="rId3" cstate="print"/>
          <a:stretch>
            <a:fillRect/>
          </a:stretch>
        </p:blipFill>
        <p:spPr>
          <a:xfrm>
            <a:off x="10687050" y="6134100"/>
            <a:ext cx="247649" cy="247650"/>
          </a:xfrm>
          <a:prstGeom prst="rect">
            <a:avLst/>
          </a:prstGeom>
          <a:noFill/>
          <a:ln w="12700" cap="flat" cmpd="sng">
            <a:noFill/>
            <a:prstDash val="solid"/>
            <a:miter/>
          </a:ln>
        </p:spPr>
      </p:pic>
      <p:grpSp>
        <p:nvGrpSpPr>
          <p:cNvPr id="105" name="组合"/>
          <p:cNvGrpSpPr>
            <a:grpSpLocks/>
          </p:cNvGrpSpPr>
          <p:nvPr/>
        </p:nvGrpSpPr>
        <p:grpSpPr>
          <a:xfrm>
            <a:off x="47625" y="3819523"/>
            <a:ext cx="4124324" cy="3009897"/>
            <a:chOff x="47625" y="3819523"/>
            <a:chExt cx="4124324" cy="3009897"/>
          </a:xfrm>
        </p:grpSpPr>
        <p:pic>
          <p:nvPicPr>
            <p:cNvPr id="103"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4" name="图片"/>
            <p:cNvPicPr>
              <a:picLocks/>
            </p:cNvPicPr>
            <p:nvPr/>
          </p:nvPicPr>
          <p:blipFill>
            <a:blip r:embed="rId5" cstate="print"/>
            <a:stretch>
              <a:fillRect/>
            </a:stretch>
          </p:blipFill>
          <p:spPr>
            <a:xfrm>
              <a:off x="47625" y="3819523"/>
              <a:ext cx="1733550" cy="3009897"/>
            </a:xfrm>
            <a:prstGeom prst="rect">
              <a:avLst/>
            </a:prstGeom>
            <a:noFill/>
            <a:ln w="12700" cap="flat" cmpd="sng">
              <a:noFill/>
              <a:prstDash val="solid"/>
              <a:miter/>
            </a:ln>
          </p:spPr>
        </p:pic>
      </p:grpSp>
      <p:sp>
        <p:nvSpPr>
          <p:cNvPr id="106" name="文本框"/>
          <p:cNvSpPr>
            <a:spLocks noGrp="1"/>
          </p:cNvSpPr>
          <p:nvPr>
            <p:ph type="title"/>
          </p:nvPr>
        </p:nvSpPr>
        <p:spPr>
          <a:xfrm>
            <a:off x="739774" y="445387"/>
            <a:ext cx="2357120" cy="55626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0" i="0" u="none" strike="noStrike" kern="1200" cap="none" spc="25" baseline="0">
                <a:solidFill>
                  <a:srgbClr val="EB3BA0"/>
                </a:solidFill>
                <a:latin typeface="Trebuchet MS" charset="0"/>
                <a:ea typeface="方正姚体" charset="0"/>
                <a:cs typeface="Lucida Sans"/>
              </a:rPr>
              <a:t>A</a:t>
            </a:r>
            <a:r>
              <a:rPr lang="en-US" altLang="zh-CN" sz="3600" b="0" i="0" u="none" strike="noStrike" kern="1200" cap="none" spc="-5" baseline="0">
                <a:solidFill>
                  <a:srgbClr val="EB3BA0"/>
                </a:solidFill>
                <a:latin typeface="Trebuchet MS" charset="0"/>
                <a:ea typeface="方正姚体" charset="0"/>
                <a:cs typeface="Lucida Sans"/>
              </a:rPr>
              <a:t>G</a:t>
            </a:r>
            <a:r>
              <a:rPr lang="en-US" altLang="zh-CN" sz="3600" b="0" i="0" u="none" strike="noStrike" kern="1200" cap="none" spc="-35" baseline="0">
                <a:solidFill>
                  <a:srgbClr val="EB3BA0"/>
                </a:solidFill>
                <a:latin typeface="Trebuchet MS" charset="0"/>
                <a:ea typeface="方正姚体" charset="0"/>
                <a:cs typeface="Lucida Sans"/>
              </a:rPr>
              <a:t>E</a:t>
            </a:r>
            <a:r>
              <a:rPr lang="en-US" altLang="zh-CN" sz="3600" b="0" i="0" u="none" strike="noStrike" kern="1200" cap="none" spc="15" baseline="0">
                <a:solidFill>
                  <a:srgbClr val="EB3BA0"/>
                </a:solidFill>
                <a:latin typeface="Trebuchet MS" charset="0"/>
                <a:ea typeface="方正姚体" charset="0"/>
                <a:cs typeface="Lucida Sans"/>
              </a:rPr>
              <a:t>N</a:t>
            </a:r>
            <a:r>
              <a:rPr lang="en-US" altLang="zh-CN" sz="3600" b="0" i="0" u="none" strike="noStrike" kern="1200" cap="none" spc="0" baseline="0">
                <a:solidFill>
                  <a:srgbClr val="EB3BA0"/>
                </a:solidFill>
                <a:latin typeface="Trebuchet MS" charset="0"/>
                <a:ea typeface="方正姚体" charset="0"/>
                <a:cs typeface="Lucida Sans"/>
              </a:rPr>
              <a:t>DA</a:t>
            </a:r>
            <a:endParaRPr lang="zh-CN" altLang="en-US" sz="3600" b="0" i="0" u="none" strike="noStrike" kern="1200" cap="none" spc="0" baseline="0">
              <a:solidFill>
                <a:srgbClr val="EB3BA0"/>
              </a:solidFill>
              <a:latin typeface="Trebuchet MS" charset="0"/>
              <a:ea typeface="方正姚体" charset="0"/>
              <a:cs typeface="Lucida Sans"/>
            </a:endParaRPr>
          </a:p>
        </p:txBody>
      </p:sp>
      <p:sp>
        <p:nvSpPr>
          <p:cNvPr id="107" name="文本框"/>
          <p:cNvSpPr>
            <a:spLocks noGrp="1"/>
          </p:cNvSpPr>
          <p:nvPr>
            <p:ph type="sldNum"/>
          </p:nvPr>
        </p:nvSpPr>
        <p:spPr>
          <a:xfrm>
            <a:off x="8590663" y="6158519"/>
            <a:ext cx="683339" cy="130809"/>
          </a:xfrm>
          <a:prstGeom prst="rect">
            <a:avLst/>
          </a:prstGeom>
          <a:noFill/>
          <a:ln cap="flat" cmpd="sng">
            <a:noFill/>
            <a:prstDash val="solid"/>
            <a:miter/>
          </a:ln>
        </p:spPr>
        <p:txBody>
          <a:bodyPr vert="horz" wrap="square" lIns="0" tIns="6985" rIns="0" bIns="0" anchor="ctr" anchorCtr="0">
            <a:prstTxWarp prst="textNoShape">
              <a:avLst/>
            </a:prstTxWarp>
            <a:spAutoFit/>
          </a:bodyPr>
          <a:lstStyle/>
          <a:p>
            <a:pPr marL="38100" indent="0" algn="r">
              <a:lnSpc>
                <a:spcPct val="100000"/>
              </a:lnSpc>
              <a:spcBef>
                <a:spcPts val="55"/>
              </a:spcBef>
              <a:spcAft>
                <a:spcPts val="0"/>
              </a:spcAft>
              <a:buNone/>
            </a:pPr>
            <a:fld id="{CAD2D6BD-DE1B-4B5F-8B41-2702339687B9}" type="slidenum">
              <a:rPr lang="en-US" altLang="zh-CN" sz="900" b="0" i="0" u="none" strike="noStrike" kern="1200" cap="none" spc="10" baseline="0">
                <a:solidFill>
                  <a:srgbClr val="EB3BA0"/>
                </a:solidFill>
                <a:latin typeface="Trebuchet MS" charset="0"/>
                <a:ea typeface="华文新魏" charset="0"/>
                <a:cs typeface="Trebuchet MS" charset="0"/>
              </a:rPr>
              <a:t>3</a:t>
            </a:fld>
            <a:endParaRPr lang="zh-CN" altLang="en-US" sz="900" b="0" i="0" u="none" strike="noStrike" kern="1200" cap="none" spc="10" baseline="0">
              <a:solidFill>
                <a:srgbClr val="EB3BA0"/>
              </a:solidFill>
              <a:latin typeface="Trebuchet MS" charset="0"/>
              <a:ea typeface="华文新魏" charset="0"/>
              <a:cs typeface="Trebuchet MS" charset="0"/>
            </a:endParaRPr>
          </a:p>
        </p:txBody>
      </p:sp>
      <p:sp>
        <p:nvSpPr>
          <p:cNvPr id="108" name="环形箭头"/>
          <p:cNvSpPr>
            <a:spLocks/>
          </p:cNvSpPr>
          <p:nvPr/>
        </p:nvSpPr>
        <p:spPr>
          <a:xfrm>
            <a:off x="2801957" y="999076"/>
            <a:ext cx="4444898" cy="4444898"/>
          </a:xfrm>
          <a:prstGeom prst="circularArrow">
            <a:avLst/>
          </a:prstGeom>
          <a:solidFill>
            <a:srgbClr val="FBDDED"/>
          </a:solidFill>
          <a:ln cap="flat" cmpd="sng">
            <a:noFill/>
            <a:prstDash val="solid"/>
            <a:round/>
          </a:ln>
        </p:spPr>
      </p:sp>
      <p:sp>
        <p:nvSpPr>
          <p:cNvPr id="109" name="圆角矩形"/>
          <p:cNvSpPr>
            <a:spLocks/>
          </p:cNvSpPr>
          <p:nvPr/>
        </p:nvSpPr>
        <p:spPr>
          <a:xfrm>
            <a:off x="4415402" y="1042154"/>
            <a:ext cx="1218009" cy="609004"/>
          </a:xfrm>
          <a:prstGeom prst="roundRect">
            <a:avLst>
              <a:gd name="adj" fmla="val 16666"/>
            </a:avLst>
          </a:prstGeom>
          <a:solidFill>
            <a:srgbClr val="F496CC"/>
          </a:solidFill>
          <a:ln w="19050" cap="rnd" cmpd="sng">
            <a:solidFill>
              <a:srgbClr val="FFFFFF"/>
            </a:solidFill>
            <a:prstDash val="solid"/>
            <a:round/>
          </a:ln>
        </p:spPr>
      </p:sp>
      <p:sp>
        <p:nvSpPr>
          <p:cNvPr id="110" name="矩形"/>
          <p:cNvSpPr>
            <a:spLocks/>
          </p:cNvSpPr>
          <p:nvPr/>
        </p:nvSpPr>
        <p:spPr>
          <a:xfrm>
            <a:off x="4445130" y="1071883"/>
            <a:ext cx="1158551" cy="549546"/>
          </a:xfrm>
          <a:prstGeom prst="rect">
            <a:avLst/>
          </a:prstGeom>
          <a:noFill/>
          <a:ln w="12700" cap="flat" cmpd="sng">
            <a:noFill/>
            <a:prstDash val="solid"/>
            <a:miter/>
          </a:ln>
        </p:spPr>
        <p:txBody>
          <a:bodyPr vert="horz" wrap="square" lIns="45720" tIns="45720" rIns="45720" bIns="45720" anchor="ctr" anchorCtr="0">
            <a:prstTxWarp prst="textNoShape">
              <a:avLst/>
            </a:prstTxWarp>
          </a:bodyPr>
          <a:lstStyle/>
          <a:p>
            <a:pPr marL="0" indent="0" algn="ctr" defTabSz="533400">
              <a:lnSpc>
                <a:spcPct val="90000"/>
              </a:lnSpc>
              <a:spcBef>
                <a:spcPts val="0"/>
              </a:spcBef>
              <a:spcAft>
                <a:spcPct val="35000"/>
              </a:spcAft>
              <a:buNone/>
            </a:pPr>
            <a:r>
              <a:rPr lang="en-US" altLang="zh-CN" sz="1200" b="0" i="0" u="none" strike="noStrike" kern="1200" cap="none" spc="0" baseline="0">
                <a:solidFill>
                  <a:srgbClr val="FFFFFF"/>
                </a:solidFill>
                <a:latin typeface="Trebuchet MS" charset="0"/>
                <a:ea typeface="华文新魏" charset="0"/>
                <a:cs typeface="Trebuchet MS" charset="0"/>
              </a:rPr>
              <a:t>Problem Statement</a:t>
            </a:r>
            <a:endParaRPr lang="zh-CN" altLang="en-US" sz="1200" b="0" i="0" u="none" strike="noStrike" kern="1200" cap="none" spc="0" baseline="0">
              <a:solidFill>
                <a:srgbClr val="FFFFFF"/>
              </a:solidFill>
              <a:latin typeface="Trebuchet MS" charset="0"/>
              <a:ea typeface="华文新魏" charset="0"/>
              <a:cs typeface="Trebuchet MS" charset="0"/>
            </a:endParaRPr>
          </a:p>
        </p:txBody>
      </p:sp>
      <p:sp>
        <p:nvSpPr>
          <p:cNvPr id="111" name="圆角矩形"/>
          <p:cNvSpPr>
            <a:spLocks/>
          </p:cNvSpPr>
          <p:nvPr/>
        </p:nvSpPr>
        <p:spPr>
          <a:xfrm>
            <a:off x="5755707" y="1597327"/>
            <a:ext cx="1218009" cy="609004"/>
          </a:xfrm>
          <a:prstGeom prst="roundRect">
            <a:avLst>
              <a:gd name="adj" fmla="val 16666"/>
            </a:avLst>
          </a:prstGeom>
          <a:solidFill>
            <a:srgbClr val="F496CC"/>
          </a:solidFill>
          <a:ln w="19050" cap="rnd" cmpd="sng">
            <a:solidFill>
              <a:srgbClr val="FFFFFF"/>
            </a:solidFill>
            <a:prstDash val="solid"/>
            <a:round/>
          </a:ln>
        </p:spPr>
      </p:sp>
      <p:sp>
        <p:nvSpPr>
          <p:cNvPr id="112" name="矩形"/>
          <p:cNvSpPr>
            <a:spLocks/>
          </p:cNvSpPr>
          <p:nvPr/>
        </p:nvSpPr>
        <p:spPr>
          <a:xfrm>
            <a:off x="5785436" y="1627056"/>
            <a:ext cx="1158551" cy="549545"/>
          </a:xfrm>
          <a:prstGeom prst="rect">
            <a:avLst/>
          </a:prstGeom>
          <a:noFill/>
          <a:ln w="12700" cap="flat" cmpd="sng">
            <a:noFill/>
            <a:prstDash val="solid"/>
            <a:miter/>
          </a:ln>
        </p:spPr>
        <p:txBody>
          <a:bodyPr vert="horz" wrap="square" lIns="45720" tIns="45720" rIns="45720" bIns="45720" anchor="ctr" anchorCtr="0">
            <a:prstTxWarp prst="textNoShape">
              <a:avLst/>
            </a:prstTxWarp>
          </a:bodyPr>
          <a:lstStyle/>
          <a:p>
            <a:pPr marL="0" indent="0" algn="ctr" defTabSz="533400">
              <a:lnSpc>
                <a:spcPct val="90000"/>
              </a:lnSpc>
              <a:spcBef>
                <a:spcPts val="0"/>
              </a:spcBef>
              <a:spcAft>
                <a:spcPct val="35000"/>
              </a:spcAft>
              <a:buNone/>
            </a:pPr>
            <a:r>
              <a:rPr lang="en-US" altLang="zh-CN" sz="1200" b="0" i="0" u="none" strike="noStrike" kern="1200" cap="none" spc="0" baseline="0">
                <a:solidFill>
                  <a:srgbClr val="FFFFFF"/>
                </a:solidFill>
                <a:latin typeface="Trebuchet MS" charset="0"/>
                <a:ea typeface="华文新魏" charset="0"/>
                <a:cs typeface="Trebuchet MS" charset="0"/>
              </a:rPr>
              <a:t>Project Overview</a:t>
            </a:r>
            <a:endParaRPr lang="zh-CN" altLang="en-US" sz="1200" b="0" i="0" u="none" strike="noStrike" kern="1200" cap="none" spc="0" baseline="0">
              <a:solidFill>
                <a:srgbClr val="FFFFFF"/>
              </a:solidFill>
              <a:latin typeface="Trebuchet MS" charset="0"/>
              <a:ea typeface="华文新魏" charset="0"/>
              <a:cs typeface="Trebuchet MS" charset="0"/>
            </a:endParaRPr>
          </a:p>
        </p:txBody>
      </p:sp>
      <p:sp>
        <p:nvSpPr>
          <p:cNvPr id="113" name="圆角矩形"/>
          <p:cNvSpPr>
            <a:spLocks/>
          </p:cNvSpPr>
          <p:nvPr/>
        </p:nvSpPr>
        <p:spPr>
          <a:xfrm>
            <a:off x="6310881" y="2937633"/>
            <a:ext cx="1218008" cy="609004"/>
          </a:xfrm>
          <a:prstGeom prst="roundRect">
            <a:avLst>
              <a:gd name="adj" fmla="val 16666"/>
            </a:avLst>
          </a:prstGeom>
          <a:solidFill>
            <a:srgbClr val="F496CC"/>
          </a:solidFill>
          <a:ln w="19050" cap="rnd" cmpd="sng">
            <a:solidFill>
              <a:srgbClr val="FFFFFF"/>
            </a:solidFill>
            <a:prstDash val="solid"/>
            <a:round/>
          </a:ln>
        </p:spPr>
      </p:sp>
      <p:sp>
        <p:nvSpPr>
          <p:cNvPr id="114" name="矩形"/>
          <p:cNvSpPr>
            <a:spLocks/>
          </p:cNvSpPr>
          <p:nvPr/>
        </p:nvSpPr>
        <p:spPr>
          <a:xfrm>
            <a:off x="6340609" y="2967362"/>
            <a:ext cx="1158551" cy="549546"/>
          </a:xfrm>
          <a:prstGeom prst="rect">
            <a:avLst/>
          </a:prstGeom>
          <a:noFill/>
          <a:ln w="12700" cap="flat" cmpd="sng">
            <a:noFill/>
            <a:prstDash val="solid"/>
            <a:miter/>
          </a:ln>
        </p:spPr>
        <p:txBody>
          <a:bodyPr vert="horz" wrap="square" lIns="45720" tIns="45720" rIns="45720" bIns="45720" anchor="ctr" anchorCtr="0">
            <a:prstTxWarp prst="textNoShape">
              <a:avLst/>
            </a:prstTxWarp>
          </a:bodyPr>
          <a:lstStyle/>
          <a:p>
            <a:pPr marL="0" indent="0" algn="ctr" defTabSz="533400">
              <a:lnSpc>
                <a:spcPct val="90000"/>
              </a:lnSpc>
              <a:spcBef>
                <a:spcPts val="0"/>
              </a:spcBef>
              <a:spcAft>
                <a:spcPct val="35000"/>
              </a:spcAft>
              <a:buNone/>
            </a:pPr>
            <a:r>
              <a:rPr lang="en-US" altLang="zh-CN" sz="1200" b="0" i="0" u="none" strike="noStrike" kern="1200" cap="none" spc="0" baseline="0">
                <a:solidFill>
                  <a:srgbClr val="FFFFFF"/>
                </a:solidFill>
                <a:latin typeface="Trebuchet MS" charset="0"/>
                <a:ea typeface="华文新魏" charset="0"/>
                <a:cs typeface="Trebuchet MS" charset="0"/>
              </a:rPr>
              <a:t>End Users</a:t>
            </a:r>
            <a:endParaRPr lang="zh-CN" altLang="en-US" sz="1200" b="0" i="0" u="none" strike="noStrike" kern="1200" cap="none" spc="0" baseline="0">
              <a:solidFill>
                <a:srgbClr val="FFFFFF"/>
              </a:solidFill>
              <a:latin typeface="Trebuchet MS" charset="0"/>
              <a:ea typeface="华文新魏" charset="0"/>
              <a:cs typeface="Trebuchet MS" charset="0"/>
            </a:endParaRPr>
          </a:p>
        </p:txBody>
      </p:sp>
      <p:sp>
        <p:nvSpPr>
          <p:cNvPr id="115" name="圆角矩形"/>
          <p:cNvSpPr>
            <a:spLocks/>
          </p:cNvSpPr>
          <p:nvPr/>
        </p:nvSpPr>
        <p:spPr>
          <a:xfrm>
            <a:off x="5755707" y="4277939"/>
            <a:ext cx="1218009" cy="609003"/>
          </a:xfrm>
          <a:prstGeom prst="roundRect">
            <a:avLst>
              <a:gd name="adj" fmla="val 16666"/>
            </a:avLst>
          </a:prstGeom>
          <a:solidFill>
            <a:srgbClr val="F496CC"/>
          </a:solidFill>
          <a:ln w="19050" cap="rnd" cmpd="sng">
            <a:solidFill>
              <a:srgbClr val="FFFFFF"/>
            </a:solidFill>
            <a:prstDash val="solid"/>
            <a:round/>
          </a:ln>
        </p:spPr>
      </p:sp>
      <p:sp>
        <p:nvSpPr>
          <p:cNvPr id="116" name="矩形"/>
          <p:cNvSpPr>
            <a:spLocks/>
          </p:cNvSpPr>
          <p:nvPr/>
        </p:nvSpPr>
        <p:spPr>
          <a:xfrm>
            <a:off x="5785436" y="4307668"/>
            <a:ext cx="1158551" cy="549546"/>
          </a:xfrm>
          <a:prstGeom prst="rect">
            <a:avLst/>
          </a:prstGeom>
          <a:noFill/>
          <a:ln w="12700" cap="flat" cmpd="sng">
            <a:noFill/>
            <a:prstDash val="solid"/>
            <a:miter/>
          </a:ln>
        </p:spPr>
        <p:txBody>
          <a:bodyPr vert="horz" wrap="square" lIns="45720" tIns="45720" rIns="45720" bIns="45720" anchor="ctr" anchorCtr="0">
            <a:prstTxWarp prst="textNoShape">
              <a:avLst/>
            </a:prstTxWarp>
          </a:bodyPr>
          <a:lstStyle/>
          <a:p>
            <a:pPr marL="0" indent="0" algn="ctr" defTabSz="533400">
              <a:lnSpc>
                <a:spcPct val="90000"/>
              </a:lnSpc>
              <a:spcBef>
                <a:spcPts val="0"/>
              </a:spcBef>
              <a:spcAft>
                <a:spcPct val="35000"/>
              </a:spcAft>
              <a:buNone/>
            </a:pPr>
            <a:r>
              <a:rPr lang="en-US" altLang="zh-CN" sz="1200" b="0" i="0" u="none" strike="noStrike" kern="1200" cap="none" spc="0" baseline="0">
                <a:solidFill>
                  <a:srgbClr val="FFFFFF"/>
                </a:solidFill>
                <a:latin typeface="Trebuchet MS" charset="0"/>
                <a:ea typeface="华文新魏" charset="0"/>
                <a:cs typeface="Trebuchet MS" charset="0"/>
              </a:rPr>
              <a:t>Our Solution and Proposition</a:t>
            </a:r>
            <a:endParaRPr lang="zh-CN" altLang="en-US" sz="1200" b="0" i="0" u="none" strike="noStrike" kern="1200" cap="none" spc="0" baseline="0">
              <a:solidFill>
                <a:srgbClr val="FFFFFF"/>
              </a:solidFill>
              <a:latin typeface="Trebuchet MS" charset="0"/>
              <a:ea typeface="华文新魏" charset="0"/>
              <a:cs typeface="Trebuchet MS" charset="0"/>
            </a:endParaRPr>
          </a:p>
        </p:txBody>
      </p:sp>
      <p:sp>
        <p:nvSpPr>
          <p:cNvPr id="117" name="圆角矩形"/>
          <p:cNvSpPr>
            <a:spLocks/>
          </p:cNvSpPr>
          <p:nvPr/>
        </p:nvSpPr>
        <p:spPr>
          <a:xfrm>
            <a:off x="4415402" y="4833112"/>
            <a:ext cx="1218009" cy="609004"/>
          </a:xfrm>
          <a:prstGeom prst="roundRect">
            <a:avLst>
              <a:gd name="adj" fmla="val 16666"/>
            </a:avLst>
          </a:prstGeom>
          <a:solidFill>
            <a:srgbClr val="F496CC"/>
          </a:solidFill>
          <a:ln w="19050" cap="rnd" cmpd="sng">
            <a:solidFill>
              <a:srgbClr val="FFFFFF"/>
            </a:solidFill>
            <a:prstDash val="solid"/>
            <a:round/>
          </a:ln>
        </p:spPr>
      </p:sp>
      <p:sp>
        <p:nvSpPr>
          <p:cNvPr id="118" name="矩形"/>
          <p:cNvSpPr>
            <a:spLocks/>
          </p:cNvSpPr>
          <p:nvPr/>
        </p:nvSpPr>
        <p:spPr>
          <a:xfrm>
            <a:off x="4445130" y="4862841"/>
            <a:ext cx="1158551" cy="549546"/>
          </a:xfrm>
          <a:prstGeom prst="rect">
            <a:avLst/>
          </a:prstGeom>
          <a:noFill/>
          <a:ln w="12700" cap="flat" cmpd="sng">
            <a:noFill/>
            <a:prstDash val="solid"/>
            <a:miter/>
          </a:ln>
        </p:spPr>
        <p:txBody>
          <a:bodyPr vert="horz" wrap="square" lIns="45720" tIns="45720" rIns="45720" bIns="45720" anchor="ctr" anchorCtr="0">
            <a:prstTxWarp prst="textNoShape">
              <a:avLst/>
            </a:prstTxWarp>
          </a:bodyPr>
          <a:lstStyle/>
          <a:p>
            <a:pPr marL="0" indent="0" algn="ctr" defTabSz="533400">
              <a:lnSpc>
                <a:spcPct val="90000"/>
              </a:lnSpc>
              <a:spcBef>
                <a:spcPts val="0"/>
              </a:spcBef>
              <a:spcAft>
                <a:spcPct val="35000"/>
              </a:spcAft>
              <a:buNone/>
            </a:pPr>
            <a:r>
              <a:rPr lang="en-US" altLang="zh-CN" sz="1200" b="0" i="0" u="none" strike="noStrike" kern="1200" cap="none" spc="0" baseline="0">
                <a:solidFill>
                  <a:srgbClr val="FFFFFF"/>
                </a:solidFill>
                <a:latin typeface="Trebuchet MS" charset="0"/>
                <a:ea typeface="华文新魏" charset="0"/>
                <a:cs typeface="Trebuchet MS" charset="0"/>
              </a:rPr>
              <a:t>Dataset Description</a:t>
            </a:r>
            <a:endParaRPr lang="zh-CN" altLang="en-US" sz="1200" b="0" i="0" u="none" strike="noStrike" kern="1200" cap="none" spc="0" baseline="0">
              <a:solidFill>
                <a:srgbClr val="FFFFFF"/>
              </a:solidFill>
              <a:latin typeface="Trebuchet MS" charset="0"/>
              <a:ea typeface="华文新魏" charset="0"/>
              <a:cs typeface="Trebuchet MS" charset="0"/>
            </a:endParaRPr>
          </a:p>
        </p:txBody>
      </p:sp>
      <p:sp>
        <p:nvSpPr>
          <p:cNvPr id="119" name="圆角矩形"/>
          <p:cNvSpPr>
            <a:spLocks/>
          </p:cNvSpPr>
          <p:nvPr/>
        </p:nvSpPr>
        <p:spPr>
          <a:xfrm>
            <a:off x="3075095" y="4277939"/>
            <a:ext cx="1218009" cy="609003"/>
          </a:xfrm>
          <a:prstGeom prst="roundRect">
            <a:avLst>
              <a:gd name="adj" fmla="val 16666"/>
            </a:avLst>
          </a:prstGeom>
          <a:solidFill>
            <a:srgbClr val="F496CC"/>
          </a:solidFill>
          <a:ln w="19050" cap="rnd" cmpd="sng">
            <a:solidFill>
              <a:srgbClr val="FFFFFF"/>
            </a:solidFill>
            <a:prstDash val="solid"/>
            <a:round/>
          </a:ln>
        </p:spPr>
      </p:sp>
      <p:sp>
        <p:nvSpPr>
          <p:cNvPr id="120" name="矩形"/>
          <p:cNvSpPr>
            <a:spLocks/>
          </p:cNvSpPr>
          <p:nvPr/>
        </p:nvSpPr>
        <p:spPr>
          <a:xfrm>
            <a:off x="3104824" y="4307668"/>
            <a:ext cx="1158551" cy="549546"/>
          </a:xfrm>
          <a:prstGeom prst="rect">
            <a:avLst/>
          </a:prstGeom>
          <a:noFill/>
          <a:ln w="12700" cap="flat" cmpd="sng">
            <a:noFill/>
            <a:prstDash val="solid"/>
            <a:miter/>
          </a:ln>
        </p:spPr>
        <p:txBody>
          <a:bodyPr vert="horz" wrap="square" lIns="45720" tIns="45720" rIns="45720" bIns="45720" anchor="ctr" anchorCtr="0">
            <a:prstTxWarp prst="textNoShape">
              <a:avLst/>
            </a:prstTxWarp>
          </a:bodyPr>
          <a:lstStyle/>
          <a:p>
            <a:pPr marL="0" indent="0" algn="ctr" defTabSz="533400">
              <a:lnSpc>
                <a:spcPct val="90000"/>
              </a:lnSpc>
              <a:spcBef>
                <a:spcPts val="0"/>
              </a:spcBef>
              <a:spcAft>
                <a:spcPct val="35000"/>
              </a:spcAft>
              <a:buNone/>
            </a:pPr>
            <a:r>
              <a:rPr lang="en-US" altLang="zh-CN" sz="1200" b="0" i="0" u="none" strike="noStrike" kern="1200" cap="none" spc="0" baseline="0">
                <a:solidFill>
                  <a:srgbClr val="FFFFFF"/>
                </a:solidFill>
                <a:latin typeface="Trebuchet MS" charset="0"/>
                <a:ea typeface="华文新魏" charset="0"/>
                <a:cs typeface="Trebuchet MS" charset="0"/>
              </a:rPr>
              <a:t>Modelling Approach</a:t>
            </a:r>
            <a:endParaRPr lang="zh-CN" altLang="en-US" sz="1200" b="0" i="0" u="none" strike="noStrike" kern="1200" cap="none" spc="0" baseline="0">
              <a:solidFill>
                <a:srgbClr val="FFFFFF"/>
              </a:solidFill>
              <a:latin typeface="Trebuchet MS" charset="0"/>
              <a:ea typeface="华文新魏" charset="0"/>
              <a:cs typeface="Trebuchet MS" charset="0"/>
            </a:endParaRPr>
          </a:p>
        </p:txBody>
      </p:sp>
      <p:sp>
        <p:nvSpPr>
          <p:cNvPr id="121" name="圆角矩形"/>
          <p:cNvSpPr>
            <a:spLocks/>
          </p:cNvSpPr>
          <p:nvPr/>
        </p:nvSpPr>
        <p:spPr>
          <a:xfrm>
            <a:off x="2519923" y="2937633"/>
            <a:ext cx="1218008" cy="609004"/>
          </a:xfrm>
          <a:prstGeom prst="roundRect">
            <a:avLst>
              <a:gd name="adj" fmla="val 16666"/>
            </a:avLst>
          </a:prstGeom>
          <a:solidFill>
            <a:srgbClr val="F496CC"/>
          </a:solidFill>
          <a:ln w="19050" cap="rnd" cmpd="sng">
            <a:solidFill>
              <a:srgbClr val="FFFFFF"/>
            </a:solidFill>
            <a:prstDash val="solid"/>
            <a:round/>
          </a:ln>
        </p:spPr>
      </p:sp>
      <p:sp>
        <p:nvSpPr>
          <p:cNvPr id="122" name="矩形"/>
          <p:cNvSpPr>
            <a:spLocks/>
          </p:cNvSpPr>
          <p:nvPr/>
        </p:nvSpPr>
        <p:spPr>
          <a:xfrm>
            <a:off x="2549651" y="2967362"/>
            <a:ext cx="1158551" cy="549546"/>
          </a:xfrm>
          <a:prstGeom prst="rect">
            <a:avLst/>
          </a:prstGeom>
          <a:noFill/>
          <a:ln w="12700" cap="flat" cmpd="sng">
            <a:noFill/>
            <a:prstDash val="solid"/>
            <a:miter/>
          </a:ln>
        </p:spPr>
        <p:txBody>
          <a:bodyPr vert="horz" wrap="square" lIns="45720" tIns="45720" rIns="45720" bIns="45720" anchor="ctr" anchorCtr="0">
            <a:prstTxWarp prst="textNoShape">
              <a:avLst/>
            </a:prstTxWarp>
          </a:bodyPr>
          <a:lstStyle/>
          <a:p>
            <a:pPr marL="0" indent="0" algn="ctr" defTabSz="533400">
              <a:lnSpc>
                <a:spcPct val="90000"/>
              </a:lnSpc>
              <a:spcBef>
                <a:spcPts val="0"/>
              </a:spcBef>
              <a:spcAft>
                <a:spcPct val="35000"/>
              </a:spcAft>
              <a:buNone/>
            </a:pPr>
            <a:r>
              <a:rPr lang="en-US" altLang="zh-CN" sz="1200" b="0" i="0" u="none" strike="noStrike" kern="1200" cap="none" spc="0" baseline="0">
                <a:solidFill>
                  <a:srgbClr val="FFFFFF"/>
                </a:solidFill>
                <a:latin typeface="Trebuchet MS" charset="0"/>
                <a:ea typeface="华文新魏" charset="0"/>
                <a:cs typeface="Trebuchet MS" charset="0"/>
              </a:rPr>
              <a:t>Results and Discussion</a:t>
            </a:r>
            <a:endParaRPr lang="zh-CN" altLang="en-US" sz="1200" b="0" i="0" u="none" strike="noStrike" kern="1200" cap="none" spc="0" baseline="0">
              <a:solidFill>
                <a:srgbClr val="FFFFFF"/>
              </a:solidFill>
              <a:latin typeface="Trebuchet MS" charset="0"/>
              <a:ea typeface="华文新魏" charset="0"/>
              <a:cs typeface="Trebuchet MS" charset="0"/>
            </a:endParaRPr>
          </a:p>
        </p:txBody>
      </p:sp>
      <p:sp>
        <p:nvSpPr>
          <p:cNvPr id="123" name="圆角矩形"/>
          <p:cNvSpPr>
            <a:spLocks/>
          </p:cNvSpPr>
          <p:nvPr/>
        </p:nvSpPr>
        <p:spPr>
          <a:xfrm>
            <a:off x="3075095" y="1597327"/>
            <a:ext cx="1218009" cy="609004"/>
          </a:xfrm>
          <a:prstGeom prst="roundRect">
            <a:avLst>
              <a:gd name="adj" fmla="val 16666"/>
            </a:avLst>
          </a:prstGeom>
          <a:solidFill>
            <a:srgbClr val="F496CC"/>
          </a:solidFill>
          <a:ln w="19050" cap="rnd" cmpd="sng">
            <a:solidFill>
              <a:srgbClr val="FFFFFF"/>
            </a:solidFill>
            <a:prstDash val="solid"/>
            <a:round/>
          </a:ln>
        </p:spPr>
      </p:sp>
      <p:sp>
        <p:nvSpPr>
          <p:cNvPr id="124" name="矩形"/>
          <p:cNvSpPr>
            <a:spLocks/>
          </p:cNvSpPr>
          <p:nvPr/>
        </p:nvSpPr>
        <p:spPr>
          <a:xfrm>
            <a:off x="3104824" y="1627056"/>
            <a:ext cx="1158551" cy="549545"/>
          </a:xfrm>
          <a:prstGeom prst="rect">
            <a:avLst/>
          </a:prstGeom>
          <a:noFill/>
          <a:ln w="12700" cap="flat" cmpd="sng">
            <a:noFill/>
            <a:prstDash val="solid"/>
            <a:miter/>
          </a:ln>
        </p:spPr>
        <p:txBody>
          <a:bodyPr vert="horz" wrap="square" lIns="45720" tIns="45720" rIns="45720" bIns="45720" anchor="ctr" anchorCtr="0">
            <a:prstTxWarp prst="textNoShape">
              <a:avLst/>
            </a:prstTxWarp>
          </a:bodyPr>
          <a:lstStyle/>
          <a:p>
            <a:pPr marL="0" indent="0" algn="ctr" defTabSz="533400">
              <a:lnSpc>
                <a:spcPct val="90000"/>
              </a:lnSpc>
              <a:spcBef>
                <a:spcPts val="0"/>
              </a:spcBef>
              <a:spcAft>
                <a:spcPct val="35000"/>
              </a:spcAft>
              <a:buNone/>
            </a:pPr>
            <a:r>
              <a:rPr lang="en-US" altLang="zh-CN" sz="1200" b="0" i="0" u="none" strike="noStrike" kern="1200" cap="none" spc="0" baseline="0">
                <a:solidFill>
                  <a:srgbClr val="FFFFFF"/>
                </a:solidFill>
                <a:latin typeface="Trebuchet MS" charset="0"/>
                <a:ea typeface="华文新魏" charset="0"/>
                <a:cs typeface="Trebuchet MS" charset="0"/>
              </a:rPr>
              <a:t>Conclusion</a:t>
            </a:r>
            <a:endParaRPr lang="zh-CN" altLang="en-US" sz="1200" b="0" i="0" u="none" strike="noStrike" kern="1200" cap="none" spc="0" baseline="0">
              <a:solidFill>
                <a:srgbClr val="FFFFFF"/>
              </a:solidFill>
              <a:latin typeface="Trebuchet MS" charset="0"/>
              <a:ea typeface="华文新魏" charset="0"/>
              <a:cs typeface="Trebuchet MS" charset="0"/>
            </a:endParaRPr>
          </a:p>
        </p:txBody>
      </p:sp>
    </p:spTree>
    <p:extLst>
      <p:ext uri="{BB962C8B-B14F-4D97-AF65-F5344CB8AC3E}">
        <p14:creationId xmlns:p14="http://schemas.microsoft.com/office/powerpoint/2010/main" val="1811151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8" name="组合"/>
          <p:cNvGrpSpPr>
            <a:grpSpLocks/>
          </p:cNvGrpSpPr>
          <p:nvPr/>
        </p:nvGrpSpPr>
        <p:grpSpPr>
          <a:xfrm>
            <a:off x="7991475" y="2933700"/>
            <a:ext cx="2762249" cy="3257550"/>
            <a:chOff x="7991475" y="2933700"/>
            <a:chExt cx="2762249" cy="3257550"/>
          </a:xfrm>
        </p:grpSpPr>
        <p:sp>
          <p:nvSpPr>
            <p:cNvPr id="12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26"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27" name="图片"/>
            <p:cNvPicPr>
              <a:picLocks/>
            </p:cNvPicPr>
            <p:nvPr/>
          </p:nvPicPr>
          <p:blipFill>
            <a:blip r:embed="rId3" cstate="print"/>
            <a:stretch>
              <a:fillRect/>
            </a:stretch>
          </p:blipFill>
          <p:spPr>
            <a:xfrm>
              <a:off x="7991475" y="2933700"/>
              <a:ext cx="2762249" cy="3257550"/>
            </a:xfrm>
            <a:prstGeom prst="rect">
              <a:avLst/>
            </a:prstGeom>
            <a:noFill/>
            <a:ln w="12700" cap="flat" cmpd="sng">
              <a:noFill/>
              <a:prstDash val="solid"/>
              <a:miter/>
            </a:ln>
          </p:spPr>
        </p:pic>
      </p:grpSp>
      <p:sp>
        <p:nvSpPr>
          <p:cNvPr id="129" name="文本框"/>
          <p:cNvSpPr>
            <a:spLocks noGrp="1"/>
          </p:cNvSpPr>
          <p:nvPr>
            <p:ph type="title"/>
          </p:nvPr>
        </p:nvSpPr>
        <p:spPr>
          <a:xfrm>
            <a:off x="834071" y="575055"/>
            <a:ext cx="5636895" cy="19596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0" i="0" u="none" strike="noStrike" kern="1200" cap="none" spc="-20" baseline="0">
                <a:solidFill>
                  <a:srgbClr val="EB3BA0"/>
                </a:solidFill>
                <a:latin typeface="Trebuchet MS" charset="0"/>
                <a:ea typeface="方正姚体" charset="0"/>
                <a:cs typeface="Lucida Sans"/>
              </a:rPr>
              <a:t>P</a:t>
            </a:r>
            <a:r>
              <a:rPr lang="en-US" altLang="zh-CN" sz="4250" b="0" i="0" u="none" strike="noStrike" kern="1200" cap="none" spc="15" baseline="0">
                <a:solidFill>
                  <a:srgbClr val="EB3BA0"/>
                </a:solidFill>
                <a:latin typeface="Trebuchet MS" charset="0"/>
                <a:ea typeface="方正姚体" charset="0"/>
                <a:cs typeface="Lucida Sans"/>
              </a:rPr>
              <a:t>ROB</a:t>
            </a:r>
            <a:r>
              <a:rPr lang="en-US" altLang="zh-CN" sz="4250" b="0" i="0" u="none" strike="noStrike" kern="1200" cap="none" spc="55" baseline="0">
                <a:solidFill>
                  <a:srgbClr val="EB3BA0"/>
                </a:solidFill>
                <a:latin typeface="Trebuchet MS" charset="0"/>
                <a:ea typeface="方正姚体" charset="0"/>
                <a:cs typeface="Lucida Sans"/>
              </a:rPr>
              <a:t>L</a:t>
            </a:r>
            <a:r>
              <a:rPr lang="en-US" altLang="zh-CN" sz="4250" b="0" i="0" u="none" strike="noStrike" kern="1200" cap="none" spc="-20" baseline="0">
                <a:solidFill>
                  <a:srgbClr val="EB3BA0"/>
                </a:solidFill>
                <a:latin typeface="Trebuchet MS" charset="0"/>
                <a:ea typeface="方正姚体" charset="0"/>
                <a:cs typeface="Lucida Sans"/>
              </a:rPr>
              <a:t>E</a:t>
            </a:r>
            <a:r>
              <a:rPr lang="en-US" altLang="zh-CN" sz="4250" b="0" i="0" u="none" strike="noStrike" kern="1200" cap="none" spc="20" baseline="0">
                <a:solidFill>
                  <a:srgbClr val="EB3BA0"/>
                </a:solidFill>
                <a:latin typeface="Trebuchet MS" charset="0"/>
                <a:ea typeface="方正姚体" charset="0"/>
                <a:cs typeface="Lucida Sans"/>
              </a:rPr>
              <a:t>M</a:t>
            </a:r>
            <a:r>
              <a:rPr lang="en-US" altLang="zh-CN" sz="4250" b="0" i="0" u="none" strike="noStrike" kern="1200" cap="none" spc="0" baseline="0">
                <a:solidFill>
                  <a:srgbClr val="EB3BA0"/>
                </a:solidFill>
                <a:latin typeface="Trebuchet MS" charset="0"/>
                <a:ea typeface="方正姚体" charset="0"/>
                <a:cs typeface="Lucida Sans"/>
              </a:rPr>
              <a:t>	</a:t>
            </a:r>
            <a:r>
              <a:rPr lang="en-US" altLang="zh-CN" sz="4250" b="0" i="0" u="none" strike="noStrike" kern="1200" cap="none" spc="10" baseline="0">
                <a:solidFill>
                  <a:srgbClr val="EB3BA0"/>
                </a:solidFill>
                <a:latin typeface="Trebuchet MS" charset="0"/>
                <a:ea typeface="方正姚体" charset="0"/>
                <a:cs typeface="Lucida Sans"/>
              </a:rPr>
              <a:t>S</a:t>
            </a:r>
            <a:r>
              <a:rPr lang="en-US" altLang="zh-CN" sz="4250" b="0" i="0" u="none" strike="noStrike" kern="1200" cap="none" spc="-370" baseline="0">
                <a:solidFill>
                  <a:srgbClr val="EB3BA0"/>
                </a:solidFill>
                <a:latin typeface="Trebuchet MS" charset="0"/>
                <a:ea typeface="方正姚体" charset="0"/>
                <a:cs typeface="Lucida Sans"/>
              </a:rPr>
              <a:t>T</a:t>
            </a:r>
            <a:r>
              <a:rPr lang="en-US" altLang="zh-CN" sz="4250" b="0" i="0" u="none" strike="noStrike" kern="1200" cap="none" spc="-375" baseline="0">
                <a:solidFill>
                  <a:srgbClr val="EB3BA0"/>
                </a:solidFill>
                <a:latin typeface="Trebuchet MS" charset="0"/>
                <a:ea typeface="方正姚体" charset="0"/>
                <a:cs typeface="Lucida Sans"/>
              </a:rPr>
              <a:t>A</a:t>
            </a:r>
            <a:r>
              <a:rPr lang="en-US" altLang="zh-CN" sz="4250" b="0" i="0" u="none" strike="noStrike" kern="1200" cap="none" spc="15" baseline="0">
                <a:solidFill>
                  <a:srgbClr val="EB3BA0"/>
                </a:solidFill>
                <a:latin typeface="Trebuchet MS" charset="0"/>
                <a:ea typeface="方正姚体" charset="0"/>
                <a:cs typeface="Lucida Sans"/>
              </a:rPr>
              <a:t>T</a:t>
            </a:r>
            <a:r>
              <a:rPr lang="en-US" altLang="zh-CN" sz="4250" b="0" i="0" u="none" strike="noStrike" kern="1200" cap="none" spc="-10" baseline="0">
                <a:solidFill>
                  <a:srgbClr val="EB3BA0"/>
                </a:solidFill>
                <a:latin typeface="Trebuchet MS" charset="0"/>
                <a:ea typeface="方正姚体" charset="0"/>
                <a:cs typeface="Lucida Sans"/>
              </a:rPr>
              <a:t>E</a:t>
            </a:r>
            <a:r>
              <a:rPr lang="en-US" altLang="zh-CN" sz="4250" b="0" i="0" u="none" strike="noStrike" kern="1200" cap="none" spc="-20" baseline="0">
                <a:solidFill>
                  <a:srgbClr val="EB3BA0"/>
                </a:solidFill>
                <a:latin typeface="Trebuchet MS" charset="0"/>
                <a:ea typeface="方正姚体" charset="0"/>
                <a:cs typeface="Lucida Sans"/>
              </a:rPr>
              <a:t>ME</a:t>
            </a:r>
            <a:r>
              <a:rPr lang="en-US" altLang="zh-CN" sz="4250" b="0" i="0" u="none" strike="noStrike" kern="1200" cap="none" spc="10" baseline="0">
                <a:solidFill>
                  <a:srgbClr val="EB3BA0"/>
                </a:solidFill>
                <a:latin typeface="Trebuchet MS" charset="0"/>
                <a:ea typeface="方正姚体" charset="0"/>
                <a:cs typeface="Lucida Sans"/>
              </a:rPr>
              <a:t>NT</a:t>
            </a:r>
            <a:endParaRPr lang="zh-CN" altLang="en-US" sz="4250" b="0" i="0" u="none" strike="noStrike" kern="1200" cap="none" spc="0" baseline="0">
              <a:solidFill>
                <a:srgbClr val="EB3BA0"/>
              </a:solidFill>
              <a:latin typeface="Trebuchet MS" charset="0"/>
              <a:ea typeface="方正姚体" charset="0"/>
              <a:cs typeface="Lucida Sans"/>
            </a:endParaRPr>
          </a:p>
        </p:txBody>
      </p:sp>
      <p:sp>
        <p:nvSpPr>
          <p:cNvPr id="130" name="文本框"/>
          <p:cNvSpPr>
            <a:spLocks noGrp="1"/>
          </p:cNvSpPr>
          <p:nvPr>
            <p:ph type="sldNum"/>
          </p:nvPr>
        </p:nvSpPr>
        <p:spPr>
          <a:xfrm>
            <a:off x="8590663" y="6158519"/>
            <a:ext cx="683339" cy="130809"/>
          </a:xfrm>
          <a:prstGeom prst="rect">
            <a:avLst/>
          </a:prstGeom>
          <a:noFill/>
          <a:ln cap="flat" cmpd="sng">
            <a:noFill/>
            <a:prstDash val="solid"/>
            <a:miter/>
          </a:ln>
        </p:spPr>
        <p:txBody>
          <a:bodyPr vert="horz" wrap="square" lIns="0" tIns="6985" rIns="0" bIns="0" anchor="ctr" anchorCtr="0">
            <a:prstTxWarp prst="textNoShape">
              <a:avLst/>
            </a:prstTxWarp>
            <a:spAutoFit/>
          </a:bodyPr>
          <a:lstStyle/>
          <a:p>
            <a:pPr marL="38100" indent="0" algn="r">
              <a:lnSpc>
                <a:spcPct val="100000"/>
              </a:lnSpc>
              <a:spcBef>
                <a:spcPts val="55"/>
              </a:spcBef>
              <a:spcAft>
                <a:spcPts val="0"/>
              </a:spcAft>
              <a:buNone/>
            </a:pPr>
            <a:fld id="{CAD2D6BD-DE1B-4B5F-8B41-2702339687B9}" type="slidenum">
              <a:rPr lang="en-US" altLang="zh-CN" sz="900" b="0" i="0" u="none" strike="noStrike" kern="1200" cap="none" spc="10" baseline="0">
                <a:solidFill>
                  <a:srgbClr val="EB3BA0"/>
                </a:solidFill>
                <a:latin typeface="Trebuchet MS" charset="0"/>
                <a:ea typeface="华文新魏" charset="0"/>
                <a:cs typeface="Trebuchet MS" charset="0"/>
              </a:rPr>
              <a:t>4</a:t>
            </a:fld>
            <a:endParaRPr lang="zh-CN" altLang="en-US" sz="900" b="0" i="0" u="none" strike="noStrike" kern="1200" cap="none" spc="10" baseline="0">
              <a:solidFill>
                <a:srgbClr val="EB3BA0"/>
              </a:solidFill>
              <a:latin typeface="Trebuchet MS" charset="0"/>
              <a:ea typeface="华文新魏" charset="0"/>
              <a:cs typeface="Trebuchet MS" charset="0"/>
            </a:endParaRPr>
          </a:p>
        </p:txBody>
      </p:sp>
      <p:pic>
        <p:nvPicPr>
          <p:cNvPr id="131"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32" name="矩形"/>
          <p:cNvSpPr>
            <a:spLocks/>
          </p:cNvSpPr>
          <p:nvPr/>
        </p:nvSpPr>
        <p:spPr>
          <a:xfrm>
            <a:off x="676275" y="1905001"/>
            <a:ext cx="7990157" cy="30918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457200" indent="-457200" algn="l">
              <a:lnSpc>
                <a:spcPct val="100000"/>
              </a:lnSpc>
              <a:spcBef>
                <a:spcPts val="0"/>
              </a:spcBef>
              <a:spcAft>
                <a:spcPts val="0"/>
              </a:spcAft>
              <a:buFont typeface="Wingdings" pitchFamily="2" charset="2"/>
              <a:buChar char="v"/>
            </a:pPr>
            <a:r>
              <a:rPr lang="en-US" altLang="zh-CN" sz="2800" b="0" i="0" u="none" strike="noStrike" kern="1200" cap="none" spc="0" baseline="0" dirty="0">
                <a:solidFill>
                  <a:schemeClr val="tx1"/>
                </a:solidFill>
                <a:latin typeface="Trebuchet MS" charset="0"/>
                <a:ea typeface="华文新魏" charset="0"/>
                <a:cs typeface="Trebuchet MS" charset="0"/>
              </a:rPr>
              <a:t>The organization needs to analyze salary data to identify and address pay disparities, ensure competitive compensation, and evaluate the effectiveness of its salary structure. This analysis aims to provide insights into equity, market alignment, and budget impact to inform strategic HR decisions.</a:t>
            </a:r>
            <a:endParaRPr lang="zh-CN" altLang="en-US" sz="2800" b="0" i="0" u="none" strike="noStrike" kern="1200" cap="none" spc="0" baseline="0" dirty="0">
              <a:solidFill>
                <a:schemeClr val="tx1"/>
              </a:solidFill>
              <a:latin typeface="Trebuchet MS" charset="0"/>
              <a:ea typeface="华文新魏" charset="0"/>
              <a:cs typeface="Trebuchet MS" charset="0"/>
            </a:endParaRPr>
          </a:p>
        </p:txBody>
      </p:sp>
    </p:spTree>
    <p:extLst>
      <p:ext uri="{BB962C8B-B14F-4D97-AF65-F5344CB8AC3E}">
        <p14:creationId xmlns:p14="http://schemas.microsoft.com/office/powerpoint/2010/main" val="1818154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DD5E8-BCE0-ADD2-67D0-D9F4C2C4163B}"/>
              </a:ext>
            </a:extLst>
          </p:cNvPr>
          <p:cNvSpPr>
            <a:spLocks noGrp="1"/>
          </p:cNvSpPr>
          <p:nvPr>
            <p:ph type="title"/>
          </p:nvPr>
        </p:nvSpPr>
        <p:spPr/>
        <p:txBody>
          <a:bodyPr/>
          <a:lstStyle/>
          <a:p>
            <a:r>
              <a:rPr lang="en-US" dirty="0"/>
              <a:t>Problem Overview </a:t>
            </a:r>
          </a:p>
        </p:txBody>
      </p:sp>
      <p:sp>
        <p:nvSpPr>
          <p:cNvPr id="3" name="Content Placeholder 2">
            <a:extLst>
              <a:ext uri="{FF2B5EF4-FFF2-40B4-BE49-F238E27FC236}">
                <a16:creationId xmlns:a16="http://schemas.microsoft.com/office/drawing/2014/main" id="{F5824EC9-8FC4-9D5A-B5CE-4E4447A46505}"/>
              </a:ext>
            </a:extLst>
          </p:cNvPr>
          <p:cNvSpPr>
            <a:spLocks noGrp="1"/>
          </p:cNvSpPr>
          <p:nvPr>
            <p:ph idx="1"/>
          </p:nvPr>
        </p:nvSpPr>
        <p:spPr/>
        <p:txBody>
          <a:bodyPr/>
          <a:lstStyle/>
          <a:p>
            <a:r>
              <a:rPr lang="en-US" dirty="0"/>
              <a:t>Collect data: gather details on employee </a:t>
            </a:r>
            <a:r>
              <a:rPr lang="en-US" dirty="0" err="1"/>
              <a:t>relos,salaries,and</a:t>
            </a:r>
            <a:r>
              <a:rPr lang="en-US" dirty="0"/>
              <a:t> project Allocation </a:t>
            </a:r>
          </a:p>
          <a:p>
            <a:r>
              <a:rPr lang="en-US" dirty="0"/>
              <a:t>Break down analysis: calculate total salary </a:t>
            </a:r>
            <a:r>
              <a:rPr lang="en-US" dirty="0" err="1"/>
              <a:t>costs,analyse</a:t>
            </a:r>
            <a:r>
              <a:rPr lang="en-US" dirty="0"/>
              <a:t> salaries by role, department and experience </a:t>
            </a:r>
            <a:r>
              <a:rPr lang="en-US" dirty="0" err="1"/>
              <a:t>level,and</a:t>
            </a:r>
            <a:r>
              <a:rPr lang="en-US" dirty="0"/>
              <a:t> compare with industry benchmarks.</a:t>
            </a:r>
          </a:p>
          <a:p>
            <a:r>
              <a:rPr lang="en-US" dirty="0"/>
              <a:t>Use </a:t>
            </a:r>
            <a:r>
              <a:rPr lang="en-US" dirty="0" err="1"/>
              <a:t>visualization:use</a:t>
            </a:r>
            <a:r>
              <a:rPr lang="en-US" dirty="0"/>
              <a:t> charts and graphs to display salary distribution and trends.</a:t>
            </a:r>
          </a:p>
          <a:p>
            <a:r>
              <a:rPr lang="en-US" dirty="0"/>
              <a:t>Evaluate key metrics: focus on average </a:t>
            </a:r>
            <a:r>
              <a:rPr lang="en-US" dirty="0" err="1"/>
              <a:t>salary,median</a:t>
            </a:r>
            <a:r>
              <a:rPr lang="en-US" dirty="0"/>
              <a:t> salary, salary range ,and salary share of the project budget.</a:t>
            </a:r>
          </a:p>
          <a:p>
            <a:r>
              <a:rPr lang="en-US" dirty="0"/>
              <a:t>Provide insights: identify cost savings </a:t>
            </a:r>
            <a:r>
              <a:rPr lang="en-US" dirty="0" err="1"/>
              <a:t>opportunities,suggest</a:t>
            </a:r>
            <a:r>
              <a:rPr lang="en-US" dirty="0"/>
              <a:t> salary adjustment, and recommend budget reallocation.</a:t>
            </a:r>
          </a:p>
          <a:p>
            <a:pPr marL="0" indent="0">
              <a:buNone/>
            </a:pPr>
            <a:endParaRPr lang="en-US" dirty="0"/>
          </a:p>
        </p:txBody>
      </p:sp>
    </p:spTree>
    <p:extLst>
      <p:ext uri="{BB962C8B-B14F-4D97-AF65-F5344CB8AC3E}">
        <p14:creationId xmlns:p14="http://schemas.microsoft.com/office/powerpoint/2010/main" val="2063201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38" name="文本框"/>
          <p:cNvSpPr>
            <a:spLocks noGrp="1"/>
          </p:cNvSpPr>
          <p:nvPr>
            <p:ph type="title"/>
          </p:nvPr>
        </p:nvSpPr>
        <p:spPr>
          <a:xfrm>
            <a:off x="699452" y="891793"/>
            <a:ext cx="5014595" cy="502284"/>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0" i="0" u="none" strike="noStrike" kern="1200" cap="none" spc="25" baseline="0">
                <a:solidFill>
                  <a:srgbClr val="EB3BA0"/>
                </a:solidFill>
                <a:latin typeface="Trebuchet MS" charset="0"/>
                <a:ea typeface="方正姚体" charset="0"/>
                <a:cs typeface="Lucida Sans"/>
              </a:rPr>
              <a:t>W</a:t>
            </a:r>
            <a:r>
              <a:rPr lang="en-US" altLang="zh-CN" sz="3200" b="0" i="0" u="none" strike="noStrike" kern="1200" cap="none" spc="-20" baseline="0">
                <a:solidFill>
                  <a:srgbClr val="EB3BA0"/>
                </a:solidFill>
                <a:latin typeface="Trebuchet MS" charset="0"/>
                <a:ea typeface="方正姚体" charset="0"/>
                <a:cs typeface="Lucida Sans"/>
              </a:rPr>
              <a:t>H</a:t>
            </a:r>
            <a:r>
              <a:rPr lang="en-US" altLang="zh-CN" sz="3200" b="0" i="0" u="none" strike="noStrike" kern="1200" cap="none" spc="20" baseline="0">
                <a:solidFill>
                  <a:srgbClr val="EB3BA0"/>
                </a:solidFill>
                <a:latin typeface="Trebuchet MS" charset="0"/>
                <a:ea typeface="方正姚体" charset="0"/>
                <a:cs typeface="Lucida Sans"/>
              </a:rPr>
              <a:t>O</a:t>
            </a:r>
            <a:r>
              <a:rPr lang="en-US" altLang="zh-CN" sz="3200" b="0" i="0" u="none" strike="noStrike" kern="1200" cap="none" spc="-235" baseline="0">
                <a:solidFill>
                  <a:srgbClr val="EB3BA0"/>
                </a:solidFill>
                <a:latin typeface="Trebuchet MS" charset="0"/>
                <a:ea typeface="方正姚体" charset="0"/>
                <a:cs typeface="Lucida Sans"/>
              </a:rPr>
              <a:t> </a:t>
            </a:r>
            <a:r>
              <a:rPr lang="en-US" altLang="zh-CN" sz="3200" b="0" i="0" u="none" strike="noStrike" kern="1200" cap="none" spc="-10" baseline="0">
                <a:solidFill>
                  <a:srgbClr val="EB3BA0"/>
                </a:solidFill>
                <a:latin typeface="Trebuchet MS" charset="0"/>
                <a:ea typeface="方正姚体" charset="0"/>
                <a:cs typeface="Lucida Sans"/>
              </a:rPr>
              <a:t>AR</a:t>
            </a:r>
            <a:r>
              <a:rPr lang="en-US" altLang="zh-CN" sz="3200" b="0" i="0" u="none" strike="noStrike" kern="1200" cap="none" spc="15" baseline="0">
                <a:solidFill>
                  <a:srgbClr val="EB3BA0"/>
                </a:solidFill>
                <a:latin typeface="Trebuchet MS" charset="0"/>
                <a:ea typeface="方正姚体" charset="0"/>
                <a:cs typeface="Lucida Sans"/>
              </a:rPr>
              <a:t>E</a:t>
            </a:r>
            <a:r>
              <a:rPr lang="en-US" altLang="zh-CN" sz="3200" b="0" i="0" u="none" strike="noStrike" kern="1200" cap="none" spc="-35" baseline="0">
                <a:solidFill>
                  <a:srgbClr val="EB3BA0"/>
                </a:solidFill>
                <a:latin typeface="Trebuchet MS" charset="0"/>
                <a:ea typeface="方正姚体" charset="0"/>
                <a:cs typeface="Lucida Sans"/>
              </a:rPr>
              <a:t> </a:t>
            </a:r>
            <a:r>
              <a:rPr lang="en-US" altLang="zh-CN" sz="3200" b="0" i="0" u="none" strike="noStrike" kern="1200" cap="none" spc="-10" baseline="0">
                <a:solidFill>
                  <a:srgbClr val="EB3BA0"/>
                </a:solidFill>
                <a:latin typeface="Trebuchet MS" charset="0"/>
                <a:ea typeface="方正姚体" charset="0"/>
                <a:cs typeface="Lucida Sans"/>
              </a:rPr>
              <a:t>T</a:t>
            </a:r>
            <a:r>
              <a:rPr lang="en-US" altLang="zh-CN" sz="3200" b="0" i="0" u="none" strike="noStrike" kern="1200" cap="none" spc="-15" baseline="0">
                <a:solidFill>
                  <a:srgbClr val="EB3BA0"/>
                </a:solidFill>
                <a:latin typeface="Trebuchet MS" charset="0"/>
                <a:ea typeface="方正姚体" charset="0"/>
                <a:cs typeface="Lucida Sans"/>
              </a:rPr>
              <a:t>H</a:t>
            </a:r>
            <a:r>
              <a:rPr lang="en-US" altLang="zh-CN" sz="3200" b="0" i="0" u="none" strike="noStrike" kern="1200" cap="none" spc="15" baseline="0">
                <a:solidFill>
                  <a:srgbClr val="EB3BA0"/>
                </a:solidFill>
                <a:latin typeface="Trebuchet MS" charset="0"/>
                <a:ea typeface="方正姚体" charset="0"/>
                <a:cs typeface="Lucida Sans"/>
              </a:rPr>
              <a:t>E</a:t>
            </a:r>
            <a:r>
              <a:rPr lang="en-US" altLang="zh-CN" sz="3200" b="0" i="0" u="none" strike="noStrike" kern="1200" cap="none" spc="-35" baseline="0">
                <a:solidFill>
                  <a:srgbClr val="EB3BA0"/>
                </a:solidFill>
                <a:latin typeface="Trebuchet MS" charset="0"/>
                <a:ea typeface="方正姚体" charset="0"/>
                <a:cs typeface="Lucida Sans"/>
              </a:rPr>
              <a:t> </a:t>
            </a:r>
            <a:r>
              <a:rPr lang="en-US" altLang="zh-CN" sz="3200" b="0" i="0" u="none" strike="noStrike" kern="1200" cap="none" spc="-20" baseline="0">
                <a:solidFill>
                  <a:srgbClr val="EB3BA0"/>
                </a:solidFill>
                <a:latin typeface="Trebuchet MS" charset="0"/>
                <a:ea typeface="方正姚体" charset="0"/>
                <a:cs typeface="Lucida Sans"/>
              </a:rPr>
              <a:t>E</a:t>
            </a:r>
            <a:r>
              <a:rPr lang="en-US" altLang="zh-CN" sz="3200" b="0" i="0" u="none" strike="noStrike" kern="1200" cap="none" spc="30" baseline="0">
                <a:solidFill>
                  <a:srgbClr val="EB3BA0"/>
                </a:solidFill>
                <a:latin typeface="Trebuchet MS" charset="0"/>
                <a:ea typeface="方正姚体" charset="0"/>
                <a:cs typeface="Lucida Sans"/>
              </a:rPr>
              <a:t>N</a:t>
            </a:r>
            <a:r>
              <a:rPr lang="en-US" altLang="zh-CN" sz="3200" b="0" i="0" u="none" strike="noStrike" kern="1200" cap="none" spc="15" baseline="0">
                <a:solidFill>
                  <a:srgbClr val="EB3BA0"/>
                </a:solidFill>
                <a:latin typeface="Trebuchet MS" charset="0"/>
                <a:ea typeface="方正姚体" charset="0"/>
                <a:cs typeface="Lucida Sans"/>
              </a:rPr>
              <a:t>D</a:t>
            </a:r>
            <a:r>
              <a:rPr lang="en-US" altLang="zh-CN" sz="3200" b="0" i="0" u="none" strike="noStrike" kern="1200" cap="none" spc="-45" baseline="0">
                <a:solidFill>
                  <a:srgbClr val="EB3BA0"/>
                </a:solidFill>
                <a:latin typeface="Trebuchet MS" charset="0"/>
                <a:ea typeface="方正姚体" charset="0"/>
                <a:cs typeface="Lucida Sans"/>
              </a:rPr>
              <a:t> </a:t>
            </a:r>
            <a:r>
              <a:rPr lang="en-US" altLang="zh-CN" sz="3200" b="0" i="0" u="none" strike="noStrike" kern="1200" cap="none" spc="0" baseline="0">
                <a:solidFill>
                  <a:srgbClr val="EB3BA0"/>
                </a:solidFill>
                <a:latin typeface="Trebuchet MS" charset="0"/>
                <a:ea typeface="方正姚体" charset="0"/>
                <a:cs typeface="Lucida Sans"/>
              </a:rPr>
              <a:t>U</a:t>
            </a:r>
            <a:r>
              <a:rPr lang="en-US" altLang="zh-CN" sz="3200" b="0" i="0" u="none" strike="noStrike" kern="1200" cap="none" spc="10" baseline="0">
                <a:solidFill>
                  <a:srgbClr val="EB3BA0"/>
                </a:solidFill>
                <a:latin typeface="Trebuchet MS" charset="0"/>
                <a:ea typeface="方正姚体" charset="0"/>
                <a:cs typeface="Lucida Sans"/>
              </a:rPr>
              <a:t>S</a:t>
            </a:r>
            <a:r>
              <a:rPr lang="en-US" altLang="zh-CN" sz="3200" b="0" i="0" u="none" strike="noStrike" kern="1200" cap="none" spc="-25" baseline="0">
                <a:solidFill>
                  <a:srgbClr val="EB3BA0"/>
                </a:solidFill>
                <a:latin typeface="Trebuchet MS" charset="0"/>
                <a:ea typeface="方正姚体" charset="0"/>
                <a:cs typeface="Lucida Sans"/>
              </a:rPr>
              <a:t>E</a:t>
            </a:r>
            <a:r>
              <a:rPr lang="en-US" altLang="zh-CN" sz="3200" b="0" i="0" u="none" strike="noStrike" kern="1200" cap="none" spc="-10" baseline="0">
                <a:solidFill>
                  <a:srgbClr val="EB3BA0"/>
                </a:solidFill>
                <a:latin typeface="Trebuchet MS" charset="0"/>
                <a:ea typeface="方正姚体" charset="0"/>
                <a:cs typeface="Lucida Sans"/>
              </a:rPr>
              <a:t>R</a:t>
            </a:r>
            <a:r>
              <a:rPr lang="en-US" altLang="zh-CN" sz="3200" b="0" i="0" u="none" strike="noStrike" kern="1200" cap="none" spc="5" baseline="0">
                <a:solidFill>
                  <a:srgbClr val="EB3BA0"/>
                </a:solidFill>
                <a:latin typeface="Trebuchet MS" charset="0"/>
                <a:ea typeface="方正姚体" charset="0"/>
                <a:cs typeface="Lucida Sans"/>
              </a:rPr>
              <a:t>S?</a:t>
            </a:r>
            <a:endParaRPr lang="zh-CN" altLang="en-US" sz="3200" b="0" i="0" u="none" strike="noStrike" kern="1200" cap="none" spc="0" baseline="0">
              <a:solidFill>
                <a:srgbClr val="EB3BA0"/>
              </a:solidFill>
              <a:latin typeface="Trebuchet MS" charset="0"/>
              <a:ea typeface="方正姚体" charset="0"/>
              <a:cs typeface="Lucida Sans"/>
            </a:endParaRPr>
          </a:p>
        </p:txBody>
      </p:sp>
      <p:sp>
        <p:nvSpPr>
          <p:cNvPr id="139" name="文本框"/>
          <p:cNvSpPr>
            <a:spLocks noGrp="1"/>
          </p:cNvSpPr>
          <p:nvPr>
            <p:ph type="sldNum"/>
          </p:nvPr>
        </p:nvSpPr>
        <p:spPr>
          <a:xfrm>
            <a:off x="8590663" y="6158519"/>
            <a:ext cx="683339" cy="130809"/>
          </a:xfrm>
          <a:prstGeom prst="rect">
            <a:avLst/>
          </a:prstGeom>
          <a:noFill/>
          <a:ln cap="flat" cmpd="sng">
            <a:noFill/>
            <a:prstDash val="solid"/>
            <a:miter/>
          </a:ln>
        </p:spPr>
        <p:txBody>
          <a:bodyPr vert="horz" wrap="square" lIns="0" tIns="6985" rIns="0" bIns="0" anchor="ctr" anchorCtr="0">
            <a:prstTxWarp prst="textNoShape">
              <a:avLst/>
            </a:prstTxWarp>
            <a:spAutoFit/>
          </a:bodyPr>
          <a:lstStyle/>
          <a:p>
            <a:pPr marL="38100" indent="0" algn="r">
              <a:lnSpc>
                <a:spcPct val="100000"/>
              </a:lnSpc>
              <a:spcBef>
                <a:spcPts val="55"/>
              </a:spcBef>
              <a:spcAft>
                <a:spcPts val="0"/>
              </a:spcAft>
              <a:buNone/>
            </a:pPr>
            <a:fld id="{CAD2D6BD-DE1B-4B5F-8B41-2702339687B9}" type="slidenum">
              <a:rPr lang="en-US" altLang="zh-CN" sz="900" b="0" i="0" u="none" strike="noStrike" kern="1200" cap="none" spc="10" baseline="0">
                <a:solidFill>
                  <a:srgbClr val="EB3BA0"/>
                </a:solidFill>
                <a:latin typeface="Trebuchet MS" charset="0"/>
                <a:ea typeface="华文新魏" charset="0"/>
                <a:cs typeface="Trebuchet MS" charset="0"/>
              </a:rPr>
              <a:t>6</a:t>
            </a:fld>
            <a:endParaRPr lang="zh-CN" altLang="en-US" sz="900" b="0" i="0" u="none" strike="noStrike" kern="1200" cap="none" spc="10" baseline="0">
              <a:solidFill>
                <a:srgbClr val="EB3BA0"/>
              </a:solidFill>
              <a:latin typeface="Trebuchet MS" charset="0"/>
              <a:ea typeface="华文新魏" charset="0"/>
              <a:cs typeface="Trebuchet MS" charset="0"/>
            </a:endParaRPr>
          </a:p>
        </p:txBody>
      </p:sp>
      <p:pic>
        <p:nvPicPr>
          <p:cNvPr id="140"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
        <p:nvSpPr>
          <p:cNvPr id="141" name="矩形"/>
          <p:cNvSpPr>
            <a:spLocks/>
          </p:cNvSpPr>
          <p:nvPr/>
        </p:nvSpPr>
        <p:spPr>
          <a:xfrm>
            <a:off x="723900" y="1695450"/>
            <a:ext cx="6096000" cy="30251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285750" indent="-285750" algn="l" eaLnBrk="0" fontAlgn="base" latinLnBrk="0" hangingPunct="0">
              <a:lnSpc>
                <a:spcPct val="100000"/>
              </a:lnSpc>
              <a:spcBef>
                <a:spcPts val="0"/>
              </a:spcBef>
              <a:spcAft>
                <a:spcPts val="0"/>
              </a:spcAft>
              <a:buFont typeface="Wingdings" pitchFamily="2" charset="2"/>
              <a:buChar char="v"/>
            </a:pPr>
            <a:r>
              <a:rPr lang="en-US" altLang="zh-CN" sz="1800" b="0" i="0" u="none" strike="noStrike" kern="1200" cap="none" spc="0" baseline="0">
                <a:solidFill>
                  <a:schemeClr val="tx1"/>
                </a:solidFill>
                <a:latin typeface="Arial" pitchFamily="34" charset="0"/>
                <a:ea typeface="华文新魏" charset="0"/>
                <a:cs typeface="Trebuchet MS" charset="0"/>
              </a:rPr>
              <a:t>To evaluate fairness, compliance, and optimize salary structures.</a:t>
            </a:r>
          </a:p>
          <a:p>
            <a:pPr marL="0" indent="0" algn="l" eaLnBrk="0" fontAlgn="base" latinLnBrk="0" hangingPunct="0">
              <a:lnSpc>
                <a:spcPct val="100000"/>
              </a:lnSpc>
              <a:spcBef>
                <a:spcPts val="0"/>
              </a:spcBef>
              <a:spcAft>
                <a:spcPts val="0"/>
              </a:spcAft>
              <a:buNone/>
            </a:pPr>
            <a:endParaRPr lang="en-US" altLang="zh-CN" sz="1800" b="0" i="0" u="none" strike="noStrike" kern="1200" cap="none" spc="0" baseline="0">
              <a:solidFill>
                <a:schemeClr val="tx1"/>
              </a:solidFill>
              <a:latin typeface="Arial" pitchFamily="34" charset="0"/>
              <a:ea typeface="华文新魏" charset="0"/>
              <a:cs typeface="Trebuchet MS" charset="0"/>
            </a:endParaRPr>
          </a:p>
          <a:p>
            <a:pPr marL="285750" indent="-285750" algn="l" eaLnBrk="0" fontAlgn="base" latinLnBrk="0" hangingPunct="0">
              <a:lnSpc>
                <a:spcPct val="100000"/>
              </a:lnSpc>
              <a:spcBef>
                <a:spcPts val="0"/>
              </a:spcBef>
              <a:spcAft>
                <a:spcPts val="0"/>
              </a:spcAft>
              <a:buFont typeface="Wingdings" pitchFamily="2" charset="2"/>
              <a:buChar char="v"/>
            </a:pPr>
            <a:r>
              <a:rPr lang="en-US" altLang="zh-CN" sz="1800" b="0" i="0" u="none" strike="noStrike" kern="1200" cap="none" spc="0" baseline="0">
                <a:solidFill>
                  <a:schemeClr val="tx1"/>
                </a:solidFill>
                <a:latin typeface="Arial" pitchFamily="34" charset="0"/>
                <a:ea typeface="华文新魏" charset="0"/>
                <a:cs typeface="Trebuchet MS" charset="0"/>
              </a:rPr>
              <a:t>To make informed decisions about compensation strategy.</a:t>
            </a:r>
          </a:p>
          <a:p>
            <a:pPr marL="0" indent="0" algn="l" eaLnBrk="0" fontAlgn="base" latinLnBrk="0" hangingPunct="0">
              <a:lnSpc>
                <a:spcPct val="100000"/>
              </a:lnSpc>
              <a:spcBef>
                <a:spcPts val="0"/>
              </a:spcBef>
              <a:spcAft>
                <a:spcPts val="0"/>
              </a:spcAft>
              <a:buNone/>
            </a:pPr>
            <a:endParaRPr lang="en-US" altLang="zh-CN" sz="1800" b="0" i="0" u="none" strike="noStrike" kern="1200" cap="none" spc="0" baseline="0">
              <a:solidFill>
                <a:schemeClr val="tx1"/>
              </a:solidFill>
              <a:latin typeface="Arial" pitchFamily="34" charset="0"/>
              <a:ea typeface="华文新魏" charset="0"/>
              <a:cs typeface="Trebuchet MS" charset="0"/>
            </a:endParaRPr>
          </a:p>
          <a:p>
            <a:pPr marL="285750" indent="-285750" algn="l" eaLnBrk="0" fontAlgn="base" latinLnBrk="0" hangingPunct="0">
              <a:lnSpc>
                <a:spcPct val="100000"/>
              </a:lnSpc>
              <a:spcBef>
                <a:spcPts val="0"/>
              </a:spcBef>
              <a:spcAft>
                <a:spcPts val="0"/>
              </a:spcAft>
              <a:buFont typeface="Wingdings" pitchFamily="2" charset="2"/>
              <a:buChar char="v"/>
            </a:pPr>
            <a:r>
              <a:rPr lang="en-US" altLang="zh-CN" sz="1800" b="0" i="0" u="none" strike="noStrike" kern="1200" cap="none" spc="0" baseline="0">
                <a:solidFill>
                  <a:schemeClr val="tx1"/>
                </a:solidFill>
                <a:latin typeface="Arial" pitchFamily="34" charset="0"/>
                <a:ea typeface="华文新魏" charset="0"/>
                <a:cs typeface="Trebuchet MS" charset="0"/>
              </a:rPr>
              <a:t>To ensure transparency and fairness in their pay.</a:t>
            </a:r>
          </a:p>
          <a:p>
            <a:pPr marL="0" indent="0" algn="l" eaLnBrk="0" fontAlgn="base" latinLnBrk="0" hangingPunct="0">
              <a:lnSpc>
                <a:spcPct val="100000"/>
              </a:lnSpc>
              <a:spcBef>
                <a:spcPts val="0"/>
              </a:spcBef>
              <a:spcAft>
                <a:spcPts val="0"/>
              </a:spcAft>
              <a:buNone/>
            </a:pPr>
            <a:endParaRPr lang="en-US" altLang="zh-CN" sz="1800" b="0" i="0" u="none" strike="noStrike" kern="1200" cap="none" spc="0" baseline="0">
              <a:solidFill>
                <a:schemeClr val="tx1"/>
              </a:solidFill>
              <a:latin typeface="Arial" pitchFamily="34" charset="0"/>
              <a:ea typeface="华文新魏" charset="0"/>
              <a:cs typeface="Trebuchet MS" charset="0"/>
            </a:endParaRPr>
          </a:p>
          <a:p>
            <a:pPr marL="285750" indent="-285750" algn="l" eaLnBrk="0" fontAlgn="base" latinLnBrk="0" hangingPunct="0">
              <a:lnSpc>
                <a:spcPct val="100000"/>
              </a:lnSpc>
              <a:spcBef>
                <a:spcPts val="0"/>
              </a:spcBef>
              <a:spcAft>
                <a:spcPts val="0"/>
              </a:spcAft>
              <a:buFont typeface="Wingdings" pitchFamily="2" charset="2"/>
              <a:buChar char="v"/>
            </a:pPr>
            <a:r>
              <a:rPr lang="en-US" altLang="zh-CN" sz="1800" b="0" i="0" u="none" strike="noStrike" kern="1200" cap="none" spc="0" baseline="0">
                <a:solidFill>
                  <a:schemeClr val="tx1"/>
                </a:solidFill>
                <a:latin typeface="Arial" pitchFamily="34" charset="0"/>
                <a:ea typeface="华文新魏" charset="0"/>
                <a:cs typeface="Trebuchet MS" charset="0"/>
              </a:rPr>
              <a:t>To manage budgets and forecast salary expenditures.</a:t>
            </a:r>
          </a:p>
          <a:p>
            <a:pPr marL="285750" indent="-285750" algn="l" eaLnBrk="0" fontAlgn="base" latinLnBrk="0" hangingPunct="0">
              <a:lnSpc>
                <a:spcPct val="100000"/>
              </a:lnSpc>
              <a:spcBef>
                <a:spcPts val="0"/>
              </a:spcBef>
              <a:spcAft>
                <a:spcPts val="0"/>
              </a:spcAft>
              <a:buFont typeface="Wingdings" pitchFamily="2" charset="2"/>
              <a:buChar char="v"/>
            </a:pPr>
            <a:endParaRPr lang="en-US" altLang="zh-CN" sz="1800" b="0" i="0" u="none" strike="noStrike" kern="1200" cap="none" spc="0" baseline="0">
              <a:solidFill>
                <a:schemeClr val="tx1"/>
              </a:solidFill>
              <a:latin typeface="Arial" pitchFamily="34" charset="0"/>
              <a:ea typeface="华文新魏" charset="0"/>
              <a:cs typeface="Trebuchet MS" charset="0"/>
            </a:endParaRPr>
          </a:p>
          <a:p>
            <a:pPr marL="285750" indent="-285750" algn="l" eaLnBrk="0" fontAlgn="base" latinLnBrk="0" hangingPunct="0">
              <a:lnSpc>
                <a:spcPct val="100000"/>
              </a:lnSpc>
              <a:spcBef>
                <a:spcPts val="0"/>
              </a:spcBef>
              <a:spcAft>
                <a:spcPts val="0"/>
              </a:spcAft>
              <a:buFont typeface="Wingdings" pitchFamily="2" charset="2"/>
              <a:buChar char="v"/>
            </a:pPr>
            <a:r>
              <a:rPr lang="en-US" altLang="zh-CN" sz="1800" b="0" i="0" u="none" strike="noStrike" kern="1200" cap="none" spc="0" baseline="0">
                <a:solidFill>
                  <a:schemeClr val="tx1"/>
                </a:solidFill>
                <a:latin typeface="Arial" pitchFamily="34" charset="0"/>
                <a:ea typeface="华文新魏" charset="0"/>
                <a:cs typeface="Trebuchet MS" charset="0"/>
              </a:rPr>
              <a:t>To advocate for fair compensation. </a:t>
            </a:r>
            <a:endParaRPr lang="zh-CN" altLang="en-US" sz="1800" b="0" i="0" u="none" strike="noStrike" kern="1200" cap="none" spc="0" baseline="0">
              <a:solidFill>
                <a:schemeClr val="tx1"/>
              </a:solidFill>
              <a:latin typeface="Arial" pitchFamily="34" charset="0"/>
              <a:ea typeface="华文新魏" charset="0"/>
              <a:cs typeface="Trebuchet MS" charset="0"/>
            </a:endParaRPr>
          </a:p>
        </p:txBody>
      </p:sp>
    </p:spTree>
    <p:extLst>
      <p:ext uri="{BB962C8B-B14F-4D97-AF65-F5344CB8AC3E}">
        <p14:creationId xmlns:p14="http://schemas.microsoft.com/office/powerpoint/2010/main" val="901610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2" name="图片"/>
          <p:cNvPicPr>
            <a:picLocks/>
          </p:cNvPicPr>
          <p:nvPr/>
        </p:nvPicPr>
        <p:blipFill>
          <a:blip r:embed="rId3" cstate="print"/>
          <a:stretch>
            <a:fillRect/>
          </a:stretch>
        </p:blipFill>
        <p:spPr>
          <a:xfrm>
            <a:off x="0" y="1476375"/>
            <a:ext cx="2695574" cy="3248025"/>
          </a:xfrm>
          <a:prstGeom prst="rect">
            <a:avLst/>
          </a:prstGeom>
          <a:noFill/>
          <a:ln w="12700" cap="flat" cmpd="sng">
            <a:noFill/>
            <a:prstDash val="solid"/>
            <a:miter/>
          </a:ln>
        </p:spPr>
      </p:pic>
      <p:sp>
        <p:nvSpPr>
          <p:cNvPr id="14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46" name="文本框"/>
          <p:cNvSpPr>
            <a:spLocks noGrp="1"/>
          </p:cNvSpPr>
          <p:nvPr>
            <p:ph type="title"/>
          </p:nvPr>
        </p:nvSpPr>
        <p:spPr>
          <a:xfrm>
            <a:off x="558165" y="857885"/>
            <a:ext cx="9763125" cy="55626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0" i="0" u="none" strike="noStrike" kern="1200" cap="none" spc="10" baseline="0">
                <a:solidFill>
                  <a:srgbClr val="EB3BA0"/>
                </a:solidFill>
                <a:latin typeface="Trebuchet MS" charset="0"/>
                <a:ea typeface="方正姚体" charset="0"/>
                <a:cs typeface="Lucida Sans"/>
              </a:rPr>
              <a:t>O</a:t>
            </a:r>
            <a:r>
              <a:rPr lang="en-US" altLang="zh-CN" sz="3600" b="0" i="0" u="none" strike="noStrike" kern="1200" cap="none" spc="25" baseline="0">
                <a:solidFill>
                  <a:srgbClr val="EB3BA0"/>
                </a:solidFill>
                <a:latin typeface="Trebuchet MS" charset="0"/>
                <a:ea typeface="方正姚体" charset="0"/>
                <a:cs typeface="Lucida Sans"/>
              </a:rPr>
              <a:t>U</a:t>
            </a:r>
            <a:r>
              <a:rPr lang="en-US" altLang="zh-CN" sz="3600" b="0" i="0" u="none" strike="noStrike" kern="1200" cap="none" spc="0" baseline="0">
                <a:solidFill>
                  <a:srgbClr val="EB3BA0"/>
                </a:solidFill>
                <a:latin typeface="Trebuchet MS" charset="0"/>
                <a:ea typeface="方正姚体" charset="0"/>
                <a:cs typeface="Lucida Sans"/>
              </a:rPr>
              <a:t>R</a:t>
            </a:r>
            <a:r>
              <a:rPr lang="en-US" altLang="zh-CN" sz="3600" b="0" i="0" u="none" strike="noStrike" kern="1200" cap="none" spc="5" baseline="0">
                <a:solidFill>
                  <a:srgbClr val="EB3BA0"/>
                </a:solidFill>
                <a:latin typeface="Trebuchet MS" charset="0"/>
                <a:ea typeface="方正姚体" charset="0"/>
                <a:cs typeface="Lucida Sans"/>
              </a:rPr>
              <a:t> </a:t>
            </a:r>
            <a:r>
              <a:rPr lang="en-US" altLang="zh-CN" sz="3600" b="0" i="0" u="none" strike="noStrike" kern="1200" cap="none" spc="25" baseline="0">
                <a:solidFill>
                  <a:srgbClr val="EB3BA0"/>
                </a:solidFill>
                <a:latin typeface="Trebuchet MS" charset="0"/>
                <a:ea typeface="方正姚体" charset="0"/>
                <a:cs typeface="Lucida Sans"/>
              </a:rPr>
              <a:t>S</a:t>
            </a:r>
            <a:r>
              <a:rPr lang="en-US" altLang="zh-CN" sz="3600" b="0" i="0" u="none" strike="noStrike" kern="1200" cap="none" spc="10" baseline="0">
                <a:solidFill>
                  <a:srgbClr val="EB3BA0"/>
                </a:solidFill>
                <a:latin typeface="Trebuchet MS" charset="0"/>
                <a:ea typeface="方正姚体" charset="0"/>
                <a:cs typeface="Lucida Sans"/>
              </a:rPr>
              <a:t>O</a:t>
            </a:r>
            <a:r>
              <a:rPr lang="en-US" altLang="zh-CN" sz="3600" b="0" i="0" u="none" strike="noStrike" kern="1200" cap="none" spc="25" baseline="0">
                <a:solidFill>
                  <a:srgbClr val="EB3BA0"/>
                </a:solidFill>
                <a:latin typeface="Trebuchet MS" charset="0"/>
                <a:ea typeface="方正姚体" charset="0"/>
                <a:cs typeface="Lucida Sans"/>
              </a:rPr>
              <a:t>LU</a:t>
            </a:r>
            <a:r>
              <a:rPr lang="en-US" altLang="zh-CN" sz="3600" b="0" i="0" u="none" strike="noStrike" kern="1200" cap="none" spc="-35" baseline="0">
                <a:solidFill>
                  <a:srgbClr val="EB3BA0"/>
                </a:solidFill>
                <a:latin typeface="Trebuchet MS" charset="0"/>
                <a:ea typeface="方正姚体" charset="0"/>
                <a:cs typeface="Lucida Sans"/>
              </a:rPr>
              <a:t>T</a:t>
            </a:r>
            <a:r>
              <a:rPr lang="en-US" altLang="zh-CN" sz="3600" b="0" i="0" u="none" strike="noStrike" kern="1200" cap="none" spc="-30" baseline="0">
                <a:solidFill>
                  <a:srgbClr val="EB3BA0"/>
                </a:solidFill>
                <a:latin typeface="Trebuchet MS" charset="0"/>
                <a:ea typeface="方正姚体" charset="0"/>
                <a:cs typeface="Lucida Sans"/>
              </a:rPr>
              <a:t>I</a:t>
            </a:r>
            <a:r>
              <a:rPr lang="en-US" altLang="zh-CN" sz="3600" b="0" i="0" u="none" strike="noStrike" kern="1200" cap="none" spc="10" baseline="0">
                <a:solidFill>
                  <a:srgbClr val="EB3BA0"/>
                </a:solidFill>
                <a:latin typeface="Trebuchet MS" charset="0"/>
                <a:ea typeface="方正姚体" charset="0"/>
                <a:cs typeface="Lucida Sans"/>
              </a:rPr>
              <a:t>O</a:t>
            </a:r>
            <a:r>
              <a:rPr lang="en-US" altLang="zh-CN" sz="3600" b="0" i="0" u="none" strike="noStrike" kern="1200" cap="none" spc="0" baseline="0">
                <a:solidFill>
                  <a:srgbClr val="EB3BA0"/>
                </a:solidFill>
                <a:latin typeface="Trebuchet MS" charset="0"/>
                <a:ea typeface="方正姚体" charset="0"/>
                <a:cs typeface="Lucida Sans"/>
              </a:rPr>
              <a:t>N</a:t>
            </a:r>
            <a:r>
              <a:rPr lang="en-US" altLang="zh-CN" sz="3600" b="0" i="0" u="none" strike="noStrike" kern="1200" cap="none" spc="-345" baseline="0">
                <a:solidFill>
                  <a:srgbClr val="EB3BA0"/>
                </a:solidFill>
                <a:latin typeface="Trebuchet MS" charset="0"/>
                <a:ea typeface="方正姚体" charset="0"/>
                <a:cs typeface="Lucida Sans"/>
              </a:rPr>
              <a:t> </a:t>
            </a:r>
            <a:r>
              <a:rPr lang="en-US" altLang="zh-CN" sz="3600" b="0" i="0" u="none" strike="noStrike" kern="1200" cap="none" spc="-35" baseline="0">
                <a:solidFill>
                  <a:srgbClr val="EB3BA0"/>
                </a:solidFill>
                <a:latin typeface="Trebuchet MS" charset="0"/>
                <a:ea typeface="方正姚体" charset="0"/>
                <a:cs typeface="Lucida Sans"/>
              </a:rPr>
              <a:t>A</a:t>
            </a:r>
            <a:r>
              <a:rPr lang="en-US" altLang="zh-CN" sz="3600" b="0" i="0" u="none" strike="noStrike" kern="1200" cap="none" spc="-5" baseline="0">
                <a:solidFill>
                  <a:srgbClr val="EB3BA0"/>
                </a:solidFill>
                <a:latin typeface="Trebuchet MS" charset="0"/>
                <a:ea typeface="方正姚体" charset="0"/>
                <a:cs typeface="Lucida Sans"/>
              </a:rPr>
              <a:t>N</a:t>
            </a:r>
            <a:r>
              <a:rPr lang="en-US" altLang="zh-CN" sz="3600" b="0" i="0" u="none" strike="noStrike" kern="1200" cap="none" spc="0" baseline="0">
                <a:solidFill>
                  <a:srgbClr val="EB3BA0"/>
                </a:solidFill>
                <a:latin typeface="Trebuchet MS" charset="0"/>
                <a:ea typeface="方正姚体" charset="0"/>
                <a:cs typeface="Lucida Sans"/>
              </a:rPr>
              <a:t>D</a:t>
            </a:r>
            <a:r>
              <a:rPr lang="en-US" altLang="zh-CN" sz="3600" b="0" i="0" u="none" strike="noStrike" kern="1200" cap="none" spc="35" baseline="0">
                <a:solidFill>
                  <a:srgbClr val="EB3BA0"/>
                </a:solidFill>
                <a:latin typeface="Trebuchet MS" charset="0"/>
                <a:ea typeface="方正姚体" charset="0"/>
                <a:cs typeface="Lucida Sans"/>
              </a:rPr>
              <a:t> </a:t>
            </a:r>
            <a:r>
              <a:rPr lang="en-US" altLang="zh-CN" sz="3600" b="0" i="0" u="none" strike="noStrike" kern="1200" cap="none" spc="-30" baseline="0">
                <a:solidFill>
                  <a:srgbClr val="EB3BA0"/>
                </a:solidFill>
                <a:latin typeface="Trebuchet MS" charset="0"/>
                <a:ea typeface="方正姚体" charset="0"/>
                <a:cs typeface="Lucida Sans"/>
              </a:rPr>
              <a:t>I</a:t>
            </a:r>
            <a:r>
              <a:rPr lang="en-US" altLang="zh-CN" sz="3600" b="0" i="0" u="none" strike="noStrike" kern="1200" cap="none" spc="-35" baseline="0">
                <a:solidFill>
                  <a:srgbClr val="EB3BA0"/>
                </a:solidFill>
                <a:latin typeface="Trebuchet MS" charset="0"/>
                <a:ea typeface="方正姚体" charset="0"/>
                <a:cs typeface="Lucida Sans"/>
              </a:rPr>
              <a:t>T</a:t>
            </a:r>
            <a:r>
              <a:rPr lang="en-US" altLang="zh-CN" sz="3600" b="0" i="0" u="none" strike="noStrike" kern="1200" cap="none" spc="0" baseline="0">
                <a:solidFill>
                  <a:srgbClr val="EB3BA0"/>
                </a:solidFill>
                <a:latin typeface="Trebuchet MS" charset="0"/>
                <a:ea typeface="方正姚体" charset="0"/>
                <a:cs typeface="Lucida Sans"/>
              </a:rPr>
              <a:t>S</a:t>
            </a:r>
            <a:r>
              <a:rPr lang="en-US" altLang="zh-CN" sz="3600" b="0" i="0" u="none" strike="noStrike" kern="1200" cap="none" spc="60" baseline="0">
                <a:solidFill>
                  <a:srgbClr val="EB3BA0"/>
                </a:solidFill>
                <a:latin typeface="Trebuchet MS" charset="0"/>
                <a:ea typeface="方正姚体" charset="0"/>
                <a:cs typeface="Lucida Sans"/>
              </a:rPr>
              <a:t> </a:t>
            </a:r>
            <a:r>
              <a:rPr lang="en-US" altLang="zh-CN" sz="3600" b="0" i="0" u="none" strike="noStrike" kern="1200" cap="none" spc="-295" baseline="0">
                <a:solidFill>
                  <a:srgbClr val="EB3BA0"/>
                </a:solidFill>
                <a:latin typeface="Trebuchet MS" charset="0"/>
                <a:ea typeface="方正姚体" charset="0"/>
                <a:cs typeface="Lucida Sans"/>
              </a:rPr>
              <a:t>V</a:t>
            </a:r>
            <a:r>
              <a:rPr lang="en-US" altLang="zh-CN" sz="3600" b="0" i="0" u="none" strike="noStrike" kern="1200" cap="none" spc="-35" baseline="0">
                <a:solidFill>
                  <a:srgbClr val="EB3BA0"/>
                </a:solidFill>
                <a:latin typeface="Trebuchet MS" charset="0"/>
                <a:ea typeface="方正姚体" charset="0"/>
                <a:cs typeface="Lucida Sans"/>
              </a:rPr>
              <a:t>A</a:t>
            </a:r>
            <a:r>
              <a:rPr lang="en-US" altLang="zh-CN" sz="3600" b="0" i="0" u="none" strike="noStrike" kern="1200" cap="none" spc="25" baseline="0">
                <a:solidFill>
                  <a:srgbClr val="EB3BA0"/>
                </a:solidFill>
                <a:latin typeface="Trebuchet MS" charset="0"/>
                <a:ea typeface="方正姚体" charset="0"/>
                <a:cs typeface="Lucida Sans"/>
              </a:rPr>
              <a:t>LU</a:t>
            </a:r>
            <a:r>
              <a:rPr lang="en-US" altLang="zh-CN" sz="3600" b="0" i="0" u="none" strike="noStrike" kern="1200" cap="none" spc="0" baseline="0">
                <a:solidFill>
                  <a:srgbClr val="EB3BA0"/>
                </a:solidFill>
                <a:latin typeface="Trebuchet MS" charset="0"/>
                <a:ea typeface="方正姚体" charset="0"/>
                <a:cs typeface="Lucida Sans"/>
              </a:rPr>
              <a:t>E</a:t>
            </a:r>
            <a:r>
              <a:rPr lang="en-US" altLang="zh-CN" sz="3600" b="0" i="0" u="none" strike="noStrike" kern="1200" cap="none" spc="-65" baseline="0">
                <a:solidFill>
                  <a:srgbClr val="EB3BA0"/>
                </a:solidFill>
                <a:latin typeface="Trebuchet MS" charset="0"/>
                <a:ea typeface="方正姚体" charset="0"/>
                <a:cs typeface="Lucida Sans"/>
              </a:rPr>
              <a:t> </a:t>
            </a:r>
            <a:r>
              <a:rPr lang="en-US" altLang="zh-CN" sz="3600" b="0" i="0" u="none" strike="noStrike" kern="1200" cap="none" spc="-15" baseline="0">
                <a:solidFill>
                  <a:srgbClr val="EB3BA0"/>
                </a:solidFill>
                <a:latin typeface="Trebuchet MS" charset="0"/>
                <a:ea typeface="方正姚体" charset="0"/>
                <a:cs typeface="Lucida Sans"/>
              </a:rPr>
              <a:t>P</a:t>
            </a:r>
            <a:r>
              <a:rPr lang="en-US" altLang="zh-CN" sz="3600" b="0" i="0" u="none" strike="noStrike" kern="1200" cap="none" spc="-30" baseline="0">
                <a:solidFill>
                  <a:srgbClr val="EB3BA0"/>
                </a:solidFill>
                <a:latin typeface="Trebuchet MS" charset="0"/>
                <a:ea typeface="方正姚体" charset="0"/>
                <a:cs typeface="Lucida Sans"/>
              </a:rPr>
              <a:t>R</a:t>
            </a:r>
            <a:r>
              <a:rPr lang="en-US" altLang="zh-CN" sz="3600" b="0" i="0" u="none" strike="noStrike" kern="1200" cap="none" spc="10" baseline="0">
                <a:solidFill>
                  <a:srgbClr val="EB3BA0"/>
                </a:solidFill>
                <a:latin typeface="Trebuchet MS" charset="0"/>
                <a:ea typeface="方正姚体" charset="0"/>
                <a:cs typeface="Lucida Sans"/>
              </a:rPr>
              <a:t>O</a:t>
            </a:r>
            <a:r>
              <a:rPr lang="en-US" altLang="zh-CN" sz="3600" b="0" i="0" u="none" strike="noStrike" kern="1200" cap="none" spc="-15" baseline="0">
                <a:solidFill>
                  <a:srgbClr val="EB3BA0"/>
                </a:solidFill>
                <a:latin typeface="Trebuchet MS" charset="0"/>
                <a:ea typeface="方正姚体" charset="0"/>
                <a:cs typeface="Lucida Sans"/>
              </a:rPr>
              <a:t>P</a:t>
            </a:r>
            <a:r>
              <a:rPr lang="en-US" altLang="zh-CN" sz="3600" b="0" i="0" u="none" strike="noStrike" kern="1200" cap="none" spc="10" baseline="0">
                <a:solidFill>
                  <a:srgbClr val="EB3BA0"/>
                </a:solidFill>
                <a:latin typeface="Trebuchet MS" charset="0"/>
                <a:ea typeface="方正姚体" charset="0"/>
                <a:cs typeface="Lucida Sans"/>
              </a:rPr>
              <a:t>O</a:t>
            </a:r>
            <a:r>
              <a:rPr lang="en-US" altLang="zh-CN" sz="3600" b="0" i="0" u="none" strike="noStrike" kern="1200" cap="none" spc="25" baseline="0">
                <a:solidFill>
                  <a:srgbClr val="EB3BA0"/>
                </a:solidFill>
                <a:latin typeface="Trebuchet MS" charset="0"/>
                <a:ea typeface="方正姚体" charset="0"/>
                <a:cs typeface="Lucida Sans"/>
              </a:rPr>
              <a:t>S</a:t>
            </a:r>
            <a:r>
              <a:rPr lang="en-US" altLang="zh-CN" sz="3600" b="0" i="0" u="none" strike="noStrike" kern="1200" cap="none" spc="-30" baseline="0">
                <a:solidFill>
                  <a:srgbClr val="EB3BA0"/>
                </a:solidFill>
                <a:latin typeface="Trebuchet MS" charset="0"/>
                <a:ea typeface="方正姚体" charset="0"/>
                <a:cs typeface="Lucida Sans"/>
              </a:rPr>
              <a:t>I</a:t>
            </a:r>
            <a:r>
              <a:rPr lang="en-US" altLang="zh-CN" sz="3600" b="0" i="0" u="none" strike="noStrike" kern="1200" cap="none" spc="-35" baseline="0">
                <a:solidFill>
                  <a:srgbClr val="EB3BA0"/>
                </a:solidFill>
                <a:latin typeface="Trebuchet MS" charset="0"/>
                <a:ea typeface="方正姚体" charset="0"/>
                <a:cs typeface="Lucida Sans"/>
              </a:rPr>
              <a:t>T</a:t>
            </a:r>
            <a:r>
              <a:rPr lang="en-US" altLang="zh-CN" sz="3600" b="0" i="0" u="none" strike="noStrike" kern="1200" cap="none" spc="-30" baseline="0">
                <a:solidFill>
                  <a:srgbClr val="EB3BA0"/>
                </a:solidFill>
                <a:latin typeface="Trebuchet MS" charset="0"/>
                <a:ea typeface="方正姚体" charset="0"/>
                <a:cs typeface="Lucida Sans"/>
              </a:rPr>
              <a:t>I</a:t>
            </a:r>
            <a:r>
              <a:rPr lang="en-US" altLang="zh-CN" sz="3600" b="0" i="0" u="none" strike="noStrike" kern="1200" cap="none" spc="10" baseline="0">
                <a:solidFill>
                  <a:srgbClr val="EB3BA0"/>
                </a:solidFill>
                <a:latin typeface="Trebuchet MS" charset="0"/>
                <a:ea typeface="方正姚体" charset="0"/>
                <a:cs typeface="Lucida Sans"/>
              </a:rPr>
              <a:t>O</a:t>
            </a:r>
            <a:r>
              <a:rPr lang="en-US" altLang="zh-CN" sz="3600" b="0" i="0" u="none" strike="noStrike" kern="1200" cap="none" spc="0" baseline="0">
                <a:solidFill>
                  <a:srgbClr val="EB3BA0"/>
                </a:solidFill>
                <a:latin typeface="Trebuchet MS" charset="0"/>
                <a:ea typeface="方正姚体" charset="0"/>
                <a:cs typeface="Lucida Sans"/>
              </a:rPr>
              <a:t>N</a:t>
            </a:r>
            <a:endParaRPr lang="zh-CN" altLang="en-US" sz="3600" b="0" i="0" u="none" strike="noStrike" kern="1200" cap="none" spc="0" baseline="0">
              <a:solidFill>
                <a:srgbClr val="EB3BA0"/>
              </a:solidFill>
              <a:latin typeface="Trebuchet MS" charset="0"/>
              <a:ea typeface="方正姚体" charset="0"/>
              <a:cs typeface="Lucida Sans"/>
            </a:endParaRPr>
          </a:p>
        </p:txBody>
      </p:sp>
      <p:sp>
        <p:nvSpPr>
          <p:cNvPr id="147" name="文本框"/>
          <p:cNvSpPr>
            <a:spLocks noGrp="1"/>
          </p:cNvSpPr>
          <p:nvPr>
            <p:ph type="sldNum"/>
          </p:nvPr>
        </p:nvSpPr>
        <p:spPr>
          <a:xfrm>
            <a:off x="8590663" y="6158519"/>
            <a:ext cx="683339" cy="130809"/>
          </a:xfrm>
          <a:prstGeom prst="rect">
            <a:avLst/>
          </a:prstGeom>
          <a:noFill/>
          <a:ln cap="flat" cmpd="sng">
            <a:noFill/>
            <a:prstDash val="solid"/>
            <a:miter/>
          </a:ln>
        </p:spPr>
        <p:txBody>
          <a:bodyPr vert="horz" wrap="square" lIns="0" tIns="6985" rIns="0" bIns="0" anchor="ctr" anchorCtr="0">
            <a:prstTxWarp prst="textNoShape">
              <a:avLst/>
            </a:prstTxWarp>
            <a:spAutoFit/>
          </a:bodyPr>
          <a:lstStyle/>
          <a:p>
            <a:pPr marL="38100" indent="0" algn="r">
              <a:lnSpc>
                <a:spcPct val="100000"/>
              </a:lnSpc>
              <a:spcBef>
                <a:spcPts val="55"/>
              </a:spcBef>
              <a:spcAft>
                <a:spcPts val="0"/>
              </a:spcAft>
              <a:buNone/>
            </a:pPr>
            <a:fld id="{CAD2D6BD-DE1B-4B5F-8B41-2702339687B9}" type="slidenum">
              <a:rPr lang="en-US" altLang="zh-CN" sz="900" b="0" i="0" u="none" strike="noStrike" kern="1200" cap="none" spc="10" baseline="0">
                <a:solidFill>
                  <a:srgbClr val="EB3BA0"/>
                </a:solidFill>
                <a:latin typeface="Trebuchet MS" charset="0"/>
                <a:ea typeface="华文新魏" charset="0"/>
                <a:cs typeface="Trebuchet MS" charset="0"/>
              </a:rPr>
              <a:t>7</a:t>
            </a:fld>
            <a:endParaRPr lang="zh-CN" altLang="en-US" sz="900" b="0" i="0" u="none" strike="noStrike" kern="1200" cap="none" spc="10" baseline="0">
              <a:solidFill>
                <a:srgbClr val="EB3BA0"/>
              </a:solidFill>
              <a:latin typeface="Trebuchet MS" charset="0"/>
              <a:ea typeface="华文新魏" charset="0"/>
              <a:cs typeface="Trebuchet MS" charset="0"/>
            </a:endParaRPr>
          </a:p>
        </p:txBody>
      </p:sp>
      <p:pic>
        <p:nvPicPr>
          <p:cNvPr id="148"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49" name="矩形"/>
          <p:cNvSpPr>
            <a:spLocks/>
          </p:cNvSpPr>
          <p:nvPr/>
        </p:nvSpPr>
        <p:spPr>
          <a:xfrm>
            <a:off x="2695574" y="1541988"/>
            <a:ext cx="6858000" cy="43586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285750" indent="-285750" algn="l">
              <a:lnSpc>
                <a:spcPct val="100000"/>
              </a:lnSpc>
              <a:spcBef>
                <a:spcPts val="0"/>
              </a:spcBef>
              <a:spcAft>
                <a:spcPts val="0"/>
              </a:spcAft>
              <a:buFont typeface="Wingdings" pitchFamily="2" charset="2"/>
              <a:buChar char="v"/>
            </a:pPr>
            <a:r>
              <a:rPr lang="en-US" altLang="zh-CN" sz="1800" b="0" i="0" u="none" strike="noStrike" kern="1200" cap="none" spc="0" baseline="0">
                <a:solidFill>
                  <a:schemeClr val="tx1"/>
                </a:solidFill>
                <a:latin typeface="Trebuchet MS" charset="0"/>
                <a:ea typeface="华文新魏" charset="0"/>
                <a:cs typeface="Trebuchet MS" charset="0"/>
              </a:rPr>
              <a:t>Fair Compensation: Ensuring equitable pay for all employees.</a:t>
            </a:r>
          </a:p>
          <a:p>
            <a:pPr marL="285750" indent="-285750" algn="l">
              <a:lnSpc>
                <a:spcPct val="100000"/>
              </a:lnSpc>
              <a:spcBef>
                <a:spcPts val="0"/>
              </a:spcBef>
              <a:spcAft>
                <a:spcPts val="0"/>
              </a:spcAft>
              <a:buFont typeface="Wingdings" pitchFamily="2" charset="2"/>
              <a:buChar char="v"/>
            </a:pPr>
            <a:endParaRPr lang="en-US" altLang="zh-CN" sz="1800" b="0" i="0" u="none" strike="noStrike" kern="1200" cap="none" spc="0" baseline="0">
              <a:solidFill>
                <a:schemeClr val="tx1"/>
              </a:solidFill>
              <a:latin typeface="Trebuchet MS" charset="0"/>
              <a:ea typeface="华文新魏" charset="0"/>
              <a:cs typeface="Trebuchet MS" charset="0"/>
            </a:endParaRPr>
          </a:p>
          <a:p>
            <a:pPr marL="285750" indent="-285750" algn="l">
              <a:lnSpc>
                <a:spcPct val="100000"/>
              </a:lnSpc>
              <a:spcBef>
                <a:spcPts val="0"/>
              </a:spcBef>
              <a:spcAft>
                <a:spcPts val="0"/>
              </a:spcAft>
              <a:buFont typeface="Wingdings" pitchFamily="2" charset="2"/>
              <a:buChar char="v"/>
            </a:pPr>
            <a:r>
              <a:rPr lang="en-US" altLang="zh-CN" sz="1800" b="0" i="0" u="none" strike="noStrike" kern="1200" cap="none" spc="0" baseline="0">
                <a:solidFill>
                  <a:schemeClr val="tx1"/>
                </a:solidFill>
                <a:latin typeface="Trebuchet MS" charset="0"/>
                <a:ea typeface="华文新魏" charset="0"/>
                <a:cs typeface="Trebuchet MS" charset="0"/>
              </a:rPr>
              <a:t>Informed Decision-Making: Providing data-driven insights to HR and management.</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Trebuchet MS" charset="0"/>
              <a:ea typeface="华文新魏" charset="0"/>
              <a:cs typeface="Trebuchet MS" charset="0"/>
            </a:endParaRPr>
          </a:p>
          <a:p>
            <a:pPr marL="285750" indent="-285750" algn="l">
              <a:lnSpc>
                <a:spcPct val="100000"/>
              </a:lnSpc>
              <a:spcBef>
                <a:spcPts val="0"/>
              </a:spcBef>
              <a:spcAft>
                <a:spcPts val="0"/>
              </a:spcAft>
              <a:buFont typeface="Wingdings" pitchFamily="2" charset="2"/>
              <a:buChar char="v"/>
            </a:pPr>
            <a:r>
              <a:rPr lang="en-US" altLang="zh-CN" sz="1800" b="0" i="0" u="none" strike="noStrike" kern="1200" cap="none" spc="0" baseline="0">
                <a:solidFill>
                  <a:schemeClr val="tx1"/>
                </a:solidFill>
                <a:latin typeface="Trebuchet MS" charset="0"/>
                <a:ea typeface="华文新魏" charset="0"/>
                <a:cs typeface="Trebuchet MS" charset="0"/>
              </a:rPr>
              <a:t>Employee Satisfaction: Improving transparency and trust in compensation practices.</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Trebuchet MS" charset="0"/>
              <a:ea typeface="华文新魏" charset="0"/>
              <a:cs typeface="Trebuchet MS" charset="0"/>
            </a:endParaRPr>
          </a:p>
          <a:p>
            <a:pPr marL="285750" indent="-285750" algn="l">
              <a:lnSpc>
                <a:spcPct val="100000"/>
              </a:lnSpc>
              <a:spcBef>
                <a:spcPts val="0"/>
              </a:spcBef>
              <a:spcAft>
                <a:spcPts val="0"/>
              </a:spcAft>
              <a:buFont typeface="Wingdings" pitchFamily="2" charset="2"/>
              <a:buChar char="v"/>
            </a:pPr>
            <a:r>
              <a:rPr lang="en-US" altLang="zh-CN" sz="1800" b="0" i="0" u="none" strike="noStrike" kern="1200" cap="none" spc="0" baseline="0">
                <a:solidFill>
                  <a:schemeClr val="tx1"/>
                </a:solidFill>
                <a:latin typeface="Trebuchet MS" charset="0"/>
                <a:ea typeface="华文新魏" charset="0"/>
                <a:cs typeface="Trebuchet MS" charset="0"/>
              </a:rPr>
              <a:t>Efficiency: Automating salary analysis, saving time and reducing errors.</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Trebuchet MS" charset="0"/>
              <a:ea typeface="华文新魏" charset="0"/>
              <a:cs typeface="Trebuchet MS" charset="0"/>
            </a:endParaRPr>
          </a:p>
          <a:p>
            <a:pPr marL="285750" indent="-285750" algn="l">
              <a:lnSpc>
                <a:spcPct val="100000"/>
              </a:lnSpc>
              <a:spcBef>
                <a:spcPts val="0"/>
              </a:spcBef>
              <a:spcAft>
                <a:spcPts val="0"/>
              </a:spcAft>
              <a:buFont typeface="Wingdings" pitchFamily="2" charset="2"/>
              <a:buChar char="v"/>
            </a:pPr>
            <a:endParaRPr lang="en-US" altLang="zh-CN" sz="1800" b="0" i="0" u="none" strike="noStrike" kern="1200" cap="none" spc="0" baseline="0">
              <a:solidFill>
                <a:schemeClr val="tx1"/>
              </a:solidFill>
              <a:latin typeface="Trebuchet MS" charset="0"/>
              <a:ea typeface="华文新魏" charset="0"/>
              <a:cs typeface="Trebuchet MS" charset="0"/>
            </a:endParaRPr>
          </a:p>
          <a:p>
            <a:pPr marL="285750" indent="-285750" algn="l">
              <a:lnSpc>
                <a:spcPct val="100000"/>
              </a:lnSpc>
              <a:spcBef>
                <a:spcPts val="0"/>
              </a:spcBef>
              <a:spcAft>
                <a:spcPts val="0"/>
              </a:spcAft>
              <a:buFont typeface="Wingdings" pitchFamily="2" charset="2"/>
              <a:buChar char="v"/>
            </a:pPr>
            <a:r>
              <a:rPr lang="en-US" altLang="zh-CN" sz="1800" b="0" i="0" u="none" strike="noStrike" kern="1200" cap="none" spc="0" baseline="0">
                <a:solidFill>
                  <a:schemeClr val="tx1"/>
                </a:solidFill>
                <a:latin typeface="Trebuchet MS" charset="0"/>
                <a:ea typeface="华文新魏" charset="0"/>
                <a:cs typeface="Trebuchet MS" charset="0"/>
              </a:rPr>
              <a:t>Would you like to elaborate on the specific solution or value proposition for this case?</a:t>
            </a:r>
          </a:p>
          <a:p>
            <a:pPr marL="285750" indent="-285750" algn="l">
              <a:lnSpc>
                <a:spcPct val="100000"/>
              </a:lnSpc>
              <a:spcBef>
                <a:spcPts val="0"/>
              </a:spcBef>
              <a:spcAft>
                <a:spcPts val="0"/>
              </a:spcAft>
              <a:buFont typeface="Wingdings" pitchFamily="2" charset="2"/>
              <a:buChar char="v"/>
            </a:pPr>
            <a:endParaRPr lang="en-US" altLang="zh-CN" sz="1800" b="0" i="0" u="none" strike="noStrike" kern="1200" cap="none" spc="0" baseline="0">
              <a:solidFill>
                <a:schemeClr val="tx1"/>
              </a:solidFill>
              <a:latin typeface="Trebuchet MS" charset="0"/>
              <a:ea typeface="华文新魏" charset="0"/>
              <a:cs typeface="Trebuchet MS" charset="0"/>
            </a:endParaRPr>
          </a:p>
          <a:p>
            <a:pPr marL="285750" indent="-285750" algn="l">
              <a:lnSpc>
                <a:spcPct val="100000"/>
              </a:lnSpc>
              <a:spcBef>
                <a:spcPts val="0"/>
              </a:spcBef>
              <a:spcAft>
                <a:spcPts val="0"/>
              </a:spcAft>
              <a:buFont typeface="Wingdings" pitchFamily="2" charset="2"/>
              <a:buChar char="v"/>
            </a:pPr>
            <a:endParaRPr lang="zh-CN" altLang="en-US" sz="1800" b="0" i="0" u="none" strike="noStrike" kern="1200" cap="none" spc="0" baseline="0">
              <a:solidFill>
                <a:schemeClr val="tx1"/>
              </a:solidFill>
              <a:latin typeface="Trebuchet MS" charset="0"/>
              <a:ea typeface="华文新魏" charset="0"/>
              <a:cs typeface="Trebuchet MS" charset="0"/>
            </a:endParaRPr>
          </a:p>
        </p:txBody>
      </p:sp>
    </p:spTree>
    <p:extLst>
      <p:ext uri="{BB962C8B-B14F-4D97-AF65-F5344CB8AC3E}">
        <p14:creationId xmlns:p14="http://schemas.microsoft.com/office/powerpoint/2010/main" val="2001948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 name="文本框"/>
          <p:cNvSpPr>
            <a:spLocks noGrp="1"/>
          </p:cNvSpPr>
          <p:nvPr>
            <p:ph type="title"/>
          </p:nvPr>
        </p:nvSpPr>
        <p:spPr>
          <a:xfrm>
            <a:off x="677334" y="609600"/>
            <a:ext cx="8596668" cy="13208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3600" b="0" i="0" u="none" strike="noStrike" kern="1200" cap="none" spc="0" baseline="0">
                <a:solidFill>
                  <a:srgbClr val="EB3BA0"/>
                </a:solidFill>
                <a:latin typeface="Trebuchet MS" charset="0"/>
                <a:ea typeface="方正姚体" charset="0"/>
                <a:cs typeface="Lucida Sans"/>
              </a:rPr>
              <a:t>Dataset Description</a:t>
            </a:r>
            <a:endParaRPr lang="zh-CN" altLang="en-US" sz="3600" b="0" i="0" u="none" strike="noStrike" kern="1200" cap="none" spc="0" baseline="0">
              <a:solidFill>
                <a:srgbClr val="EB3BA0"/>
              </a:solidFill>
              <a:latin typeface="Trebuchet MS" charset="0"/>
              <a:ea typeface="方正姚体" charset="0"/>
              <a:cs typeface="Lucida Sans"/>
            </a:endParaRPr>
          </a:p>
        </p:txBody>
      </p:sp>
      <p:sp>
        <p:nvSpPr>
          <p:cNvPr id="151" name="矩形"/>
          <p:cNvSpPr>
            <a:spLocks/>
          </p:cNvSpPr>
          <p:nvPr/>
        </p:nvSpPr>
        <p:spPr>
          <a:xfrm>
            <a:off x="677334" y="1269999"/>
            <a:ext cx="7857066" cy="5170646"/>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285750" indent="-285750" algn="l">
              <a:lnSpc>
                <a:spcPct val="100000"/>
              </a:lnSpc>
              <a:spcBef>
                <a:spcPts val="0"/>
              </a:spcBef>
              <a:spcAft>
                <a:spcPts val="0"/>
              </a:spcAft>
              <a:buFont typeface="Wingdings" pitchFamily="2" charset="2"/>
              <a:buChar char="v"/>
            </a:pPr>
            <a:r>
              <a:rPr lang="en-US" altLang="zh-CN" sz="1600" b="0" i="0" u="none" strike="noStrike" kern="1200" cap="none" spc="0" baseline="0">
                <a:solidFill>
                  <a:schemeClr val="tx1"/>
                </a:solidFill>
                <a:latin typeface="Trebuchet MS" charset="0"/>
                <a:ea typeface="华文新魏" charset="0"/>
                <a:cs typeface="Trebuchet MS" charset="0"/>
              </a:rPr>
              <a:t>Dataset Description:</a:t>
            </a:r>
          </a:p>
          <a:p>
            <a:pPr marL="285750" indent="-285750" algn="l">
              <a:lnSpc>
                <a:spcPct val="100000"/>
              </a:lnSpc>
              <a:spcBef>
                <a:spcPts val="0"/>
              </a:spcBef>
              <a:spcAft>
                <a:spcPts val="0"/>
              </a:spcAft>
              <a:buFont typeface="Wingdings" pitchFamily="2" charset="2"/>
              <a:buChar char="v"/>
            </a:pPr>
            <a:endParaRPr lang="en-US" altLang="zh-CN" sz="1600" b="0" i="0" u="none" strike="noStrike" kern="1200" cap="none" spc="0" baseline="0">
              <a:solidFill>
                <a:schemeClr val="tx1"/>
              </a:solidFill>
              <a:latin typeface="Trebuchet MS" charset="0"/>
              <a:ea typeface="华文新魏" charset="0"/>
              <a:cs typeface="Trebuchet MS" charset="0"/>
            </a:endParaRPr>
          </a:p>
          <a:p>
            <a:pPr marL="285750" indent="-285750" algn="l">
              <a:lnSpc>
                <a:spcPct val="100000"/>
              </a:lnSpc>
              <a:spcBef>
                <a:spcPts val="0"/>
              </a:spcBef>
              <a:spcAft>
                <a:spcPts val="0"/>
              </a:spcAft>
              <a:buFont typeface="Wingdings" pitchFamily="2" charset="2"/>
              <a:buChar char="v"/>
            </a:pPr>
            <a:r>
              <a:rPr lang="en-US" altLang="zh-CN" sz="1600" b="0" i="0" u="none" strike="noStrike" kern="1200" cap="none" spc="0" baseline="0">
                <a:solidFill>
                  <a:schemeClr val="tx1"/>
                </a:solidFill>
                <a:latin typeface="Trebuchet MS" charset="0"/>
                <a:ea typeface="华文新魏" charset="0"/>
                <a:cs typeface="Trebuchet MS" charset="0"/>
              </a:rPr>
              <a:t>Employee ID: Unique identifier for each employee.</a:t>
            </a:r>
          </a:p>
          <a:p>
            <a:pPr marL="0" indent="0" algn="l">
              <a:lnSpc>
                <a:spcPct val="100000"/>
              </a:lnSpc>
              <a:spcBef>
                <a:spcPts val="0"/>
              </a:spcBef>
              <a:spcAft>
                <a:spcPts val="0"/>
              </a:spcAft>
              <a:buNone/>
            </a:pPr>
            <a:endParaRPr lang="en-US" altLang="zh-CN" sz="1600" b="0" i="0" u="none" strike="noStrike" kern="1200" cap="none" spc="0" baseline="0">
              <a:solidFill>
                <a:schemeClr val="tx1"/>
              </a:solidFill>
              <a:latin typeface="Trebuchet MS" charset="0"/>
              <a:ea typeface="华文新魏" charset="0"/>
              <a:cs typeface="Trebuchet MS" charset="0"/>
            </a:endParaRPr>
          </a:p>
          <a:p>
            <a:pPr marL="285750" indent="-285750" algn="l">
              <a:lnSpc>
                <a:spcPct val="100000"/>
              </a:lnSpc>
              <a:spcBef>
                <a:spcPts val="0"/>
              </a:spcBef>
              <a:spcAft>
                <a:spcPts val="0"/>
              </a:spcAft>
              <a:buFont typeface="Wingdings" pitchFamily="2" charset="2"/>
              <a:buChar char="v"/>
            </a:pPr>
            <a:r>
              <a:rPr lang="en-US" altLang="zh-CN" sz="1600" b="0" i="0" u="none" strike="noStrike" kern="1200" cap="none" spc="0" baseline="0">
                <a:solidFill>
                  <a:schemeClr val="tx1"/>
                </a:solidFill>
                <a:latin typeface="Trebuchet MS" charset="0"/>
                <a:ea typeface="华文新魏" charset="0"/>
                <a:cs typeface="Trebuchet MS" charset="0"/>
              </a:rPr>
              <a:t>Gender: Male, Female, or Other for gender analysis.</a:t>
            </a:r>
          </a:p>
          <a:p>
            <a:pPr marL="0" indent="0" algn="l">
              <a:lnSpc>
                <a:spcPct val="100000"/>
              </a:lnSpc>
              <a:spcBef>
                <a:spcPts val="0"/>
              </a:spcBef>
              <a:spcAft>
                <a:spcPts val="0"/>
              </a:spcAft>
              <a:buNone/>
            </a:pPr>
            <a:endParaRPr lang="en-US" altLang="zh-CN" sz="1600" b="0" i="0" u="none" strike="noStrike" kern="1200" cap="none" spc="0" baseline="0">
              <a:solidFill>
                <a:schemeClr val="tx1"/>
              </a:solidFill>
              <a:latin typeface="Trebuchet MS" charset="0"/>
              <a:ea typeface="华文新魏" charset="0"/>
              <a:cs typeface="Trebuchet MS" charset="0"/>
            </a:endParaRPr>
          </a:p>
          <a:p>
            <a:pPr marL="285750" indent="-285750" algn="l">
              <a:lnSpc>
                <a:spcPct val="100000"/>
              </a:lnSpc>
              <a:spcBef>
                <a:spcPts val="0"/>
              </a:spcBef>
              <a:spcAft>
                <a:spcPts val="0"/>
              </a:spcAft>
              <a:buFont typeface="Wingdings" pitchFamily="2" charset="2"/>
              <a:buChar char="v"/>
            </a:pPr>
            <a:r>
              <a:rPr lang="en-US" altLang="zh-CN" sz="1600" b="0" i="0" u="none" strike="noStrike" kern="1200" cap="none" spc="0" baseline="0">
                <a:solidFill>
                  <a:schemeClr val="tx1"/>
                </a:solidFill>
                <a:latin typeface="Trebuchet MS" charset="0"/>
                <a:ea typeface="华文新魏" charset="0"/>
                <a:cs typeface="Trebuchet MS" charset="0"/>
              </a:rPr>
              <a:t>Department: Sales Executive, Research Scientist, Sales Representative, Healthcare Representative, etc. (e.g., HR, IT).</a:t>
            </a:r>
          </a:p>
          <a:p>
            <a:pPr marL="0" indent="0" algn="l">
              <a:lnSpc>
                <a:spcPct val="100000"/>
              </a:lnSpc>
              <a:spcBef>
                <a:spcPts val="0"/>
              </a:spcBef>
              <a:spcAft>
                <a:spcPts val="0"/>
              </a:spcAft>
              <a:buNone/>
            </a:pPr>
            <a:endParaRPr lang="en-US" altLang="zh-CN" sz="1600" b="0" i="0" u="none" strike="noStrike" kern="1200" cap="none" spc="0" baseline="0">
              <a:solidFill>
                <a:schemeClr val="tx1"/>
              </a:solidFill>
              <a:latin typeface="Trebuchet MS" charset="0"/>
              <a:ea typeface="华文新魏" charset="0"/>
              <a:cs typeface="Trebuchet MS" charset="0"/>
            </a:endParaRPr>
          </a:p>
          <a:p>
            <a:pPr marL="285750" indent="-285750" algn="l">
              <a:lnSpc>
                <a:spcPct val="100000"/>
              </a:lnSpc>
              <a:spcBef>
                <a:spcPts val="0"/>
              </a:spcBef>
              <a:spcAft>
                <a:spcPts val="0"/>
              </a:spcAft>
              <a:buFont typeface="Wingdings" pitchFamily="2" charset="2"/>
              <a:buChar char="v"/>
            </a:pPr>
            <a:r>
              <a:rPr lang="en-US" altLang="zh-CN" sz="1600" b="0" i="0" u="none" strike="noStrike" kern="1200" cap="none" spc="0" baseline="0">
                <a:solidFill>
                  <a:schemeClr val="tx1"/>
                </a:solidFill>
                <a:latin typeface="Trebuchet MS" charset="0"/>
                <a:ea typeface="华文新魏" charset="0"/>
                <a:cs typeface="Trebuchet MS" charset="0"/>
              </a:rPr>
              <a:t>Years of Experience: Total years of work experience.</a:t>
            </a:r>
          </a:p>
          <a:p>
            <a:pPr marL="0" indent="0" algn="l">
              <a:lnSpc>
                <a:spcPct val="100000"/>
              </a:lnSpc>
              <a:spcBef>
                <a:spcPts val="0"/>
              </a:spcBef>
              <a:spcAft>
                <a:spcPts val="0"/>
              </a:spcAft>
              <a:buNone/>
            </a:pPr>
            <a:endParaRPr lang="en-US" altLang="zh-CN" sz="1600" b="0" i="0" u="none" strike="noStrike" kern="1200" cap="none" spc="0" baseline="0">
              <a:solidFill>
                <a:schemeClr val="tx1"/>
              </a:solidFill>
              <a:latin typeface="Trebuchet MS" charset="0"/>
              <a:ea typeface="华文新魏" charset="0"/>
              <a:cs typeface="Trebuchet MS" charset="0"/>
            </a:endParaRPr>
          </a:p>
          <a:p>
            <a:pPr marL="285750" indent="-285750" algn="l">
              <a:lnSpc>
                <a:spcPct val="100000"/>
              </a:lnSpc>
              <a:spcBef>
                <a:spcPts val="0"/>
              </a:spcBef>
              <a:spcAft>
                <a:spcPts val="0"/>
              </a:spcAft>
              <a:buFont typeface="Wingdings" pitchFamily="2" charset="2"/>
              <a:buChar char="v"/>
            </a:pPr>
            <a:r>
              <a:rPr lang="en-US" altLang="zh-CN" sz="1600" b="0" i="0" u="none" strike="noStrike" kern="1200" cap="none" spc="0" baseline="0">
                <a:solidFill>
                  <a:schemeClr val="tx1"/>
                </a:solidFill>
                <a:latin typeface="Trebuchet MS" charset="0"/>
                <a:ea typeface="华文新魏" charset="0"/>
                <a:cs typeface="Trebuchet MS" charset="0"/>
              </a:rPr>
              <a:t>Salary: Current salary of the employee.</a:t>
            </a:r>
          </a:p>
          <a:p>
            <a:pPr marL="0" indent="0" algn="l">
              <a:lnSpc>
                <a:spcPct val="100000"/>
              </a:lnSpc>
              <a:spcBef>
                <a:spcPts val="0"/>
              </a:spcBef>
              <a:spcAft>
                <a:spcPts val="0"/>
              </a:spcAft>
              <a:buNone/>
            </a:pPr>
            <a:endParaRPr lang="en-US" altLang="zh-CN" sz="1600" b="0" i="0" u="none" strike="noStrike" kern="1200" cap="none" spc="0" baseline="0">
              <a:solidFill>
                <a:schemeClr val="tx1"/>
              </a:solidFill>
              <a:latin typeface="Trebuchet MS" charset="0"/>
              <a:ea typeface="华文新魏" charset="0"/>
              <a:cs typeface="Trebuchet MS" charset="0"/>
            </a:endParaRPr>
          </a:p>
          <a:p>
            <a:pPr marL="285750" indent="-285750" algn="l">
              <a:lnSpc>
                <a:spcPct val="100000"/>
              </a:lnSpc>
              <a:spcBef>
                <a:spcPts val="0"/>
              </a:spcBef>
              <a:spcAft>
                <a:spcPts val="0"/>
              </a:spcAft>
              <a:buFont typeface="Wingdings" pitchFamily="2" charset="2"/>
              <a:buChar char="v"/>
            </a:pPr>
            <a:r>
              <a:rPr lang="en-US" altLang="zh-CN" sz="1600" b="0" i="0" u="none" strike="noStrike" kern="1200" cap="none" spc="0" baseline="0">
                <a:solidFill>
                  <a:schemeClr val="tx1"/>
                </a:solidFill>
                <a:latin typeface="Trebuchet MS" charset="0"/>
                <a:ea typeface="华文新魏" charset="0"/>
                <a:cs typeface="Trebuchet MS" charset="0"/>
              </a:rPr>
              <a:t>Performance Rating: Employee's performance score or grade.</a:t>
            </a:r>
          </a:p>
          <a:p>
            <a:pPr marL="285750" indent="-285750" algn="l">
              <a:lnSpc>
                <a:spcPct val="100000"/>
              </a:lnSpc>
              <a:spcBef>
                <a:spcPts val="0"/>
              </a:spcBef>
              <a:spcAft>
                <a:spcPts val="0"/>
              </a:spcAft>
              <a:buFont typeface="Wingdings" pitchFamily="2" charset="2"/>
              <a:buChar char="v"/>
            </a:pPr>
            <a:endParaRPr lang="en-US" altLang="zh-CN" sz="1600" b="0" i="0" u="none" strike="noStrike" kern="1200" cap="none" spc="0" baseline="0">
              <a:solidFill>
                <a:schemeClr val="tx1"/>
              </a:solidFill>
              <a:latin typeface="Trebuchet MS" charset="0"/>
              <a:ea typeface="华文新魏" charset="0"/>
              <a:cs typeface="Trebuchet MS" charset="0"/>
            </a:endParaRPr>
          </a:p>
          <a:p>
            <a:pPr marL="285750" indent="-285750" algn="l">
              <a:lnSpc>
                <a:spcPct val="100000"/>
              </a:lnSpc>
              <a:spcBef>
                <a:spcPts val="0"/>
              </a:spcBef>
              <a:spcAft>
                <a:spcPts val="0"/>
              </a:spcAft>
              <a:buFont typeface="Wingdings" pitchFamily="2" charset="2"/>
              <a:buChar char="v"/>
            </a:pPr>
            <a:r>
              <a:rPr lang="en-US" altLang="zh-CN" sz="1600" b="0" i="0" u="none" strike="noStrike" kern="1200" cap="none" spc="0" baseline="0">
                <a:solidFill>
                  <a:schemeClr val="tx1"/>
                </a:solidFill>
                <a:latin typeface="Trebuchet MS" charset="0"/>
                <a:ea typeface="华文新魏" charset="0"/>
                <a:cs typeface="Trebuchet MS" charset="0"/>
              </a:rPr>
              <a:t>Married status: Single, Married and Divorced.</a:t>
            </a:r>
          </a:p>
          <a:p>
            <a:pPr marL="285750" indent="-285750" algn="l">
              <a:lnSpc>
                <a:spcPct val="100000"/>
              </a:lnSpc>
              <a:spcBef>
                <a:spcPts val="0"/>
              </a:spcBef>
              <a:spcAft>
                <a:spcPts val="0"/>
              </a:spcAft>
              <a:buFont typeface="Wingdings" pitchFamily="2" charset="2"/>
              <a:buChar char="v"/>
            </a:pPr>
            <a:endParaRPr lang="en-US" altLang="zh-CN" sz="1600" b="0" i="0" u="none" strike="noStrike" kern="1200" cap="none" spc="0" baseline="0">
              <a:solidFill>
                <a:schemeClr val="tx1"/>
              </a:solidFill>
              <a:latin typeface="Trebuchet MS" charset="0"/>
              <a:ea typeface="华文新魏" charset="0"/>
              <a:cs typeface="Trebuchet MS" charset="0"/>
            </a:endParaRPr>
          </a:p>
          <a:p>
            <a:pPr marL="285750" indent="-285750" algn="l">
              <a:lnSpc>
                <a:spcPct val="100000"/>
              </a:lnSpc>
              <a:spcBef>
                <a:spcPts val="0"/>
              </a:spcBef>
              <a:spcAft>
                <a:spcPts val="0"/>
              </a:spcAft>
              <a:buFont typeface="Wingdings" pitchFamily="2" charset="2"/>
              <a:buChar char="v"/>
            </a:pPr>
            <a:r>
              <a:rPr lang="en-US" altLang="zh-CN" sz="1600" b="0" i="0" u="none" strike="noStrike" kern="1200" cap="none" spc="0" baseline="0">
                <a:solidFill>
                  <a:schemeClr val="tx1"/>
                </a:solidFill>
                <a:latin typeface="Trebuchet MS" charset="0"/>
                <a:ea typeface="华文新魏" charset="0"/>
                <a:cs typeface="Trebuchet MS" charset="0"/>
              </a:rPr>
              <a:t>Human Resources: Technical, Medical, Marketing, Life science, etc.</a:t>
            </a:r>
          </a:p>
          <a:p>
            <a:pPr marL="285750" indent="-285750" algn="l">
              <a:lnSpc>
                <a:spcPct val="100000"/>
              </a:lnSpc>
              <a:spcBef>
                <a:spcPts val="0"/>
              </a:spcBef>
              <a:spcAft>
                <a:spcPts val="0"/>
              </a:spcAft>
              <a:buFont typeface="Wingdings" pitchFamily="2" charset="2"/>
              <a:buChar char="v"/>
            </a:pPr>
            <a:endParaRPr lang="en-US" altLang="zh-CN" sz="1600" b="0" i="0" u="none" strike="noStrike" kern="1200" cap="none" spc="0" baseline="0">
              <a:solidFill>
                <a:schemeClr val="tx1"/>
              </a:solidFill>
              <a:latin typeface="Trebuchet MS" charset="0"/>
              <a:ea typeface="华文新魏" charset="0"/>
              <a:cs typeface="Trebuchet MS" charset="0"/>
            </a:endParaRPr>
          </a:p>
          <a:p>
            <a:pPr marL="285750" indent="-285750" algn="l">
              <a:lnSpc>
                <a:spcPct val="100000"/>
              </a:lnSpc>
              <a:spcBef>
                <a:spcPts val="0"/>
              </a:spcBef>
              <a:spcAft>
                <a:spcPts val="0"/>
              </a:spcAft>
              <a:buFont typeface="Wingdings" pitchFamily="2" charset="2"/>
              <a:buChar char="v"/>
            </a:pPr>
            <a:r>
              <a:rPr lang="en-US" altLang="zh-CN" sz="1600" b="0" i="0" u="none" strike="noStrike" kern="1200" cap="none" spc="0" baseline="0">
                <a:solidFill>
                  <a:schemeClr val="tx1"/>
                </a:solidFill>
                <a:latin typeface="Trebuchet MS" charset="0"/>
                <a:ea typeface="华文新魏" charset="0"/>
                <a:cs typeface="Trebuchet MS" charset="0"/>
              </a:rPr>
              <a:t>Distance From Home: For travelling facility.</a:t>
            </a:r>
            <a:endParaRPr lang="zh-CN" altLang="en-US" sz="1600" b="0" i="0" u="none" strike="noStrike" kern="1200" cap="none" spc="0" baseline="0">
              <a:solidFill>
                <a:schemeClr val="tx1"/>
              </a:solidFill>
              <a:latin typeface="Trebuchet MS" charset="0"/>
              <a:ea typeface="华文新魏" charset="0"/>
              <a:cs typeface="Trebuchet MS" charset="0"/>
            </a:endParaRPr>
          </a:p>
        </p:txBody>
      </p:sp>
    </p:spTree>
    <p:extLst>
      <p:ext uri="{BB962C8B-B14F-4D97-AF65-F5344CB8AC3E}">
        <p14:creationId xmlns:p14="http://schemas.microsoft.com/office/powerpoint/2010/main" val="86835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2"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华文新魏" charset="0"/>
                <a:cs typeface="Trebuchet MS" charset="0"/>
              </a:rPr>
              <a:t>3/21/202</a:t>
            </a:r>
            <a:r>
              <a:rPr lang="en-US" altLang="zh-CN" sz="1100" b="0" i="0" u="none" strike="noStrike" kern="1200" cap="none" spc="10" baseline="0">
                <a:solidFill>
                  <a:srgbClr val="2D83C3"/>
                </a:solidFill>
                <a:latin typeface="Trebuchet MS" charset="0"/>
                <a:ea typeface="华文新魏" charset="0"/>
                <a:cs typeface="Trebuchet MS" charset="0"/>
              </a:rPr>
              <a:t>4</a:t>
            </a:r>
            <a:r>
              <a:rPr lang="en-US" altLang="zh-CN" sz="1100" b="0" i="0" u="none" strike="noStrike" kern="1200" cap="none" spc="0" baseline="0">
                <a:solidFill>
                  <a:srgbClr val="2D83C3"/>
                </a:solidFill>
                <a:latin typeface="Trebuchet MS" charset="0"/>
                <a:ea typeface="华文新魏" charset="0"/>
                <a:cs typeface="Trebuchet MS" charset="0"/>
              </a:rPr>
              <a:t> </a:t>
            </a:r>
            <a:r>
              <a:rPr lang="en-US" altLang="zh-CN" sz="1100" b="0" i="0" u="none" strike="noStrike" kern="1200" cap="none" spc="130" baseline="0">
                <a:solidFill>
                  <a:srgbClr val="2D83C3"/>
                </a:solidFill>
                <a:latin typeface="Trebuchet MS" charset="0"/>
                <a:ea typeface="华文新魏" charset="0"/>
                <a:cs typeface="Trebuchet MS" charset="0"/>
              </a:rPr>
              <a:t> </a:t>
            </a:r>
            <a:r>
              <a:rPr lang="en-US" altLang="zh-CN" sz="1100" b="1" i="0" u="none" strike="noStrike" kern="1200" cap="none" spc="50" baseline="0">
                <a:solidFill>
                  <a:srgbClr val="2D83C3"/>
                </a:solidFill>
                <a:latin typeface="Trebuchet MS" charset="0"/>
                <a:ea typeface="华文新魏" charset="0"/>
                <a:cs typeface="Trebuchet MS" charset="0"/>
              </a:rPr>
              <a:t>A</a:t>
            </a:r>
            <a:r>
              <a:rPr lang="en-US" altLang="zh-CN" sz="1100" b="1" i="0" u="none" strike="noStrike" kern="1200" cap="none" spc="15" baseline="0">
                <a:solidFill>
                  <a:srgbClr val="2D83C3"/>
                </a:solidFill>
                <a:latin typeface="Trebuchet MS" charset="0"/>
                <a:ea typeface="华文新魏" charset="0"/>
                <a:cs typeface="Trebuchet MS" charset="0"/>
              </a:rPr>
              <a:t>nnu</a:t>
            </a:r>
            <a:r>
              <a:rPr lang="en-US" altLang="zh-CN" sz="1100" b="1" i="0" u="none" strike="noStrike" kern="1200" cap="none" spc="10" baseline="0">
                <a:solidFill>
                  <a:srgbClr val="2D83C3"/>
                </a:solidFill>
                <a:latin typeface="Trebuchet MS" charset="0"/>
                <a:ea typeface="华文新魏" charset="0"/>
                <a:cs typeface="Trebuchet MS" charset="0"/>
              </a:rPr>
              <a:t>al</a:t>
            </a:r>
            <a:r>
              <a:rPr lang="en-US" altLang="zh-CN" sz="1100" b="1" i="0" u="none" strike="noStrike" kern="1200" cap="none" spc="-140" baseline="0">
                <a:solidFill>
                  <a:srgbClr val="2D83C3"/>
                </a:solidFill>
                <a:latin typeface="Trebuchet MS" charset="0"/>
                <a:ea typeface="华文新魏" charset="0"/>
                <a:cs typeface="Trebuchet MS" charset="0"/>
              </a:rPr>
              <a:t> </a:t>
            </a:r>
            <a:r>
              <a:rPr lang="en-US" altLang="zh-CN" sz="1100" b="1" i="0" u="none" strike="noStrike" kern="1200" cap="none" spc="0" baseline="0">
                <a:solidFill>
                  <a:srgbClr val="2D83C3"/>
                </a:solidFill>
                <a:latin typeface="Trebuchet MS" charset="0"/>
                <a:ea typeface="华文新魏" charset="0"/>
                <a:cs typeface="Trebuchet MS" charset="0"/>
              </a:rPr>
              <a:t>R</a:t>
            </a:r>
            <a:r>
              <a:rPr lang="en-US" altLang="zh-CN" sz="1100" b="1" i="0" u="none" strike="noStrike" kern="1200" cap="none" spc="35" baseline="0">
                <a:solidFill>
                  <a:srgbClr val="2D83C3"/>
                </a:solidFill>
                <a:latin typeface="Trebuchet MS" charset="0"/>
                <a:ea typeface="华文新魏" charset="0"/>
                <a:cs typeface="Trebuchet MS" charset="0"/>
              </a:rPr>
              <a:t>e</a:t>
            </a:r>
            <a:r>
              <a:rPr lang="en-US" altLang="zh-CN" sz="1100" b="1" i="0" u="none" strike="noStrike" kern="1200" cap="none" spc="90" baseline="0">
                <a:solidFill>
                  <a:srgbClr val="2D83C3"/>
                </a:solidFill>
                <a:latin typeface="Trebuchet MS" charset="0"/>
                <a:ea typeface="华文新魏" charset="0"/>
                <a:cs typeface="Trebuchet MS" charset="0"/>
              </a:rPr>
              <a:t>v</a:t>
            </a:r>
            <a:r>
              <a:rPr lang="en-US" altLang="zh-CN" sz="1100" b="1" i="0" u="none" strike="noStrike" kern="1200" cap="none" spc="-35" baseline="0">
                <a:solidFill>
                  <a:srgbClr val="2D83C3"/>
                </a:solidFill>
                <a:latin typeface="Trebuchet MS" charset="0"/>
                <a:ea typeface="华文新魏" charset="0"/>
                <a:cs typeface="Trebuchet MS" charset="0"/>
              </a:rPr>
              <a:t>i</a:t>
            </a:r>
            <a:r>
              <a:rPr lang="en-US" altLang="zh-CN" sz="1100" b="1" i="0" u="none" strike="noStrike" kern="1200" cap="none" spc="35" baseline="0">
                <a:solidFill>
                  <a:srgbClr val="2D83C3"/>
                </a:solidFill>
                <a:latin typeface="Trebuchet MS" charset="0"/>
                <a:ea typeface="华文新魏" charset="0"/>
                <a:cs typeface="Trebuchet MS" charset="0"/>
              </a:rPr>
              <a:t>e</a:t>
            </a:r>
            <a:r>
              <a:rPr lang="en-US" altLang="zh-CN" sz="1100" b="1" i="0" u="none" strike="noStrike" kern="1200" cap="none" spc="15" baseline="0">
                <a:solidFill>
                  <a:srgbClr val="2D83C3"/>
                </a:solidFill>
                <a:latin typeface="Trebuchet MS" charset="0"/>
                <a:ea typeface="华文新魏" charset="0"/>
                <a:cs typeface="Trebuchet MS" charset="0"/>
              </a:rPr>
              <a:t>w</a:t>
            </a:r>
            <a:endParaRPr lang="zh-CN" altLang="en-US" sz="1100" b="0" i="0" u="none" strike="noStrike" kern="1200" cap="none" spc="0" baseline="0">
              <a:solidFill>
                <a:schemeClr val="tx1"/>
              </a:solidFill>
              <a:latin typeface="Trebuchet MS" charset="0"/>
              <a:ea typeface="华文新魏" charset="0"/>
              <a:cs typeface="Trebuchet MS" charset="0"/>
            </a:endParaRPr>
          </a:p>
        </p:txBody>
      </p:sp>
      <p:sp>
        <p:nvSpPr>
          <p:cNvPr id="15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5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56" name="图片"/>
          <p:cNvPicPr>
            <a:picLocks/>
          </p:cNvPicPr>
          <p:nvPr/>
        </p:nvPicPr>
        <p:blipFill>
          <a:blip r:embed="rId3" cstate="print"/>
          <a:stretch>
            <a:fillRect/>
          </a:stretch>
        </p:blipFill>
        <p:spPr>
          <a:xfrm>
            <a:off x="66675" y="3381373"/>
            <a:ext cx="2466975" cy="3419474"/>
          </a:xfrm>
          <a:prstGeom prst="rect">
            <a:avLst/>
          </a:prstGeom>
          <a:noFill/>
          <a:ln w="12700" cap="flat" cmpd="sng">
            <a:noFill/>
            <a:prstDash val="solid"/>
            <a:miter/>
          </a:ln>
        </p:spPr>
      </p:pic>
      <p:sp>
        <p:nvSpPr>
          <p:cNvPr id="157" name="文本框"/>
          <p:cNvSpPr>
            <a:spLocks noGrp="1"/>
          </p:cNvSpPr>
          <p:nvPr>
            <p:ph type="title"/>
          </p:nvPr>
        </p:nvSpPr>
        <p:spPr>
          <a:xfrm>
            <a:off x="739774" y="654938"/>
            <a:ext cx="8480425" cy="670696"/>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0" i="0" u="none" strike="noStrike" kern="1200" cap="none" spc="15" baseline="0">
                <a:solidFill>
                  <a:srgbClr val="EB3BA0"/>
                </a:solidFill>
                <a:latin typeface="Trebuchet MS" charset="0"/>
                <a:ea typeface="方正姚体" charset="0"/>
                <a:cs typeface="Lucida Sans"/>
              </a:rPr>
              <a:t>THE</a:t>
            </a:r>
            <a:r>
              <a:rPr lang="en-US" altLang="zh-CN" sz="4250" b="0" i="0" u="none" strike="noStrike" kern="1200" cap="none" spc="20" baseline="0">
                <a:solidFill>
                  <a:srgbClr val="EB3BA0"/>
                </a:solidFill>
                <a:latin typeface="Trebuchet MS" charset="0"/>
                <a:ea typeface="方正姚体" charset="0"/>
                <a:cs typeface="Lucida Sans"/>
              </a:rPr>
              <a:t> "</a:t>
            </a:r>
            <a:r>
              <a:rPr lang="en-US" altLang="zh-CN" sz="4250" b="0" i="0" u="none" strike="noStrike" kern="1200" cap="none" spc="10" baseline="0">
                <a:solidFill>
                  <a:srgbClr val="EB3BA0"/>
                </a:solidFill>
                <a:latin typeface="Trebuchet MS" charset="0"/>
                <a:ea typeface="方正姚体" charset="0"/>
                <a:cs typeface="Lucida Sans"/>
              </a:rPr>
              <a:t>WOW"</a:t>
            </a:r>
            <a:r>
              <a:rPr lang="en-US" altLang="zh-CN" sz="4250" b="0" i="0" u="none" strike="noStrike" kern="1200" cap="none" spc="85" baseline="0">
                <a:solidFill>
                  <a:srgbClr val="EB3BA0"/>
                </a:solidFill>
                <a:latin typeface="Trebuchet MS" charset="0"/>
                <a:ea typeface="方正姚体" charset="0"/>
                <a:cs typeface="Lucida Sans"/>
              </a:rPr>
              <a:t> </a:t>
            </a:r>
            <a:r>
              <a:rPr lang="en-US" altLang="zh-CN" sz="4250" b="0" i="0" u="none" strike="noStrike" kern="1200" cap="none" spc="10" baseline="0">
                <a:solidFill>
                  <a:srgbClr val="EB3BA0"/>
                </a:solidFill>
                <a:latin typeface="Trebuchet MS" charset="0"/>
                <a:ea typeface="方正姚体" charset="0"/>
                <a:cs typeface="Lucida Sans"/>
              </a:rPr>
              <a:t>IN</a:t>
            </a:r>
            <a:r>
              <a:rPr lang="en-US" altLang="zh-CN" sz="4250" b="0" i="0" u="none" strike="noStrike" kern="1200" cap="none" spc="-5" baseline="0">
                <a:solidFill>
                  <a:srgbClr val="EB3BA0"/>
                </a:solidFill>
                <a:latin typeface="Trebuchet MS" charset="0"/>
                <a:ea typeface="方正姚体" charset="0"/>
                <a:cs typeface="Lucida Sans"/>
              </a:rPr>
              <a:t> </a:t>
            </a:r>
            <a:r>
              <a:rPr lang="en-US" altLang="zh-CN" sz="4250" b="0" i="0" u="none" strike="noStrike" kern="1200" cap="none" spc="15" baseline="0">
                <a:solidFill>
                  <a:srgbClr val="EB3BA0"/>
                </a:solidFill>
                <a:latin typeface="Trebuchet MS" charset="0"/>
                <a:ea typeface="方正姚体" charset="0"/>
                <a:cs typeface="Lucida Sans"/>
              </a:rPr>
              <a:t>OUR</a:t>
            </a:r>
            <a:r>
              <a:rPr lang="en-US" altLang="zh-CN" sz="4250" b="0" i="0" u="none" strike="noStrike" kern="1200" cap="none" spc="-10" baseline="0">
                <a:solidFill>
                  <a:srgbClr val="EB3BA0"/>
                </a:solidFill>
                <a:latin typeface="Trebuchet MS" charset="0"/>
                <a:ea typeface="方正姚体" charset="0"/>
                <a:cs typeface="Lucida Sans"/>
              </a:rPr>
              <a:t> </a:t>
            </a:r>
            <a:r>
              <a:rPr lang="en-US" altLang="zh-CN" sz="4250" b="0" i="0" u="none" strike="noStrike" kern="1200" cap="none" spc="20" baseline="0">
                <a:solidFill>
                  <a:srgbClr val="EB3BA0"/>
                </a:solidFill>
                <a:latin typeface="Trebuchet MS" charset="0"/>
                <a:ea typeface="方正姚体" charset="0"/>
                <a:cs typeface="Lucida Sans"/>
              </a:rPr>
              <a:t>SOLUTION</a:t>
            </a:r>
            <a:endParaRPr lang="zh-CN" altLang="en-US" sz="4250" b="0" i="0" u="none" strike="noStrike" kern="1200" cap="none" spc="0" baseline="0">
              <a:solidFill>
                <a:srgbClr val="EB3BA0"/>
              </a:solidFill>
              <a:latin typeface="Trebuchet MS" charset="0"/>
              <a:ea typeface="方正姚体" charset="0"/>
              <a:cs typeface="Lucida Sans"/>
            </a:endParaRPr>
          </a:p>
        </p:txBody>
      </p:sp>
      <p:sp>
        <p:nvSpPr>
          <p:cNvPr id="158" name="矩形"/>
          <p:cNvSpPr>
            <a:spLocks/>
          </p:cNvSpPr>
          <p:nvPr/>
        </p:nvSpPr>
        <p:spPr>
          <a:xfrm>
            <a:off x="11277218" y="6473336"/>
            <a:ext cx="228600" cy="191770"/>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华文新魏" charset="0"/>
                <a:cs typeface="Trebuchet MS" charset="0"/>
              </a:rPr>
              <a:t>9</a:t>
            </a:fld>
            <a:endParaRPr lang="zh-CN" altLang="en-US" sz="1100" b="0" i="0" u="none" strike="noStrike" kern="1200" cap="none" spc="0" baseline="0">
              <a:solidFill>
                <a:schemeClr val="tx1"/>
              </a:solidFill>
              <a:latin typeface="Trebuchet MS" charset="0"/>
              <a:ea typeface="华文新魏" charset="0"/>
              <a:cs typeface="Trebuchet MS" charset="0"/>
            </a:endParaRPr>
          </a:p>
        </p:txBody>
      </p:sp>
      <p:sp>
        <p:nvSpPr>
          <p:cNvPr id="159" name="矩形"/>
          <p:cNvSpPr>
            <a:spLocks/>
          </p:cNvSpPr>
          <p:nvPr/>
        </p:nvSpPr>
        <p:spPr>
          <a:xfrm>
            <a:off x="2743200" y="2354703"/>
            <a:ext cx="8534019" cy="954106"/>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华文新魏"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华文新魏" charset="0"/>
              <a:cs typeface="Times New Roman" pitchFamily="18" charset="0"/>
            </a:endParaRPr>
          </a:p>
        </p:txBody>
      </p:sp>
      <p:sp>
        <p:nvSpPr>
          <p:cNvPr id="160" name="矩形"/>
          <p:cNvSpPr>
            <a:spLocks/>
          </p:cNvSpPr>
          <p:nvPr/>
        </p:nvSpPr>
        <p:spPr>
          <a:xfrm>
            <a:off x="2538132" y="1801573"/>
            <a:ext cx="4853268" cy="2031324"/>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457200" indent="-457200" algn="l">
              <a:lnSpc>
                <a:spcPct val="100000"/>
              </a:lnSpc>
              <a:spcBef>
                <a:spcPts val="0"/>
              </a:spcBef>
              <a:spcAft>
                <a:spcPts val="0"/>
              </a:spcAft>
              <a:buFont typeface="Wingdings" pitchFamily="2" charset="2"/>
              <a:buChar char="v"/>
            </a:pPr>
            <a:r>
              <a:rPr lang="en-US" altLang="zh-CN" sz="1800" b="0" i="0" u="none" strike="noStrike" kern="1200" cap="none" spc="0" baseline="0">
                <a:solidFill>
                  <a:schemeClr val="tx1"/>
                </a:solidFill>
                <a:latin typeface="Times New Roman" pitchFamily="18" charset="0"/>
                <a:ea typeface="华文新魏" charset="0"/>
                <a:cs typeface="Times New Roman" pitchFamily="18" charset="0"/>
              </a:rPr>
              <a:t>The data is collected for Salary, Age, Experience, Gender, Department, Performance rating, Married status, Human Resource, etc.</a:t>
            </a:r>
          </a:p>
          <a:p>
            <a:pPr marL="457200" indent="-457200" algn="l">
              <a:lnSpc>
                <a:spcPct val="100000"/>
              </a:lnSpc>
              <a:spcBef>
                <a:spcPts val="0"/>
              </a:spcBef>
              <a:spcAft>
                <a:spcPts val="0"/>
              </a:spcAft>
              <a:buFont typeface="Wingdings" pitchFamily="2" charset="2"/>
              <a:buChar char="v"/>
            </a:pPr>
            <a:endParaRPr lang="en-US" altLang="zh-CN" sz="1800" b="0" i="0" u="none" strike="noStrike" kern="1200" cap="none" spc="0" baseline="0">
              <a:solidFill>
                <a:schemeClr val="tx1"/>
              </a:solidFill>
              <a:latin typeface="Times New Roman" pitchFamily="18" charset="0"/>
              <a:ea typeface="华文新魏" charset="0"/>
              <a:cs typeface="Times New Roman" pitchFamily="18" charset="0"/>
            </a:endParaRPr>
          </a:p>
          <a:p>
            <a:pPr marL="457200" indent="-457200" algn="l">
              <a:lnSpc>
                <a:spcPct val="100000"/>
              </a:lnSpc>
              <a:spcBef>
                <a:spcPts val="0"/>
              </a:spcBef>
              <a:spcAft>
                <a:spcPts val="0"/>
              </a:spcAft>
              <a:buFont typeface="Wingdings" pitchFamily="2" charset="2"/>
              <a:buChar char="v"/>
            </a:pPr>
            <a:r>
              <a:rPr lang="en-US" altLang="zh-CN" sz="1800" b="0" i="0" u="none" strike="noStrike" kern="1200" cap="none" spc="0" baseline="0">
                <a:solidFill>
                  <a:schemeClr val="tx1"/>
                </a:solidFill>
                <a:latin typeface="Times New Roman" pitchFamily="18" charset="0"/>
                <a:ea typeface="华文新魏" charset="0"/>
                <a:cs typeface="Times New Roman" pitchFamily="18" charset="0"/>
              </a:rPr>
              <a:t>I analysis the data in Human resource, Research and Development, and Sales.</a:t>
            </a:r>
            <a:endParaRPr lang="zh-CN" altLang="en-US" sz="1800" b="0" i="0" u="none" strike="noStrike" kern="1200" cap="none" spc="0" baseline="0">
              <a:solidFill>
                <a:schemeClr val="tx1"/>
              </a:solidFill>
              <a:latin typeface="Times New Roman" pitchFamily="18" charset="0"/>
              <a:ea typeface="华文新魏" charset="0"/>
              <a:cs typeface="Times New Roman" pitchFamily="18" charset="0"/>
            </a:endParaRPr>
          </a:p>
        </p:txBody>
      </p:sp>
    </p:spTree>
    <p:extLst>
      <p:ext uri="{BB962C8B-B14F-4D97-AF65-F5344CB8AC3E}">
        <p14:creationId xmlns:p14="http://schemas.microsoft.com/office/powerpoint/2010/main" val="177497144"/>
      </p:ext>
    </p:extLst>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
        <a:ea typeface=""/>
        <a:cs typeface=""/>
      </a:majorFont>
      <a:minorFont>
        <a:latin typeface=""/>
        <a:ea typeface=""/>
        <a:cs typeface=""/>
      </a:minorFont>
    </a:fontScheme>
    <a:fmtScheme name="Facet">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298</TotalTime>
  <Application>Microsoft Office PowerPoint</Application>
  <PresentationFormat>Widescreen</PresentationFormat>
  <Slides>12</Slides>
  <Notes>11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Employee Data Analysis using Excel  </vt:lpstr>
      <vt:lpstr>PROJECT TITLE</vt:lpstr>
      <vt:lpstr>AGENDA</vt:lpstr>
      <vt:lpstr>PROBLEM STATEMENT</vt:lpstr>
      <vt:lpstr>Problem Overview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Guest User</cp:lastModifiedBy>
  <cp:revision>24</cp:revision>
  <dcterms:created xsi:type="dcterms:W3CDTF">2024-03-29T15:07:22Z</dcterms:created>
  <dcterms:modified xsi:type="dcterms:W3CDTF">2024-09-05T07:17:26Z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ies>
</file>