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1936-2910-4AC0-B384-82207C75DD12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0A56A-ABD6-4A28-97A8-063A44DF40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1936-2910-4AC0-B384-82207C75DD12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0A56A-ABD6-4A28-97A8-063A44DF40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1936-2910-4AC0-B384-82207C75DD12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0A56A-ABD6-4A28-97A8-063A44DF40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1936-2910-4AC0-B384-82207C75DD12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0A56A-ABD6-4A28-97A8-063A44DF40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1936-2910-4AC0-B384-82207C75DD12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0A56A-ABD6-4A28-97A8-063A44DF40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1936-2910-4AC0-B384-82207C75DD12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0A56A-ABD6-4A28-97A8-063A44DF40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1936-2910-4AC0-B384-82207C75DD12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0A56A-ABD6-4A28-97A8-063A44DF40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1936-2910-4AC0-B384-82207C75DD12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0A56A-ABD6-4A28-97A8-063A44DF40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1936-2910-4AC0-B384-82207C75DD12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0A56A-ABD6-4A28-97A8-063A44DF40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1936-2910-4AC0-B384-82207C75DD12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0A56A-ABD6-4A28-97A8-063A44DF40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1936-2910-4AC0-B384-82207C75DD12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0A56A-ABD6-4A28-97A8-063A44DF40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01936-2910-4AC0-B384-82207C75DD12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0A56A-ABD6-4A28-97A8-063A44DF400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en-US" dirty="0"/>
          </a:p>
          <a:p>
            <a:r>
              <a:rPr lang="en-US" dirty="0" smtClean="0"/>
              <a:t>Class </a:t>
            </a:r>
            <a:r>
              <a:rPr lang="en-US" dirty="0"/>
              <a:t>Methods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</a:t>
            </a:r>
            <a:r>
              <a:rPr lang="en-US" dirty="0" smtClean="0"/>
              <a:t>Java class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Accessing the class attributes </a:t>
            </a:r>
            <a:r>
              <a:rPr lang="en-US" dirty="0"/>
              <a:t>by creating an object of the class, and by using the dot syntax </a:t>
            </a:r>
            <a:r>
              <a:rPr lang="en-US" dirty="0" smtClean="0"/>
              <a:t>(.)</a:t>
            </a:r>
          </a:p>
          <a:p>
            <a:r>
              <a:rPr lang="en-US" dirty="0" smtClean="0"/>
              <a:t>Modifying attribute</a:t>
            </a:r>
          </a:p>
          <a:p>
            <a:r>
              <a:rPr lang="en-US" dirty="0" smtClean="0"/>
              <a:t>Final keyword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Prg</a:t>
            </a:r>
            <a:r>
              <a:rPr lang="en-US" b="1" dirty="0" smtClean="0"/>
              <a:t> to access the class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486400"/>
          </a:xfrm>
        </p:spPr>
        <p:txBody>
          <a:bodyPr numCol="2">
            <a:noAutofit/>
          </a:bodyPr>
          <a:lstStyle/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import java.io.*;</a:t>
            </a:r>
          </a:p>
          <a:p>
            <a:pPr>
              <a:buNone/>
            </a:pPr>
            <a:r>
              <a:rPr lang="en-US" sz="2000" dirty="0" smtClean="0"/>
              <a:t>class Student {</a:t>
            </a:r>
          </a:p>
          <a:p>
            <a:pPr>
              <a:buNone/>
            </a:pPr>
            <a:r>
              <a:rPr lang="en-US" sz="2000" dirty="0" smtClean="0"/>
              <a:t>  String </a:t>
            </a:r>
            <a:r>
              <a:rPr lang="en-US" sz="2000" dirty="0" err="1" smtClean="0"/>
              <a:t>firstname</a:t>
            </a:r>
            <a:r>
              <a:rPr lang="en-US" sz="2000" dirty="0" smtClean="0"/>
              <a:t> = "Raj";</a:t>
            </a:r>
          </a:p>
          <a:p>
            <a:pPr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int</a:t>
            </a:r>
            <a:r>
              <a:rPr lang="en-US" sz="2000" dirty="0" smtClean="0"/>
              <a:t> m1=75;</a:t>
            </a:r>
          </a:p>
          <a:p>
            <a:pPr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int</a:t>
            </a:r>
            <a:r>
              <a:rPr lang="en-US" sz="2000" dirty="0" smtClean="0"/>
              <a:t> m2=85 </a:t>
            </a:r>
          </a:p>
          <a:p>
            <a:pPr>
              <a:buNone/>
            </a:pPr>
            <a:r>
              <a:rPr lang="en-US" sz="2000" dirty="0" smtClean="0"/>
              <a:t> public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totalmark</a:t>
            </a:r>
            <a:r>
              <a:rPr lang="en-US" sz="2000" dirty="0" smtClean="0"/>
              <a:t>()</a:t>
            </a:r>
          </a:p>
          <a:p>
            <a:pPr>
              <a:buNone/>
            </a:pPr>
            <a:r>
              <a:rPr lang="en-US" sz="2000" dirty="0" smtClean="0"/>
              <a:t> {      return (m1+m2);  }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200400" y="1600200"/>
            <a:ext cx="57150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class Student21 {</a:t>
            </a:r>
          </a:p>
          <a:p>
            <a:pPr>
              <a:buNone/>
            </a:pPr>
            <a:r>
              <a:rPr lang="en-US" dirty="0" smtClean="0"/>
              <a:t>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 </a:t>
            </a:r>
          </a:p>
          <a:p>
            <a:pPr>
              <a:buNone/>
            </a:pPr>
            <a:r>
              <a:rPr lang="en-US" dirty="0" smtClean="0"/>
              <a:t>   Student </a:t>
            </a:r>
            <a:r>
              <a:rPr lang="en-US" dirty="0" err="1" smtClean="0"/>
              <a:t>stuObj</a:t>
            </a:r>
            <a:r>
              <a:rPr lang="en-US" dirty="0" smtClean="0"/>
              <a:t> = new Student();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total;</a:t>
            </a:r>
          </a:p>
          <a:p>
            <a:pPr>
              <a:buNone/>
            </a:pPr>
            <a:r>
              <a:rPr lang="en-US" dirty="0" smtClean="0"/>
              <a:t>    total = </a:t>
            </a:r>
            <a:r>
              <a:rPr lang="en-US" dirty="0" err="1" smtClean="0"/>
              <a:t>stuObj.totalmark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("Student Name : " + </a:t>
            </a:r>
            <a:r>
              <a:rPr lang="en-US" dirty="0" err="1" smtClean="0"/>
              <a:t>stuObj.firstname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("Mark1 : " + stuObj.m1);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("Mark2 : " + stuObj.m2);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(" Total Mark  :" + total);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Modify </a:t>
            </a:r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3962400" cy="45259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/>
              <a:t>// </a:t>
            </a:r>
            <a:r>
              <a:rPr lang="en-US" b="1" dirty="0" err="1" smtClean="0"/>
              <a:t>Prg</a:t>
            </a:r>
            <a:r>
              <a:rPr lang="en-US" b="1" dirty="0" smtClean="0"/>
              <a:t> to modify the class attribute</a:t>
            </a:r>
          </a:p>
          <a:p>
            <a:pPr>
              <a:buNone/>
            </a:pPr>
            <a:r>
              <a:rPr lang="en-US" dirty="0" smtClean="0"/>
              <a:t>import java.io.*;</a:t>
            </a:r>
          </a:p>
          <a:p>
            <a:pPr>
              <a:buNone/>
            </a:pPr>
            <a:r>
              <a:rPr lang="en-US" dirty="0" smtClean="0"/>
              <a:t>class Student {</a:t>
            </a:r>
          </a:p>
          <a:p>
            <a:pPr>
              <a:buNone/>
            </a:pPr>
            <a:r>
              <a:rPr lang="en-US" dirty="0" smtClean="0"/>
              <a:t>  String </a:t>
            </a:r>
            <a:r>
              <a:rPr lang="en-US" dirty="0" err="1" smtClean="0"/>
              <a:t>firstname</a:t>
            </a:r>
            <a:r>
              <a:rPr lang="en-US" dirty="0" smtClean="0"/>
              <a:t> = "Raj";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m1=75;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m2=85 ; </a:t>
            </a:r>
          </a:p>
          <a:p>
            <a:pPr>
              <a:buNone/>
            </a:pPr>
            <a:r>
              <a:rPr lang="en-US" dirty="0" smtClean="0"/>
              <a:t> 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totalmark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 {      return (m1+m2);  }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0" y="1600200"/>
            <a:ext cx="5334000" cy="45259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class Student22 {</a:t>
            </a:r>
          </a:p>
          <a:p>
            <a:pPr>
              <a:buNone/>
            </a:pPr>
            <a:r>
              <a:rPr lang="en-US" dirty="0" smtClean="0"/>
              <a:t>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 </a:t>
            </a:r>
          </a:p>
          <a:p>
            <a:pPr>
              <a:buNone/>
            </a:pPr>
            <a:r>
              <a:rPr lang="en-US" dirty="0" smtClean="0"/>
              <a:t>   Student </a:t>
            </a:r>
            <a:r>
              <a:rPr lang="en-US" dirty="0" err="1" smtClean="0"/>
              <a:t>stuObj</a:t>
            </a:r>
            <a:r>
              <a:rPr lang="en-US" dirty="0" smtClean="0"/>
              <a:t> = new Student();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total;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System.out.println</a:t>
            </a:r>
            <a:r>
              <a:rPr lang="en-US" dirty="0" smtClean="0"/>
              <a:t>("Student Name : " + </a:t>
            </a:r>
            <a:r>
              <a:rPr lang="en-US" dirty="0" err="1" smtClean="0"/>
              <a:t>stuObj.firstname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stuObj.m1 = 85;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/>
              <a:t>stuObj.m2 =  95;</a:t>
            </a:r>
          </a:p>
          <a:p>
            <a:pPr>
              <a:buNone/>
            </a:pPr>
            <a:r>
              <a:rPr lang="en-US" dirty="0" smtClean="0"/>
              <a:t> total = </a:t>
            </a:r>
            <a:r>
              <a:rPr lang="en-US" dirty="0" err="1" smtClean="0"/>
              <a:t>stuObj.totalmark</a:t>
            </a:r>
            <a:r>
              <a:rPr lang="en-US" dirty="0" smtClean="0"/>
              <a:t>();  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System.out.println</a:t>
            </a:r>
            <a:r>
              <a:rPr lang="en-US" dirty="0" smtClean="0"/>
              <a:t>("Mark1 : " + stuObj.m1);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("Mark2 : " + stuObj.m2);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(" Total Mark  :" + total);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>
            <a:noAutofit/>
          </a:bodyPr>
          <a:lstStyle/>
          <a:p>
            <a:r>
              <a:rPr lang="en-US" sz="3500" dirty="0" smtClean="0"/>
              <a:t>If </a:t>
            </a:r>
            <a:r>
              <a:rPr lang="en-US" sz="3500" dirty="0"/>
              <a:t>you don't want the ability to override existing values, declare the attribute as </a:t>
            </a:r>
            <a:r>
              <a:rPr lang="en-US" sz="3500" dirty="0" smtClean="0"/>
              <a:t>final</a:t>
            </a:r>
            <a:r>
              <a:rPr lang="en-US" sz="3500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76400"/>
            <a:ext cx="3962400" cy="39624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/>
              <a:t>// </a:t>
            </a:r>
            <a:r>
              <a:rPr lang="en-US" b="1" dirty="0" err="1" smtClean="0"/>
              <a:t>Prg</a:t>
            </a:r>
            <a:r>
              <a:rPr lang="en-US" b="1" dirty="0" smtClean="0"/>
              <a:t> to modify the class attribute</a:t>
            </a:r>
          </a:p>
          <a:p>
            <a:pPr>
              <a:buNone/>
            </a:pPr>
            <a:r>
              <a:rPr lang="en-US" dirty="0" smtClean="0"/>
              <a:t>import java.io.*;</a:t>
            </a:r>
          </a:p>
          <a:p>
            <a:pPr>
              <a:buNone/>
            </a:pPr>
            <a:r>
              <a:rPr lang="en-US" dirty="0" smtClean="0"/>
              <a:t>class Student {</a:t>
            </a:r>
          </a:p>
          <a:p>
            <a:pPr>
              <a:buNone/>
            </a:pPr>
            <a:r>
              <a:rPr lang="en-US" dirty="0" smtClean="0"/>
              <a:t>  String </a:t>
            </a:r>
            <a:r>
              <a:rPr lang="en-US" dirty="0" err="1" smtClean="0"/>
              <a:t>firstname</a:t>
            </a:r>
            <a:r>
              <a:rPr lang="en-US" dirty="0" smtClean="0"/>
              <a:t> = "Raj";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final </a:t>
            </a:r>
            <a:r>
              <a:rPr lang="en-US" dirty="0" err="1" smtClean="0"/>
              <a:t>int</a:t>
            </a:r>
            <a:r>
              <a:rPr lang="en-US" dirty="0" smtClean="0"/>
              <a:t> m1=75;</a:t>
            </a:r>
          </a:p>
          <a:p>
            <a:pPr>
              <a:buNone/>
            </a:pPr>
            <a:r>
              <a:rPr lang="en-US" dirty="0" smtClean="0"/>
              <a:t> final </a:t>
            </a:r>
            <a:r>
              <a:rPr lang="en-US" dirty="0" err="1" smtClean="0"/>
              <a:t>int</a:t>
            </a:r>
            <a:r>
              <a:rPr lang="en-US" dirty="0" smtClean="0"/>
              <a:t> m2=85 ; </a:t>
            </a:r>
          </a:p>
          <a:p>
            <a:pPr>
              <a:buNone/>
            </a:pPr>
            <a:r>
              <a:rPr lang="en-US" dirty="0" smtClean="0"/>
              <a:t> 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totalmark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 {      return (m1+m2);  }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600200"/>
            <a:ext cx="5715000" cy="45259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class Student23 {</a:t>
            </a:r>
          </a:p>
          <a:p>
            <a:pPr>
              <a:buNone/>
            </a:pPr>
            <a:r>
              <a:rPr lang="en-US" dirty="0" smtClean="0"/>
              <a:t>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 </a:t>
            </a:r>
          </a:p>
          <a:p>
            <a:pPr>
              <a:buNone/>
            </a:pPr>
            <a:r>
              <a:rPr lang="en-US" dirty="0" smtClean="0"/>
              <a:t>   Student </a:t>
            </a:r>
            <a:r>
              <a:rPr lang="en-US" dirty="0" err="1" smtClean="0"/>
              <a:t>stuObj</a:t>
            </a:r>
            <a:r>
              <a:rPr lang="en-US" dirty="0" smtClean="0"/>
              <a:t> = new Student();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total;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System.out.println</a:t>
            </a:r>
            <a:r>
              <a:rPr lang="en-US" dirty="0" smtClean="0"/>
              <a:t>("Student Name : " + </a:t>
            </a:r>
            <a:r>
              <a:rPr lang="en-US" dirty="0" err="1" smtClean="0"/>
              <a:t>stuObj.firstname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stuObj.m1 = 85;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/>
              <a:t>stuObj.m2 =  95;</a:t>
            </a:r>
          </a:p>
          <a:p>
            <a:pPr>
              <a:buNone/>
            </a:pPr>
            <a:r>
              <a:rPr lang="en-US" dirty="0" smtClean="0"/>
              <a:t> total = </a:t>
            </a:r>
            <a:r>
              <a:rPr lang="en-US" dirty="0" err="1" smtClean="0"/>
              <a:t>stuObj.totalmark</a:t>
            </a:r>
            <a:r>
              <a:rPr lang="en-US" dirty="0" smtClean="0"/>
              <a:t>();  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System.out.println</a:t>
            </a:r>
            <a:r>
              <a:rPr lang="en-US" dirty="0" smtClean="0"/>
              <a:t>("Mark1 : " + stuObj.m1);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("Mark2 : " + stuObj.m2);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(" Total Mark  :" + total);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Class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static</a:t>
            </a:r>
            <a:r>
              <a:rPr lang="en-US" b="1" dirty="0"/>
              <a:t> </a:t>
            </a:r>
            <a:r>
              <a:rPr lang="en-US" b="1" dirty="0" smtClean="0"/>
              <a:t>method</a:t>
            </a:r>
            <a:r>
              <a:rPr lang="en-US" b="1" dirty="0"/>
              <a:t> </a:t>
            </a:r>
            <a:r>
              <a:rPr lang="en-US" b="1" dirty="0" smtClean="0"/>
              <a:t>- </a:t>
            </a:r>
            <a:r>
              <a:rPr lang="en-US" dirty="0" smtClean="0"/>
              <a:t>which </a:t>
            </a:r>
            <a:r>
              <a:rPr lang="en-US" dirty="0"/>
              <a:t>means that it can be accessed without creating an object of the </a:t>
            </a:r>
            <a:r>
              <a:rPr lang="en-US" dirty="0" smtClean="0"/>
              <a:t>class. </a:t>
            </a:r>
          </a:p>
          <a:p>
            <a:r>
              <a:rPr lang="en-US" b="1" dirty="0" smtClean="0"/>
              <a:t>public</a:t>
            </a:r>
            <a:r>
              <a:rPr lang="en-US" b="1" dirty="0"/>
              <a:t> </a:t>
            </a:r>
            <a:r>
              <a:rPr lang="en-US" b="1" dirty="0" smtClean="0"/>
              <a:t> method </a:t>
            </a:r>
            <a:r>
              <a:rPr lang="en-US" dirty="0" smtClean="0"/>
              <a:t>- which </a:t>
            </a:r>
            <a:r>
              <a:rPr lang="en-US" dirty="0"/>
              <a:t>can only be accessed by creating </a:t>
            </a:r>
            <a:r>
              <a:rPr lang="en-US" dirty="0" smtClean="0"/>
              <a:t>objects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Program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import java.io.*;</a:t>
            </a:r>
          </a:p>
          <a:p>
            <a:pPr>
              <a:buNone/>
            </a:pPr>
            <a:r>
              <a:rPr lang="en-US" sz="2000" dirty="0" smtClean="0"/>
              <a:t>public class </a:t>
            </a:r>
            <a:r>
              <a:rPr lang="en-US" sz="2000" dirty="0" err="1" smtClean="0"/>
              <a:t>MyClassmethod</a:t>
            </a:r>
            <a:r>
              <a:rPr lang="en-US" sz="2000" dirty="0" smtClean="0"/>
              <a:t> {</a:t>
            </a:r>
          </a:p>
          <a:p>
            <a:pPr>
              <a:buNone/>
            </a:pPr>
            <a:r>
              <a:rPr lang="en-US" sz="2000" dirty="0" smtClean="0"/>
              <a:t>  // Static method</a:t>
            </a:r>
          </a:p>
          <a:p>
            <a:pPr>
              <a:buNone/>
            </a:pPr>
            <a:r>
              <a:rPr lang="en-US" sz="2000" dirty="0" smtClean="0"/>
              <a:t>  static void </a:t>
            </a:r>
            <a:r>
              <a:rPr lang="en-US" sz="2000" dirty="0" err="1" smtClean="0"/>
              <a:t>myStaticMethod</a:t>
            </a:r>
            <a:r>
              <a:rPr lang="en-US" sz="2000" dirty="0" smtClean="0"/>
              <a:t>() {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("Static methods can be called without creating objects");</a:t>
            </a:r>
          </a:p>
          <a:p>
            <a:pPr>
              <a:buNone/>
            </a:pPr>
            <a:r>
              <a:rPr lang="en-US" sz="2000" dirty="0" smtClean="0"/>
              <a:t>  }</a:t>
            </a:r>
          </a:p>
          <a:p>
            <a:pPr>
              <a:buNone/>
            </a:pPr>
            <a:r>
              <a:rPr lang="en-US" sz="2000" dirty="0" smtClean="0"/>
              <a:t>  // Public method</a:t>
            </a:r>
          </a:p>
          <a:p>
            <a:pPr>
              <a:buNone/>
            </a:pPr>
            <a:r>
              <a:rPr lang="en-US" sz="2000" dirty="0" smtClean="0"/>
              <a:t>  public void </a:t>
            </a:r>
            <a:r>
              <a:rPr lang="en-US" sz="2000" dirty="0" err="1" smtClean="0"/>
              <a:t>myPublicMethod</a:t>
            </a:r>
            <a:r>
              <a:rPr lang="en-US" sz="2000" dirty="0" smtClean="0"/>
              <a:t>() {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("Public methods must be called by creating objects");</a:t>
            </a:r>
          </a:p>
          <a:p>
            <a:pPr>
              <a:buNone/>
            </a:pPr>
            <a:r>
              <a:rPr lang="en-US" sz="2000" dirty="0" smtClean="0"/>
              <a:t>  }</a:t>
            </a:r>
          </a:p>
          <a:p>
            <a:pPr>
              <a:buNone/>
            </a:pPr>
            <a:r>
              <a:rPr lang="en-US" sz="2000" dirty="0" smtClean="0"/>
              <a:t>  // Main method</a:t>
            </a:r>
          </a:p>
          <a:p>
            <a:pPr>
              <a:buNone/>
            </a:pPr>
            <a:r>
              <a:rPr lang="en-US" sz="2000" dirty="0" smtClean="0"/>
              <a:t>  public static void main(String[ ] </a:t>
            </a:r>
            <a:r>
              <a:rPr lang="en-US" sz="2000" dirty="0" err="1" smtClean="0"/>
              <a:t>args</a:t>
            </a:r>
            <a:r>
              <a:rPr lang="en-US" sz="2000" dirty="0" smtClean="0"/>
              <a:t>) {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myStaticMethod</a:t>
            </a:r>
            <a:r>
              <a:rPr lang="en-US" sz="2000" dirty="0" smtClean="0"/>
              <a:t>(); // Call the static method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MyClassmethod</a:t>
            </a:r>
            <a:r>
              <a:rPr lang="en-US" sz="2000" dirty="0" smtClean="0"/>
              <a:t> </a:t>
            </a:r>
            <a:r>
              <a:rPr lang="en-US" sz="2000" dirty="0" err="1" smtClean="0"/>
              <a:t>myObj</a:t>
            </a:r>
            <a:r>
              <a:rPr lang="en-US" sz="2000" dirty="0" smtClean="0"/>
              <a:t> = new </a:t>
            </a:r>
            <a:r>
              <a:rPr lang="en-US" sz="2000" dirty="0" err="1" smtClean="0"/>
              <a:t>MyClassmethod</a:t>
            </a:r>
            <a:r>
              <a:rPr lang="en-US" sz="2000" dirty="0" smtClean="0"/>
              <a:t>(); // Create an object of </a:t>
            </a:r>
            <a:r>
              <a:rPr lang="en-US" sz="2000" dirty="0" err="1" smtClean="0"/>
              <a:t>MyClass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myObj.myPublicMethod</a:t>
            </a:r>
            <a:r>
              <a:rPr lang="en-US" sz="2000" dirty="0" smtClean="0"/>
              <a:t>(); // Call the public method</a:t>
            </a:r>
          </a:p>
          <a:p>
            <a:pPr>
              <a:buNone/>
            </a:pPr>
            <a:r>
              <a:rPr lang="en-US" sz="2000" dirty="0" smtClean="0"/>
              <a:t>  }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503</Words>
  <Application>Microsoft Office PowerPoint</Application>
  <PresentationFormat>On-screen Show (4:3)</PresentationFormat>
  <Paragraphs>97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Java class</vt:lpstr>
      <vt:lpstr>Accessing Java class Attributes</vt:lpstr>
      <vt:lpstr>Prg to access the class attribute</vt:lpstr>
      <vt:lpstr>Modify Attributes</vt:lpstr>
      <vt:lpstr>If you don't want the ability to override existing values, declare the attribute as final:</vt:lpstr>
      <vt:lpstr>Java Class Methods</vt:lpstr>
      <vt:lpstr>Program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class</dc:title>
  <dc:creator>Anu</dc:creator>
  <cp:lastModifiedBy>Anu</cp:lastModifiedBy>
  <cp:revision>8</cp:revision>
  <dcterms:created xsi:type="dcterms:W3CDTF">2018-12-23T11:33:32Z</dcterms:created>
  <dcterms:modified xsi:type="dcterms:W3CDTF">2018-12-23T12:17:07Z</dcterms:modified>
</cp:coreProperties>
</file>