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3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4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4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8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9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1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8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0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2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2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0218-835E-43B1-887D-CF52F77F6454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41B3-D7AF-4BDC-9BFF-7877C122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2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METHOD OVERLOADING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1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r>
              <a:rPr lang="en-US" dirty="0"/>
              <a:t>If a class has multiple methods having same name but different in parameters, it is known as </a:t>
            </a:r>
            <a:r>
              <a:rPr lang="en-US" b="1" dirty="0"/>
              <a:t>Method Overloading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perform addition of the given numbers but there can be any number of arguments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 you write the method such as a(</a:t>
            </a:r>
            <a:r>
              <a:rPr lang="en-US" dirty="0" err="1"/>
              <a:t>int,int</a:t>
            </a:r>
            <a:r>
              <a:rPr lang="en-US" dirty="0"/>
              <a:t>) for two parameters, and </a:t>
            </a:r>
            <a:r>
              <a:rPr lang="en-US" dirty="0" smtClean="0"/>
              <a:t>b(</a:t>
            </a:r>
            <a:r>
              <a:rPr lang="en-US" dirty="0" err="1" smtClean="0"/>
              <a:t>int,int,int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Advantage of method overloading</a:t>
            </a:r>
          </a:p>
          <a:p>
            <a:r>
              <a:rPr lang="en-US" dirty="0"/>
              <a:t>Method overloading </a:t>
            </a:r>
            <a:r>
              <a:rPr lang="en-US" i="1" dirty="0"/>
              <a:t>increases the readability of the program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91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overload the method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ways to overload the method in java</a:t>
            </a:r>
          </a:p>
          <a:p>
            <a:pPr lvl="1"/>
            <a:r>
              <a:rPr lang="en-US" dirty="0"/>
              <a:t>By changing number of arguments</a:t>
            </a:r>
          </a:p>
          <a:p>
            <a:pPr lvl="1"/>
            <a:r>
              <a:rPr lang="en-US" dirty="0"/>
              <a:t>By changing the data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97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 Method Overloading: changing no. of arguments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Adder{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b,</a:t>
            </a:r>
            <a:r>
              <a:rPr lang="en-IN" b="1" dirty="0" err="1"/>
              <a:t>int</a:t>
            </a:r>
            <a:r>
              <a:rPr lang="en-IN" dirty="0"/>
              <a:t> c){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a+b+c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TestOverloading1{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(11,11,11));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74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66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Overloading: changing data type of arguments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Adder{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a, </a:t>
            </a:r>
            <a:r>
              <a:rPr lang="en-IN" b="1" dirty="0" err="1"/>
              <a:t>int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double</a:t>
            </a:r>
            <a:r>
              <a:rPr lang="en-IN" dirty="0"/>
              <a:t> add(</a:t>
            </a:r>
            <a:r>
              <a:rPr lang="en-IN" b="1" dirty="0"/>
              <a:t>double</a:t>
            </a:r>
            <a:r>
              <a:rPr lang="en-IN" dirty="0"/>
              <a:t> a, </a:t>
            </a:r>
            <a:r>
              <a:rPr lang="en-IN" b="1" dirty="0"/>
              <a:t>double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TestOverloading2{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(12.3,12.6));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37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METHOD OVERLOADING</vt:lpstr>
      <vt:lpstr>PowerPoint Presentation</vt:lpstr>
      <vt:lpstr>Different ways to overload the method </vt:lpstr>
      <vt:lpstr> Method Overloading: changing no. of arguments </vt:lpstr>
      <vt:lpstr>Method Overloading: changing data type of arguments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OVERLOADING</dc:title>
  <dc:creator>student</dc:creator>
  <cp:lastModifiedBy>student</cp:lastModifiedBy>
  <cp:revision>3</cp:revision>
  <dcterms:created xsi:type="dcterms:W3CDTF">2019-01-02T04:51:52Z</dcterms:created>
  <dcterms:modified xsi:type="dcterms:W3CDTF">2019-01-02T05:03:29Z</dcterms:modified>
</cp:coreProperties>
</file>