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7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D0A5-A2D7-49AE-85B8-3EABF2B24329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079F-4C76-4820-8657-8FFBB5475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05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D0A5-A2D7-49AE-85B8-3EABF2B24329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079F-4C76-4820-8657-8FFBB5475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43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D0A5-A2D7-49AE-85B8-3EABF2B24329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079F-4C76-4820-8657-8FFBB5475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23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D0A5-A2D7-49AE-85B8-3EABF2B24329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079F-4C76-4820-8657-8FFBB5475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11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D0A5-A2D7-49AE-85B8-3EABF2B24329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079F-4C76-4820-8657-8FFBB5475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12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D0A5-A2D7-49AE-85B8-3EABF2B24329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079F-4C76-4820-8657-8FFBB5475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49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D0A5-A2D7-49AE-85B8-3EABF2B24329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079F-4C76-4820-8657-8FFBB5475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9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D0A5-A2D7-49AE-85B8-3EABF2B24329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079F-4C76-4820-8657-8FFBB5475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64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D0A5-A2D7-49AE-85B8-3EABF2B24329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079F-4C76-4820-8657-8FFBB5475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48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D0A5-A2D7-49AE-85B8-3EABF2B24329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079F-4C76-4820-8657-8FFBB5475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17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D0A5-A2D7-49AE-85B8-3EABF2B24329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079F-4C76-4820-8657-8FFBB5475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21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BD0A5-A2D7-49AE-85B8-3EABF2B24329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B079F-4C76-4820-8657-8FFBB5475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90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METHOD OVERRIDING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8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mtClean="0"/>
              <a:t>WHAT??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subclass (child class) has the same method as declared in the parent class, it is known as </a:t>
            </a:r>
            <a:r>
              <a:rPr lang="en-US" b="1" dirty="0"/>
              <a:t>method overriding in Java</a:t>
            </a:r>
            <a:r>
              <a:rPr lang="en-US" dirty="0" smtClean="0"/>
              <a:t>.</a:t>
            </a:r>
          </a:p>
          <a:p>
            <a:r>
              <a:rPr lang="en-US" dirty="0"/>
              <a:t> If a subclass provides the specific implementation of the method that has been declared by one of its parent class, it is known as method overriding</a:t>
            </a:r>
            <a:r>
              <a:rPr lang="en-US" dirty="0" smtClean="0"/>
              <a:t>.</a:t>
            </a:r>
          </a:p>
          <a:p>
            <a:r>
              <a:rPr lang="en-US" dirty="0"/>
              <a:t>Method overriding is used for runtime polymorphism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Java Method Overriding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method must have the same name as in the parent class</a:t>
            </a:r>
          </a:p>
          <a:p>
            <a:r>
              <a:rPr lang="en-US" dirty="0"/>
              <a:t>The method must have the same parameter as in the parent class.</a:t>
            </a:r>
          </a:p>
          <a:p>
            <a:r>
              <a:rPr lang="en-US" dirty="0"/>
              <a:t>There must be an IS-A relationship (inheritance).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07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"/>
            <a:ext cx="10515600" cy="60626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//</a:t>
            </a:r>
            <a:r>
              <a:rPr lang="en-US" dirty="0">
                <a:solidFill>
                  <a:srgbClr val="FF0000"/>
                </a:solidFill>
              </a:rPr>
              <a:t>Creating a parent class 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Vehicle{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void</a:t>
            </a:r>
            <a:r>
              <a:rPr lang="en-US" dirty="0"/>
              <a:t> run(){</a:t>
            </a:r>
            <a:r>
              <a:rPr lang="en-US" dirty="0" err="1"/>
              <a:t>System.out.println</a:t>
            </a:r>
            <a:r>
              <a:rPr lang="en-US" dirty="0"/>
              <a:t>("Vehicle is running");}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//Creating a child class  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Bike </a:t>
            </a:r>
            <a:r>
              <a:rPr lang="en-US" b="1" dirty="0"/>
              <a:t>extends</a:t>
            </a:r>
            <a:r>
              <a:rPr lang="en-US" dirty="0"/>
              <a:t> Vehicle{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>
                <a:solidFill>
                  <a:srgbClr val="FF0000"/>
                </a:solidFill>
              </a:rPr>
              <a:t>//creating an instance of child class  </a:t>
            </a:r>
          </a:p>
          <a:p>
            <a:pPr marL="0" indent="0">
              <a:buNone/>
            </a:pPr>
            <a:r>
              <a:rPr lang="en-US" dirty="0"/>
              <a:t>  Bike </a:t>
            </a:r>
            <a:r>
              <a:rPr lang="en-US" dirty="0" err="1"/>
              <a:t>obj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Bike();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 //calling the method with child class instance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err="1"/>
              <a:t>obj.run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en-US" dirty="0"/>
              <a:t> 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13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6075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of method </a:t>
            </a:r>
            <a:r>
              <a:rPr lang="en-IN" dirty="0" smtClean="0"/>
              <a:t>overriding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2800"/>
            <a:ext cx="10515600" cy="57531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//</a:t>
            </a:r>
            <a:r>
              <a:rPr lang="en-IN" dirty="0">
                <a:solidFill>
                  <a:srgbClr val="FF0000"/>
                </a:solidFill>
              </a:rPr>
              <a:t>Creating a parent class.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Vehicle{  </a:t>
            </a:r>
          </a:p>
          <a:p>
            <a:pPr marL="0" indent="0">
              <a:buNone/>
            </a:pPr>
            <a:r>
              <a:rPr lang="en-IN" dirty="0"/>
              <a:t>  //defining a method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void</a:t>
            </a:r>
            <a:r>
              <a:rPr lang="en-IN" dirty="0"/>
              <a:t> run(){</a:t>
            </a:r>
            <a:r>
              <a:rPr lang="en-IN" dirty="0" err="1"/>
              <a:t>System.out.println</a:t>
            </a:r>
            <a:r>
              <a:rPr lang="en-IN" dirty="0"/>
              <a:t>("Vehicle is running");}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//Creating a child class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Bike2 </a:t>
            </a:r>
            <a:r>
              <a:rPr lang="en-IN" b="1" dirty="0"/>
              <a:t>extends</a:t>
            </a:r>
            <a:r>
              <a:rPr lang="en-IN" dirty="0"/>
              <a:t> Vehicle{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>
                <a:solidFill>
                  <a:srgbClr val="FF0000"/>
                </a:solidFill>
              </a:rPr>
              <a:t>//defining the same method as in the parent class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void</a:t>
            </a:r>
            <a:r>
              <a:rPr lang="en-IN" dirty="0"/>
              <a:t> run(){</a:t>
            </a:r>
            <a:r>
              <a:rPr lang="en-IN" dirty="0" err="1"/>
              <a:t>System.out.println</a:t>
            </a:r>
            <a:r>
              <a:rPr lang="en-IN" dirty="0"/>
              <a:t>("Bike is running safely");}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Bike2 </a:t>
            </a:r>
            <a:r>
              <a:rPr lang="en-IN" dirty="0" err="1"/>
              <a:t>obj</a:t>
            </a:r>
            <a:r>
              <a:rPr lang="en-IN" dirty="0"/>
              <a:t> = </a:t>
            </a:r>
            <a:r>
              <a:rPr lang="en-IN" b="1" dirty="0"/>
              <a:t>new</a:t>
            </a:r>
            <a:r>
              <a:rPr lang="en-IN" dirty="0"/>
              <a:t> Bike2</a:t>
            </a:r>
            <a:r>
              <a:rPr lang="en-IN" dirty="0" smtClean="0"/>
              <a:t>();  </a:t>
            </a:r>
            <a:r>
              <a:rPr lang="en-IN" dirty="0" smtClean="0">
                <a:solidFill>
                  <a:srgbClr val="FF0000"/>
                </a:solidFill>
              </a:rPr>
              <a:t>//</a:t>
            </a:r>
            <a:r>
              <a:rPr lang="en-IN" dirty="0">
                <a:solidFill>
                  <a:srgbClr val="FF0000"/>
                </a:solidFill>
              </a:rPr>
              <a:t>creating object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err="1"/>
              <a:t>obj.run</a:t>
            </a:r>
            <a:r>
              <a:rPr lang="en-IN" dirty="0"/>
              <a:t>();//calling method  </a:t>
            </a:r>
          </a:p>
          <a:p>
            <a:pPr marL="0" indent="0">
              <a:buNone/>
            </a:pPr>
            <a:r>
              <a:rPr lang="en-IN" dirty="0"/>
              <a:t>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444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method overriding example of ban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7" y="368300"/>
            <a:ext cx="8201025" cy="600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87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118745"/>
              </p:ext>
            </p:extLst>
          </p:nvPr>
        </p:nvGraphicFramePr>
        <p:xfrm>
          <a:off x="838200" y="241301"/>
          <a:ext cx="10820400" cy="6702342"/>
        </p:xfrm>
        <a:graphic>
          <a:graphicData uri="http://schemas.openxmlformats.org/drawingml/2006/table">
            <a:tbl>
              <a:tblPr/>
              <a:tblGrid>
                <a:gridCol w="1350674"/>
                <a:gridCol w="5862926"/>
                <a:gridCol w="3606800"/>
              </a:tblGrid>
              <a:tr h="621141">
                <a:tc>
                  <a:txBody>
                    <a:bodyPr/>
                    <a:lstStyle/>
                    <a:p>
                      <a:pPr algn="l" fontAlgn="t"/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913" marR="50913" marT="50913" marB="50913">
                    <a:lnL w="9525" cap="flat" cmpd="sng" algn="ctr">
                      <a:solidFill>
                        <a:srgbClr val="385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5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5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 Overloading</a:t>
                      </a:r>
                    </a:p>
                    <a:p>
                      <a:pPr algn="l" fontAlgn="t"/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913" marR="50913" marT="50913" marB="50913">
                    <a:lnL w="9525" cap="flat" cmpd="sng" algn="ctr">
                      <a:solidFill>
                        <a:srgbClr val="385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5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5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 Overriding</a:t>
                      </a:r>
                    </a:p>
                    <a:p>
                      <a:endParaRPr lang="en-IN" sz="1800" dirty="0"/>
                    </a:p>
                  </a:txBody>
                  <a:tcPr marL="40730" marR="40730" marT="20365" marB="20365">
                    <a:lnL w="9525" cap="flat" cmpd="sng" algn="ctr">
                      <a:solidFill>
                        <a:srgbClr val="385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458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</a:t>
                      </a:r>
                    </a:p>
                  </a:txBody>
                  <a:tcPr marL="33942" marR="33942" marT="33942" marB="339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Method overloading is used 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 increase the readability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of the program.</a:t>
                      </a:r>
                    </a:p>
                  </a:txBody>
                  <a:tcPr marL="33942" marR="33942" marT="33942" marB="339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Method overriding is used </a:t>
                      </a: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 provide the specific implementation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of the method that is already provided by its super class.</a:t>
                      </a:r>
                    </a:p>
                  </a:txBody>
                  <a:tcPr marL="33942" marR="33942" marT="33942" marB="339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905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</a:t>
                      </a:r>
                    </a:p>
                  </a:txBody>
                  <a:tcPr marL="33942" marR="33942" marT="33942" marB="339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Method overloading is performed 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within 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33942" marR="33942" marT="33942" marB="339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Method overriding occurs </a:t>
                      </a: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 two classes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that have IS-A (inheritance) relationship.</a:t>
                      </a:r>
                    </a:p>
                  </a:txBody>
                  <a:tcPr marL="33942" marR="33942" marT="33942" marB="339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85068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3)</a:t>
                      </a:r>
                    </a:p>
                  </a:txBody>
                  <a:tcPr marL="33942" marR="33942" marT="33942" marB="339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 case of method overloading, 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parameter must be different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33942" marR="33942" marT="33942" marB="339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 case of method overriding, </a:t>
                      </a: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parameter must be same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33942" marR="33942" marT="33942" marB="339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5068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4)</a:t>
                      </a:r>
                    </a:p>
                  </a:txBody>
                  <a:tcPr marL="33942" marR="33942" marT="33942" marB="339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Method overloading is the example of 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compile time polymorphism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33942" marR="33942" marT="33942" marB="339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Method overriding is the example of 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run time polymorphism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33942" marR="33942" marT="33942" marB="339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191164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5)</a:t>
                      </a:r>
                    </a:p>
                  </a:txBody>
                  <a:tcPr marL="33942" marR="33942" marT="33942" marB="339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 java, method overloading can't be performed by changing return type of the method only. </a:t>
                      </a: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 type can be same or different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in method overloading. But you must have to change the parameter.</a:t>
                      </a:r>
                    </a:p>
                  </a:txBody>
                  <a:tcPr marL="33942" marR="33942" marT="33942" marB="339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 type must be same or covariant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in method overriding.</a:t>
                      </a:r>
                    </a:p>
                  </a:txBody>
                  <a:tcPr marL="33942" marR="33942" marT="33942" marB="339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2488198" y="-300307"/>
            <a:ext cx="323652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38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5000"/>
            <a:ext cx="10515600" cy="5541963"/>
          </a:xfrm>
        </p:spPr>
        <p:txBody>
          <a:bodyPr/>
          <a:lstStyle/>
          <a:p>
            <a:r>
              <a:rPr lang="en-IN" dirty="0" smtClean="0"/>
              <a:t>CAN WE OVERRIDE STATIC METHODS??</a:t>
            </a:r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CAN WE OVERRIDE MAIN METHOD??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99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161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Verdana</vt:lpstr>
      <vt:lpstr>Office Theme</vt:lpstr>
      <vt:lpstr>METHOD OVERRIDING</vt:lpstr>
      <vt:lpstr>WHAT??</vt:lpstr>
      <vt:lpstr>Rules for Java Method Overriding </vt:lpstr>
      <vt:lpstr>PowerPoint Presentation</vt:lpstr>
      <vt:lpstr>Example of method overriding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OVERRIDING</dc:title>
  <dc:creator>student</dc:creator>
  <cp:lastModifiedBy>student</cp:lastModifiedBy>
  <cp:revision>4</cp:revision>
  <dcterms:created xsi:type="dcterms:W3CDTF">2019-01-02T04:44:36Z</dcterms:created>
  <dcterms:modified xsi:type="dcterms:W3CDTF">2019-01-02T05:02:51Z</dcterms:modified>
</cp:coreProperties>
</file>