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2" r:id="rId8"/>
    <p:sldId id="265" r:id="rId9"/>
    <p:sldId id="263" r:id="rId10"/>
    <p:sldId id="271" r:id="rId11"/>
    <p:sldId id="266" r:id="rId12"/>
    <p:sldId id="272" r:id="rId13"/>
    <p:sldId id="270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322C-856A-4599-977D-DC88024A8A13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7D82-69C2-440A-B094-BEC8BABC8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thread-setpriority-method" TargetMode="External"/><Relationship Id="rId13" Type="http://schemas.openxmlformats.org/officeDocument/2006/relationships/hyperlink" Target="https://www.javatpoint.com/java-thread-stop-method" TargetMode="External"/><Relationship Id="rId3" Type="http://schemas.openxmlformats.org/officeDocument/2006/relationships/hyperlink" Target="https://www.javatpoint.com/java-thread-run-method" TargetMode="External"/><Relationship Id="rId7" Type="http://schemas.openxmlformats.org/officeDocument/2006/relationships/hyperlink" Target="https://www.javatpoint.com/java-thread-getpriority-method" TargetMode="External"/><Relationship Id="rId12" Type="http://schemas.openxmlformats.org/officeDocument/2006/relationships/hyperlink" Target="https://www.javatpoint.com/java-thread-resume-method" TargetMode="External"/><Relationship Id="rId2" Type="http://schemas.openxmlformats.org/officeDocument/2006/relationships/hyperlink" Target="https://www.javatpoint.com/java-thread-start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thread-join-method" TargetMode="External"/><Relationship Id="rId11" Type="http://schemas.openxmlformats.org/officeDocument/2006/relationships/hyperlink" Target="https://www.javatpoint.com/java-thread-suspend-method" TargetMode="External"/><Relationship Id="rId5" Type="http://schemas.openxmlformats.org/officeDocument/2006/relationships/hyperlink" Target="https://www.javatpoint.com/java-thread-currentthread-method" TargetMode="External"/><Relationship Id="rId10" Type="http://schemas.openxmlformats.org/officeDocument/2006/relationships/hyperlink" Target="https://www.javatpoint.com/java-thread-setname-method" TargetMode="External"/><Relationship Id="rId4" Type="http://schemas.openxmlformats.org/officeDocument/2006/relationships/hyperlink" Target="https://www.javatpoint.com/java-thread-sleep-method" TargetMode="External"/><Relationship Id="rId9" Type="http://schemas.openxmlformats.org/officeDocument/2006/relationships/hyperlink" Target="https://www.javatpoint.com/java-thread-getname-method" TargetMode="External"/><Relationship Id="rId14" Type="http://schemas.openxmlformats.org/officeDocument/2006/relationships/hyperlink" Target="https://www.javatpoint.com/java-thread-destroy-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Multithreading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96944" cy="77809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 Creating a Java Thread  by </a:t>
            </a:r>
            <a:r>
              <a:rPr lang="en-US" sz="2400" b="1" dirty="0"/>
              <a:t>Extending a Thread </a:t>
            </a:r>
            <a:r>
              <a:rPr lang="en-US" sz="2400" b="1" dirty="0" smtClean="0"/>
              <a:t>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147248" cy="49670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Step 1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will need to override run( ) method available in Thread class. This method provides an entry point for the thread and you will put your complete business logic inside this method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	public void run( ) </a:t>
            </a:r>
          </a:p>
          <a:p>
            <a:pPr>
              <a:lnSpc>
                <a:spcPct val="120000"/>
              </a:lnSpc>
              <a:buNone/>
            </a:pPr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Step 2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Once Thread object is created, you can start it by calling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start()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method, which executes a call to run( ) method. Following is a simple syntax of start() method 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void start();</a:t>
            </a: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Thread Example by extending Thread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Multi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(Thread</a:t>
            </a:r>
            <a:r>
              <a:rPr lang="en-US" dirty="0"/>
              <a:t> is running...");  </a:t>
            </a:r>
          </a:p>
          <a:p>
            <a:pPr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 smtClean="0"/>
              <a:t>		Multi</a:t>
            </a:r>
            <a:r>
              <a:rPr lang="en-US" dirty="0"/>
              <a:t> t1=</a:t>
            </a:r>
            <a:r>
              <a:rPr lang="en-US" b="1" dirty="0"/>
              <a:t>new</a:t>
            </a:r>
            <a:r>
              <a:rPr lang="en-US" dirty="0"/>
              <a:t> Multi();  </a:t>
            </a:r>
          </a:p>
          <a:p>
            <a:pPr>
              <a:buNone/>
            </a:pPr>
            <a:r>
              <a:rPr lang="en-US" dirty="0" smtClean="0"/>
              <a:t>		t1.</a:t>
            </a:r>
            <a:r>
              <a:rPr lang="en-US" b="1" dirty="0" smtClean="0"/>
              <a:t>start</a:t>
            </a:r>
            <a:r>
              <a:rPr lang="en-US" b="1" dirty="0"/>
              <a:t>()</a:t>
            </a:r>
            <a:r>
              <a:rPr lang="en-US" dirty="0"/>
              <a:t>; 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Multi1.java</a:t>
            </a:r>
          </a:p>
          <a:p>
            <a:r>
              <a:rPr lang="en-US" dirty="0" smtClean="0"/>
              <a:t>threads_demo.java</a:t>
            </a:r>
            <a:endParaRPr lang="en-US" dirty="0" smtClean="0"/>
          </a:p>
          <a:p>
            <a:r>
              <a:rPr lang="en-US" dirty="0" smtClean="0"/>
              <a:t>withthreads_demo.java</a:t>
            </a:r>
          </a:p>
          <a:p>
            <a:r>
              <a:rPr lang="en-US" dirty="0" err="1" smtClean="0"/>
              <a:t>runnableinterface_threads_demo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96944" cy="77809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 Creating a Java Thread  by implementing </a:t>
            </a:r>
            <a:r>
              <a:rPr lang="en-IN" sz="2800" b="1" dirty="0" err="1" smtClean="0"/>
              <a:t>Runnable</a:t>
            </a:r>
            <a:r>
              <a:rPr lang="en-IN" sz="2800" b="1" dirty="0" smtClean="0"/>
              <a:t> interface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147248" cy="4967064"/>
          </a:xfrm>
        </p:spPr>
        <p:txBody>
          <a:bodyPr>
            <a:normAutofit fontScale="55000" lnSpcReduction="20000"/>
          </a:bodyPr>
          <a:lstStyle/>
          <a:p>
            <a:r>
              <a:rPr lang="en-IN" sz="3600" b="1" dirty="0" smtClean="0"/>
              <a:t>Step 1</a:t>
            </a:r>
          </a:p>
          <a:p>
            <a:pPr>
              <a:buNone/>
            </a:pPr>
            <a:r>
              <a:rPr lang="en-IN" sz="3600" dirty="0" smtClean="0"/>
              <a:t>	As a first step, you need to implement a run() method provided by a </a:t>
            </a:r>
            <a:r>
              <a:rPr lang="en-IN" sz="3600" b="1" dirty="0" err="1" smtClean="0"/>
              <a:t>Runnable</a:t>
            </a:r>
            <a:r>
              <a:rPr lang="en-IN" sz="3600" dirty="0" smtClean="0"/>
              <a:t> interface. This method provides an entry point for the thread and you will put your complete business logic inside this method. Following is a simple syntax of the run() method −</a:t>
            </a:r>
          </a:p>
          <a:p>
            <a:pPr>
              <a:buNone/>
            </a:pPr>
            <a:r>
              <a:rPr lang="en-IN" sz="3600" dirty="0" smtClean="0"/>
              <a:t>	</a:t>
            </a:r>
            <a:r>
              <a:rPr lang="en-IN" sz="3600" b="1" dirty="0" smtClean="0"/>
              <a:t>public void run( ) </a:t>
            </a:r>
          </a:p>
          <a:p>
            <a:r>
              <a:rPr lang="en-IN" sz="3600" b="1" dirty="0" smtClean="0"/>
              <a:t>Step 2</a:t>
            </a:r>
          </a:p>
          <a:p>
            <a:pPr>
              <a:buNone/>
            </a:pPr>
            <a:r>
              <a:rPr lang="en-IN" sz="3600" dirty="0" smtClean="0"/>
              <a:t>	You will instantiate a </a:t>
            </a:r>
            <a:r>
              <a:rPr lang="en-IN" sz="3600" b="1" dirty="0" smtClean="0"/>
              <a:t>Thread</a:t>
            </a:r>
            <a:r>
              <a:rPr lang="en-IN" sz="3600" dirty="0" smtClean="0"/>
              <a:t> object using the following constructor −</a:t>
            </a:r>
          </a:p>
          <a:p>
            <a:pPr>
              <a:buNone/>
            </a:pPr>
            <a:r>
              <a:rPr lang="en-IN" sz="3600" dirty="0" smtClean="0"/>
              <a:t>	Thread(</a:t>
            </a:r>
            <a:r>
              <a:rPr lang="en-IN" sz="3600" dirty="0" err="1" smtClean="0"/>
              <a:t>Runnable</a:t>
            </a:r>
            <a:r>
              <a:rPr lang="en-IN" sz="3600" dirty="0" smtClean="0"/>
              <a:t> </a:t>
            </a:r>
            <a:r>
              <a:rPr lang="en-IN" sz="3600" dirty="0" err="1" smtClean="0"/>
              <a:t>threadObj</a:t>
            </a:r>
            <a:r>
              <a:rPr lang="en-IN" sz="3600" dirty="0" smtClean="0"/>
              <a:t>, String </a:t>
            </a:r>
            <a:r>
              <a:rPr lang="en-IN" sz="3600" dirty="0" err="1" smtClean="0"/>
              <a:t>threadName</a:t>
            </a:r>
            <a:r>
              <a:rPr lang="en-IN" sz="3600" dirty="0" smtClean="0"/>
              <a:t>); Where, </a:t>
            </a:r>
            <a:r>
              <a:rPr lang="en-IN" sz="3600" i="1" dirty="0" err="1" smtClean="0"/>
              <a:t>threadObj</a:t>
            </a:r>
            <a:r>
              <a:rPr lang="en-IN" sz="3600" dirty="0" smtClean="0"/>
              <a:t> is an instance of a class that implements the </a:t>
            </a:r>
            <a:r>
              <a:rPr lang="en-IN" sz="3600" b="1" dirty="0" err="1" smtClean="0"/>
              <a:t>Runnable</a:t>
            </a:r>
            <a:r>
              <a:rPr lang="en-IN" sz="3600" b="1" dirty="0" smtClean="0"/>
              <a:t> </a:t>
            </a:r>
            <a:r>
              <a:rPr lang="en-IN" sz="3600" dirty="0" smtClean="0"/>
              <a:t>interface and </a:t>
            </a:r>
            <a:r>
              <a:rPr lang="en-IN" sz="3600" b="1" dirty="0" err="1" smtClean="0"/>
              <a:t>threadName</a:t>
            </a:r>
            <a:r>
              <a:rPr lang="en-IN" sz="3600" dirty="0" smtClean="0"/>
              <a:t> is the name given to the new thread.</a:t>
            </a:r>
          </a:p>
          <a:p>
            <a:r>
              <a:rPr lang="en-IN" sz="3600" b="1" dirty="0" smtClean="0"/>
              <a:t>Step 3</a:t>
            </a:r>
          </a:p>
          <a:p>
            <a:pPr>
              <a:buNone/>
            </a:pPr>
            <a:r>
              <a:rPr lang="en-IN" sz="3600" dirty="0" smtClean="0"/>
              <a:t>	Once a Thread object is created, you can start it by calling </a:t>
            </a:r>
            <a:r>
              <a:rPr lang="en-IN" sz="3600" b="1" dirty="0" smtClean="0"/>
              <a:t>start()</a:t>
            </a:r>
            <a:r>
              <a:rPr lang="en-IN" sz="3600" dirty="0" smtClean="0"/>
              <a:t> method, which executes a call to run( ) method. Following is a simple syntax of start() method −</a:t>
            </a:r>
          </a:p>
          <a:p>
            <a:pPr>
              <a:buNone/>
            </a:pPr>
            <a:r>
              <a:rPr lang="en-IN" sz="3600" dirty="0" smtClean="0"/>
              <a:t>	</a:t>
            </a:r>
            <a:r>
              <a:rPr lang="en-IN" sz="3600" b="1" dirty="0" smtClean="0"/>
              <a:t>void start();</a:t>
            </a:r>
            <a:endParaRPr lang="en-IN" sz="34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Thread Example by implementing 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Multi3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Runnable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("thread is running...");  </a:t>
            </a:r>
          </a:p>
          <a:p>
            <a:pPr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 smtClean="0"/>
              <a:t>		Multi3</a:t>
            </a:r>
            <a:r>
              <a:rPr lang="en-US" dirty="0"/>
              <a:t> m1=</a:t>
            </a:r>
            <a:r>
              <a:rPr lang="en-US" b="1" dirty="0"/>
              <a:t>new</a:t>
            </a:r>
            <a:r>
              <a:rPr lang="en-US" dirty="0"/>
              <a:t> Multi3();  </a:t>
            </a:r>
          </a:p>
          <a:p>
            <a:pPr>
              <a:buNone/>
            </a:pPr>
            <a:r>
              <a:rPr lang="en-US" b="1" dirty="0" smtClean="0"/>
              <a:t>		Thread</a:t>
            </a:r>
            <a:r>
              <a:rPr lang="en-US" b="1" dirty="0"/>
              <a:t> t1 =new Thread(m1); 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	t1.start</a:t>
            </a:r>
            <a:r>
              <a:rPr lang="en-US" dirty="0"/>
              <a:t>();  </a:t>
            </a:r>
          </a:p>
          <a:p>
            <a:pPr lvl="1">
              <a:buNone/>
            </a:pPr>
            <a:r>
              <a:rPr lang="en-US" dirty="0"/>
              <a:t> }  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3 -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15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dirty="0" smtClean="0"/>
              <a:t>class </a:t>
            </a:r>
            <a:r>
              <a:rPr lang="en-US" sz="1800" dirty="0" err="1"/>
              <a:t>MultithreadingDemo</a:t>
            </a:r>
            <a:r>
              <a:rPr lang="en-US" sz="1800" dirty="0"/>
              <a:t> extends Thread </a:t>
            </a:r>
          </a:p>
          <a:p>
            <a:pPr fontAlgn="base">
              <a:buNone/>
            </a:pPr>
            <a:r>
              <a:rPr lang="en-US" sz="1800" dirty="0"/>
              <a:t>{ </a:t>
            </a:r>
          </a:p>
          <a:p>
            <a:pPr fontAlgn="base">
              <a:buNone/>
            </a:pPr>
            <a:r>
              <a:rPr lang="en-US" sz="1800" dirty="0"/>
              <a:t>    public void run() </a:t>
            </a:r>
          </a:p>
          <a:p>
            <a:pPr fontAlgn="base">
              <a:buNone/>
            </a:pPr>
            <a:r>
              <a:rPr lang="en-US" sz="1800" dirty="0"/>
              <a:t>    { </a:t>
            </a:r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</a:t>
            </a:r>
            <a:r>
              <a:rPr lang="en-US" sz="1800" dirty="0"/>
              <a:t>("Thread " + </a:t>
            </a:r>
            <a:r>
              <a:rPr lang="en-US" sz="1800" dirty="0" err="1" smtClean="0"/>
              <a:t>Thread.currentThread</a:t>
            </a:r>
            <a:r>
              <a:rPr lang="en-US" sz="1800" dirty="0"/>
              <a:t>().</a:t>
            </a:r>
            <a:r>
              <a:rPr lang="en-US" sz="1800" dirty="0" err="1"/>
              <a:t>getId</a:t>
            </a:r>
            <a:r>
              <a:rPr lang="en-US" sz="1800" dirty="0"/>
              <a:t>() + </a:t>
            </a:r>
            <a:r>
              <a:rPr lang="en-US" sz="1800" dirty="0" smtClean="0"/>
              <a:t>" </a:t>
            </a:r>
            <a:r>
              <a:rPr lang="en-US" sz="1800" dirty="0"/>
              <a:t>is running</a:t>
            </a:r>
            <a:r>
              <a:rPr lang="en-US" sz="1800" dirty="0" smtClean="0"/>
              <a:t>"); </a:t>
            </a:r>
            <a:r>
              <a:rPr lang="en-US" sz="1800" dirty="0"/>
              <a:t>   } </a:t>
            </a:r>
          </a:p>
          <a:p>
            <a:pPr fontAlgn="base">
              <a:buNone/>
            </a:pPr>
            <a:r>
              <a:rPr lang="en-US" sz="1800" dirty="0"/>
              <a:t>} </a:t>
            </a:r>
          </a:p>
          <a:p>
            <a:pPr fontAlgn="base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Multithread </a:t>
            </a:r>
          </a:p>
          <a:p>
            <a:pPr fontAlgn="base">
              <a:buNone/>
            </a:pPr>
            <a:r>
              <a:rPr lang="en-US" sz="1800" dirty="0"/>
              <a:t>{ </a:t>
            </a:r>
          </a:p>
          <a:p>
            <a:pPr fontAlgn="base">
              <a:buNone/>
            </a:pPr>
            <a:r>
              <a:rPr lang="en-US" sz="1800" dirty="0"/>
              <a:t>    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fontAlgn="base">
              <a:buNone/>
            </a:pPr>
            <a:r>
              <a:rPr lang="en-US" sz="1800" dirty="0"/>
              <a:t>    { </a:t>
            </a:r>
          </a:p>
          <a:p>
            <a:pPr fontAlgn="base">
              <a:buNone/>
            </a:pPr>
            <a:r>
              <a:rPr lang="en-US" sz="1800" dirty="0"/>
              <a:t>        </a:t>
            </a:r>
            <a:r>
              <a:rPr lang="en-US" sz="1800" dirty="0" err="1"/>
              <a:t>int</a:t>
            </a:r>
            <a:r>
              <a:rPr lang="en-US" sz="1800" dirty="0"/>
              <a:t> n = 8; // Number of threads </a:t>
            </a:r>
          </a:p>
          <a:p>
            <a:pPr fontAlgn="base">
              <a:buNone/>
            </a:pPr>
            <a:r>
              <a:rPr lang="en-US" sz="1800" dirty="0"/>
              <a:t>        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&lt;8; </a:t>
            </a:r>
            <a:r>
              <a:rPr lang="en-US" sz="1800" dirty="0" err="1"/>
              <a:t>i</a:t>
            </a:r>
            <a:r>
              <a:rPr lang="en-US" sz="1800" dirty="0"/>
              <a:t>++) </a:t>
            </a:r>
          </a:p>
          <a:p>
            <a:pPr fontAlgn="base">
              <a:buNone/>
            </a:pPr>
            <a:r>
              <a:rPr lang="en-US" sz="1800" dirty="0"/>
              <a:t>        { </a:t>
            </a:r>
          </a:p>
          <a:p>
            <a:pPr fontAlgn="base">
              <a:buNone/>
            </a:pPr>
            <a:r>
              <a:rPr lang="en-US" sz="1800" dirty="0"/>
              <a:t>            </a:t>
            </a:r>
            <a:r>
              <a:rPr lang="en-US" sz="1800" dirty="0" err="1"/>
              <a:t>MultithreadingDemo</a:t>
            </a:r>
            <a:r>
              <a:rPr lang="en-US" sz="1800" dirty="0"/>
              <a:t> object = new </a:t>
            </a:r>
            <a:r>
              <a:rPr lang="en-US" sz="1800" dirty="0" err="1"/>
              <a:t>MultithreadingDemo</a:t>
            </a:r>
            <a:r>
              <a:rPr lang="en-US" sz="1800" dirty="0"/>
              <a:t>(); </a:t>
            </a:r>
            <a:endParaRPr lang="en-US" sz="1800" dirty="0" smtClean="0"/>
          </a:p>
          <a:p>
            <a:pPr fontAlgn="base">
              <a:buNone/>
            </a:pPr>
            <a:r>
              <a:rPr lang="en-US" sz="1800" dirty="0"/>
              <a:t>           </a:t>
            </a:r>
            <a:r>
              <a:rPr lang="en-US" sz="1800" dirty="0" err="1"/>
              <a:t>object.start</a:t>
            </a:r>
            <a:r>
              <a:rPr lang="en-US" sz="1800" dirty="0"/>
              <a:t>(); </a:t>
            </a:r>
          </a:p>
          <a:p>
            <a:pPr fontAlgn="base">
              <a:buNone/>
            </a:pPr>
            <a:r>
              <a:rPr lang="en-US" sz="1800" dirty="0"/>
              <a:t>        } </a:t>
            </a:r>
          </a:p>
          <a:p>
            <a:pPr fontAlgn="base">
              <a:buNone/>
            </a:pPr>
            <a:r>
              <a:rPr lang="en-US" sz="1800" dirty="0"/>
              <a:t>    } </a:t>
            </a:r>
          </a:p>
          <a:p>
            <a:pPr fontAlgn="base">
              <a:buNone/>
            </a:pPr>
            <a:r>
              <a:rPr lang="en-US" sz="18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4 - </a:t>
            </a:r>
            <a:r>
              <a:rPr lang="en-US" dirty="0" err="1" smtClean="0"/>
              <a:t>Runnable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15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dirty="0"/>
              <a:t>class </a:t>
            </a:r>
            <a:r>
              <a:rPr lang="en-US" sz="1800" dirty="0" err="1"/>
              <a:t>MultithreadingDemo</a:t>
            </a:r>
            <a:r>
              <a:rPr lang="en-US" sz="1800" dirty="0"/>
              <a:t> implements </a:t>
            </a:r>
            <a:r>
              <a:rPr lang="en-US" sz="1800" dirty="0" err="1"/>
              <a:t>Runnable</a:t>
            </a:r>
            <a:r>
              <a:rPr lang="en-US" sz="1800" dirty="0"/>
              <a:t> </a:t>
            </a:r>
          </a:p>
          <a:p>
            <a:pPr fontAlgn="base">
              <a:buNone/>
            </a:pPr>
            <a:r>
              <a:rPr lang="en-US" sz="1800" dirty="0"/>
              <a:t>{ </a:t>
            </a:r>
          </a:p>
          <a:p>
            <a:pPr fontAlgn="base">
              <a:buNone/>
            </a:pPr>
            <a:r>
              <a:rPr lang="en-US" sz="1800" dirty="0"/>
              <a:t>    public void run() </a:t>
            </a:r>
          </a:p>
          <a:p>
            <a:pPr fontAlgn="base">
              <a:buNone/>
            </a:pPr>
            <a:r>
              <a:rPr lang="en-US" sz="1800" dirty="0"/>
              <a:t>    {    </a:t>
            </a:r>
            <a:r>
              <a:rPr lang="en-US" sz="1800" dirty="0" err="1"/>
              <a:t>System.out.println</a:t>
            </a:r>
            <a:r>
              <a:rPr lang="en-US" sz="1800" dirty="0"/>
              <a:t> ("Thread " +  </a:t>
            </a:r>
            <a:r>
              <a:rPr lang="en-US" sz="1800" dirty="0" err="1"/>
              <a:t>Thread.currentThread</a:t>
            </a:r>
            <a:r>
              <a:rPr lang="en-US" sz="1800" dirty="0"/>
              <a:t>().</a:t>
            </a:r>
            <a:r>
              <a:rPr lang="en-US" sz="1800" dirty="0" err="1"/>
              <a:t>getId</a:t>
            </a:r>
            <a:r>
              <a:rPr lang="en-US" sz="1800" dirty="0"/>
              <a:t>() +   " is running");         } </a:t>
            </a:r>
          </a:p>
          <a:p>
            <a:pPr fontAlgn="base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fontAlgn="base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Multithread </a:t>
            </a:r>
          </a:p>
          <a:p>
            <a:pPr fontAlgn="base">
              <a:buNone/>
            </a:pPr>
            <a:r>
              <a:rPr lang="en-US" sz="1800" dirty="0"/>
              <a:t>{ </a:t>
            </a:r>
          </a:p>
          <a:p>
            <a:pPr fontAlgn="base">
              <a:buNone/>
            </a:pPr>
            <a:r>
              <a:rPr lang="en-US" sz="1800" dirty="0"/>
              <a:t>    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fontAlgn="base">
              <a:buNone/>
            </a:pPr>
            <a:r>
              <a:rPr lang="en-US" sz="1800" dirty="0"/>
              <a:t>    { </a:t>
            </a:r>
          </a:p>
          <a:p>
            <a:pPr fontAlgn="base">
              <a:buNone/>
            </a:pPr>
            <a:r>
              <a:rPr lang="en-US" sz="1800" dirty="0"/>
              <a:t>        </a:t>
            </a:r>
            <a:r>
              <a:rPr lang="en-US" sz="1800" dirty="0" err="1"/>
              <a:t>int</a:t>
            </a:r>
            <a:r>
              <a:rPr lang="en-US" sz="1800" dirty="0"/>
              <a:t> n = 8; // Number of threads </a:t>
            </a:r>
          </a:p>
          <a:p>
            <a:pPr fontAlgn="base">
              <a:buNone/>
            </a:pPr>
            <a:r>
              <a:rPr lang="en-US" sz="1800" dirty="0"/>
              <a:t>        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&lt;8; </a:t>
            </a:r>
            <a:r>
              <a:rPr lang="en-US" sz="1800" dirty="0" err="1"/>
              <a:t>i</a:t>
            </a:r>
            <a:r>
              <a:rPr lang="en-US" sz="1800" dirty="0"/>
              <a:t>++) </a:t>
            </a:r>
          </a:p>
          <a:p>
            <a:pPr fontAlgn="base">
              <a:buNone/>
            </a:pPr>
            <a:r>
              <a:rPr lang="en-US" sz="1800" dirty="0"/>
              <a:t>        { </a:t>
            </a:r>
          </a:p>
          <a:p>
            <a:pPr fontAlgn="base">
              <a:buNone/>
            </a:pPr>
            <a:r>
              <a:rPr lang="en-US" sz="1800" dirty="0"/>
              <a:t>            Thread object = new Thread(new </a:t>
            </a:r>
            <a:r>
              <a:rPr lang="en-US" sz="1800" dirty="0" err="1"/>
              <a:t>MultithreadingDemo</a:t>
            </a:r>
            <a:r>
              <a:rPr lang="en-US" sz="1800" dirty="0"/>
              <a:t>()); </a:t>
            </a:r>
          </a:p>
          <a:p>
            <a:pPr fontAlgn="base">
              <a:buNone/>
            </a:pPr>
            <a:r>
              <a:rPr lang="en-US" sz="1800" dirty="0"/>
              <a:t>            </a:t>
            </a:r>
            <a:r>
              <a:rPr lang="en-US" sz="1800" dirty="0" err="1"/>
              <a:t>object.start</a:t>
            </a:r>
            <a:r>
              <a:rPr lang="en-US" sz="1800" dirty="0"/>
              <a:t>(); </a:t>
            </a:r>
          </a:p>
          <a:p>
            <a:pPr fontAlgn="base">
              <a:buNone/>
            </a:pPr>
            <a:r>
              <a:rPr lang="en-US" sz="1800" dirty="0"/>
              <a:t>        } </a:t>
            </a:r>
          </a:p>
          <a:p>
            <a:pPr fontAlgn="base">
              <a:buNone/>
            </a:pPr>
            <a:r>
              <a:rPr lang="en-US" sz="1800" dirty="0"/>
              <a:t>    } </a:t>
            </a:r>
          </a:p>
          <a:p>
            <a:pPr fontAlgn="base">
              <a:buNone/>
            </a:pPr>
            <a:r>
              <a:rPr lang="en-US" sz="18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/>
              <a:t>thread</a:t>
            </a:r>
            <a:r>
              <a:rPr lang="en-US" dirty="0"/>
              <a:t> is a lightweight sub-process, the smallest unit of processing. </a:t>
            </a:r>
            <a:endParaRPr lang="en-US" dirty="0" smtClean="0"/>
          </a:p>
          <a:p>
            <a:r>
              <a:rPr lang="en-US" dirty="0" smtClean="0"/>
              <a:t>Threads </a:t>
            </a:r>
            <a:r>
              <a:rPr lang="en-US" dirty="0"/>
              <a:t>are independent. If there occurs exception in one thread, it doesn't affect other threads. It uses a shared memory area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Multithreading </a:t>
            </a:r>
            <a:r>
              <a:rPr lang="en-US" dirty="0" smtClean="0"/>
              <a:t> is a process of executing multiple threads simultaneously.</a:t>
            </a:r>
          </a:p>
          <a:p>
            <a:r>
              <a:rPr lang="en-US" dirty="0" smtClean="0"/>
              <a:t>Multi-threading </a:t>
            </a:r>
            <a:r>
              <a:rPr lang="en-US" dirty="0"/>
              <a:t>enables you to write in a way where </a:t>
            </a:r>
            <a:r>
              <a:rPr lang="en-US" b="1" dirty="0"/>
              <a:t>multiple activities </a:t>
            </a:r>
            <a:r>
              <a:rPr lang="en-US" dirty="0"/>
              <a:t>can proceed </a:t>
            </a:r>
            <a:r>
              <a:rPr lang="en-US" b="1" dirty="0"/>
              <a:t>concurrently</a:t>
            </a:r>
            <a:r>
              <a:rPr lang="en-US" dirty="0"/>
              <a:t> in the same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multi-threaded program contains two or more parts that can run concurrently and each part can handle a different task at the same time making optimal use of the available resources specially when your computer has multiple CPUs.</a:t>
            </a:r>
            <a:endParaRPr lang="en-US" dirty="0" smtClean="0"/>
          </a:p>
          <a:p>
            <a:r>
              <a:rPr lang="en-US" dirty="0" smtClean="0"/>
              <a:t> Multithreading is mostly used in games, animation,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334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 </a:t>
            </a:r>
            <a:r>
              <a:rPr lang="en-US" b="1" dirty="0"/>
              <a:t>doesn't block the user</a:t>
            </a:r>
            <a:r>
              <a:rPr lang="en-US" dirty="0"/>
              <a:t> because threads are independent and you can perform multiple operations at the same time.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Perform </a:t>
            </a:r>
            <a:r>
              <a:rPr lang="en-US" b="1" dirty="0"/>
              <a:t>many operations together, so it saves time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Threads </a:t>
            </a:r>
            <a:r>
              <a:rPr lang="en-US" dirty="0"/>
              <a:t>are </a:t>
            </a:r>
            <a:r>
              <a:rPr lang="en-US" b="1" dirty="0"/>
              <a:t>independent</a:t>
            </a:r>
            <a:r>
              <a:rPr lang="en-US" dirty="0"/>
              <a:t>, so it doesn't affect other threads if an exception occurs in a single thread.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Multithreading use </a:t>
            </a:r>
            <a:r>
              <a:rPr lang="en-US" dirty="0"/>
              <a:t>a </a:t>
            </a:r>
            <a:r>
              <a:rPr lang="en-US" b="1" dirty="0"/>
              <a:t>shared memory area</a:t>
            </a:r>
            <a:r>
              <a:rPr lang="en-US" dirty="0"/>
              <a:t>. They don't allocate separate memory area so saves memory, and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Context-switching</a:t>
            </a:r>
            <a:r>
              <a:rPr lang="en-US" dirty="0" smtClean="0"/>
              <a:t> </a:t>
            </a:r>
            <a:r>
              <a:rPr lang="en-US" dirty="0"/>
              <a:t>between the threads takes </a:t>
            </a:r>
            <a:r>
              <a:rPr lang="en-US" b="1" dirty="0"/>
              <a:t>less </a:t>
            </a:r>
            <a:r>
              <a:rPr lang="en-US" dirty="0"/>
              <a:t>time than process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Life cycle of a Thread</a:t>
            </a:r>
            <a:endParaRPr lang="en-US" dirty="0"/>
          </a:p>
        </p:txBody>
      </p:sp>
      <p:pic>
        <p:nvPicPr>
          <p:cNvPr id="4" name="Content Placeholder 3" descr="thread-life-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14400"/>
            <a:ext cx="8216838" cy="5715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Stages </a:t>
            </a:r>
            <a:r>
              <a:rPr lang="en-US" dirty="0"/>
              <a:t>of the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900" b="1" dirty="0"/>
              <a:t>New</a:t>
            </a:r>
            <a:r>
              <a:rPr lang="en-US" sz="1900" dirty="0"/>
              <a:t> − A new thread begins its life cycle in the new state. It remains in this state until the program starts the thread. It is also referred to as a </a:t>
            </a:r>
            <a:r>
              <a:rPr lang="en-US" sz="1900" b="1" dirty="0"/>
              <a:t>born thread</a:t>
            </a:r>
            <a:r>
              <a:rPr lang="en-US" sz="19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900" b="1" dirty="0" err="1"/>
              <a:t>Runnable</a:t>
            </a:r>
            <a:r>
              <a:rPr lang="en-US" sz="1900" dirty="0"/>
              <a:t> − After a newly born thread is started, the thread becomes </a:t>
            </a:r>
            <a:r>
              <a:rPr lang="en-US" sz="1900" dirty="0" err="1"/>
              <a:t>runnable</a:t>
            </a:r>
            <a:r>
              <a:rPr lang="en-US" sz="1900" dirty="0"/>
              <a:t>. A thread in this state is considered to be executing its task.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Waiting</a:t>
            </a:r>
            <a:r>
              <a:rPr lang="en-US" sz="1900" dirty="0"/>
              <a:t> − Sometimes, a thread transitions to the waiting state while the thread waits for another thread to perform a task. A thread transitions back to the </a:t>
            </a:r>
            <a:r>
              <a:rPr lang="en-US" sz="1900" dirty="0" err="1"/>
              <a:t>runnable</a:t>
            </a:r>
            <a:r>
              <a:rPr lang="en-US" sz="1900" dirty="0"/>
              <a:t> state only when another thread signals the waiting thread to continue executing.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Timed Waiting</a:t>
            </a:r>
            <a:r>
              <a:rPr lang="en-US" sz="1900" dirty="0"/>
              <a:t> − A </a:t>
            </a:r>
            <a:r>
              <a:rPr lang="en-US" sz="1900" dirty="0" err="1"/>
              <a:t>runnable</a:t>
            </a:r>
            <a:r>
              <a:rPr lang="en-US" sz="1900" dirty="0"/>
              <a:t> thread can enter the timed waiting state for a specified interval of time. A thread in this state transitions back to the </a:t>
            </a:r>
            <a:r>
              <a:rPr lang="en-US" sz="1900" dirty="0" err="1"/>
              <a:t>runnable</a:t>
            </a:r>
            <a:r>
              <a:rPr lang="en-US" sz="1900" dirty="0"/>
              <a:t> state when that time interval expires or when the event it is waiting for occurs.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Terminated (Dead)</a:t>
            </a:r>
            <a:r>
              <a:rPr lang="en-US" sz="1900" dirty="0"/>
              <a:t> − A </a:t>
            </a:r>
            <a:r>
              <a:rPr lang="en-US" sz="1900" dirty="0" err="1"/>
              <a:t>runnable</a:t>
            </a:r>
            <a:r>
              <a:rPr lang="en-US" sz="1900" dirty="0"/>
              <a:t> thread enters the terminated state when it completes its task or otherwise terminates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Creation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using two mechanisms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Extending the Thread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the 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 algn="just"/>
            <a:r>
              <a:rPr lang="en-US" dirty="0"/>
              <a:t>Thread class provide constructors and methods to create and perform operations on a thread</a:t>
            </a:r>
            <a:r>
              <a:rPr lang="en-US" dirty="0" smtClean="0"/>
              <a:t>. Thread </a:t>
            </a:r>
            <a:r>
              <a:rPr lang="en-US" dirty="0"/>
              <a:t>class extends Object class and implements </a:t>
            </a:r>
            <a:r>
              <a:rPr lang="en-US" dirty="0" err="1"/>
              <a:t>Runnable</a:t>
            </a:r>
            <a:r>
              <a:rPr lang="en-US" dirty="0"/>
              <a:t>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Commonly used </a:t>
            </a:r>
            <a:r>
              <a:rPr lang="en-US" dirty="0"/>
              <a:t>Constructors of Thread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Thread()</a:t>
            </a:r>
          </a:p>
          <a:p>
            <a:r>
              <a:rPr lang="en-US" dirty="0"/>
              <a:t>Thread(String name)</a:t>
            </a:r>
          </a:p>
          <a:p>
            <a:r>
              <a:rPr lang="en-US" dirty="0"/>
              <a:t>Thread(</a:t>
            </a:r>
            <a:r>
              <a:rPr lang="en-US" dirty="0" err="1"/>
              <a:t>Runnable</a:t>
            </a:r>
            <a:r>
              <a:rPr lang="en-US" dirty="0"/>
              <a:t> r)</a:t>
            </a:r>
          </a:p>
          <a:p>
            <a:r>
              <a:rPr lang="en-US" dirty="0"/>
              <a:t>Thread(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en-US" dirty="0" err="1"/>
              <a:t>r,String</a:t>
            </a:r>
            <a:r>
              <a:rPr lang="en-US" dirty="0"/>
              <a:t> name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Thread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534400" cy="600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200"/>
                <a:gridCol w="1738489"/>
                <a:gridCol w="60847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start()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used to start the execution of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3"/>
                        </a:rPr>
                        <a:t>run()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used to do an action for a thread.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sleep()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sleeps a thread for the specified amount of time.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currentThread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returns a reference to the currently executing thread object.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join()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waits for a thread to die.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getPriority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returns the priority of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8"/>
                        </a:rPr>
                        <a:t>setPriority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8"/>
                        </a:rPr>
                        <a:t>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changes the priority of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hlinkClick r:id="rId9"/>
                        </a:rPr>
                        <a:t>getName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  <a:hlinkClick r:id="rId9"/>
                        </a:rPr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name of the thread.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10"/>
                        </a:rPr>
                        <a:t>setName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10"/>
                        </a:rPr>
                        <a:t>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changes the name of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hlinkClick r:id="rId11"/>
                        </a:rPr>
                        <a:t>suspend()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used to suspend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12"/>
                        </a:rPr>
                        <a:t>resume()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used to resume the suspended thread.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13"/>
                        </a:rPr>
                        <a:t>stop()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used to stop the thread.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14"/>
                        </a:rPr>
                        <a:t>destroy()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used to destroy the thread group and all of its subgroups.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…………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…………..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406</Words>
  <Application>Microsoft Office PowerPoint</Application>
  <PresentationFormat>On-screen Show (4:3)</PresentationFormat>
  <Paragraphs>160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 2</vt:lpstr>
      <vt:lpstr>Multithreading</vt:lpstr>
      <vt:lpstr>Multithreading - cont</vt:lpstr>
      <vt:lpstr>Advantage</vt:lpstr>
      <vt:lpstr>Life cycle of a Thread</vt:lpstr>
      <vt:lpstr>Stages of the life cycle</vt:lpstr>
      <vt:lpstr>Threads Creation </vt:lpstr>
      <vt:lpstr>Commonly used Constructors of Thread class</vt:lpstr>
      <vt:lpstr> Thread Methods</vt:lpstr>
      <vt:lpstr> Creating a Java Thread  by Extending a Thread Class</vt:lpstr>
      <vt:lpstr>Java Thread Example by extending Thread class</vt:lpstr>
      <vt:lpstr>Program </vt:lpstr>
      <vt:lpstr> Creating a Java Thread  by implementing Runnable interface</vt:lpstr>
      <vt:lpstr>Java Thread Example by implementing Runnable interface</vt:lpstr>
      <vt:lpstr>Example 3 - Thread </vt:lpstr>
      <vt:lpstr>Example 4 - Runnable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student</dc:creator>
  <cp:lastModifiedBy>student</cp:lastModifiedBy>
  <cp:revision>32</cp:revision>
  <dcterms:created xsi:type="dcterms:W3CDTF">2019-01-10T03:27:37Z</dcterms:created>
  <dcterms:modified xsi:type="dcterms:W3CDTF">2019-01-11T04:51:03Z</dcterms:modified>
</cp:coreProperties>
</file>