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CEE1298-9437-40DA-A7A3-72D0A708461B}" type="datetimeFigureOut">
              <a:rPr lang="en-IN" smtClean="0"/>
              <a:t>03-01-2019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AD925-ECB5-4A4E-98FD-512E1DE0C832}" type="slidenum">
              <a:rPr lang="en-IN" smtClean="0"/>
              <a:t>‹#›</a:t>
            </a:fld>
            <a:endParaRPr lang="en-IN"/>
          </a:p>
        </p:txBody>
      </p:sp>
    </p:spTree>
    <p:extLst>
      <p:ext uri="{BB962C8B-B14F-4D97-AF65-F5344CB8AC3E}">
        <p14:creationId xmlns:p14="http://schemas.microsoft.com/office/powerpoint/2010/main" val="13169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EE1298-9437-40DA-A7A3-72D0A708461B}" type="datetimeFigureOut">
              <a:rPr lang="en-IN" smtClean="0"/>
              <a:t>03-01-2019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AD925-ECB5-4A4E-98FD-512E1DE0C832}" type="slidenum">
              <a:rPr lang="en-IN" smtClean="0"/>
              <a:t>‹#›</a:t>
            </a:fld>
            <a:endParaRPr lang="en-IN"/>
          </a:p>
        </p:txBody>
      </p:sp>
    </p:spTree>
    <p:extLst>
      <p:ext uri="{BB962C8B-B14F-4D97-AF65-F5344CB8AC3E}">
        <p14:creationId xmlns:p14="http://schemas.microsoft.com/office/powerpoint/2010/main" val="905979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EE1298-9437-40DA-A7A3-72D0A708461B}" type="datetimeFigureOut">
              <a:rPr lang="en-IN" smtClean="0"/>
              <a:t>03-01-2019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AD925-ECB5-4A4E-98FD-512E1DE0C832}" type="slidenum">
              <a:rPr lang="en-IN" smtClean="0"/>
              <a:t>‹#›</a:t>
            </a:fld>
            <a:endParaRPr lang="en-IN"/>
          </a:p>
        </p:txBody>
      </p:sp>
    </p:spTree>
    <p:extLst>
      <p:ext uri="{BB962C8B-B14F-4D97-AF65-F5344CB8AC3E}">
        <p14:creationId xmlns:p14="http://schemas.microsoft.com/office/powerpoint/2010/main" val="339233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EE1298-9437-40DA-A7A3-72D0A708461B}" type="datetimeFigureOut">
              <a:rPr lang="en-IN" smtClean="0"/>
              <a:t>03-01-2019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AD925-ECB5-4A4E-98FD-512E1DE0C832}" type="slidenum">
              <a:rPr lang="en-IN" smtClean="0"/>
              <a:t>‹#›</a:t>
            </a:fld>
            <a:endParaRPr lang="en-IN"/>
          </a:p>
        </p:txBody>
      </p:sp>
    </p:spTree>
    <p:extLst>
      <p:ext uri="{BB962C8B-B14F-4D97-AF65-F5344CB8AC3E}">
        <p14:creationId xmlns:p14="http://schemas.microsoft.com/office/powerpoint/2010/main" val="11070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EE1298-9437-40DA-A7A3-72D0A708461B}" type="datetimeFigureOut">
              <a:rPr lang="en-IN" smtClean="0"/>
              <a:t>03-01-2019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AD925-ECB5-4A4E-98FD-512E1DE0C832}" type="slidenum">
              <a:rPr lang="en-IN" smtClean="0"/>
              <a:t>‹#›</a:t>
            </a:fld>
            <a:endParaRPr lang="en-IN"/>
          </a:p>
        </p:txBody>
      </p:sp>
    </p:spTree>
    <p:extLst>
      <p:ext uri="{BB962C8B-B14F-4D97-AF65-F5344CB8AC3E}">
        <p14:creationId xmlns:p14="http://schemas.microsoft.com/office/powerpoint/2010/main" val="92653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EE1298-9437-40DA-A7A3-72D0A708461B}" type="datetimeFigureOut">
              <a:rPr lang="en-IN" smtClean="0"/>
              <a:t>03-01-2019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AD925-ECB5-4A4E-98FD-512E1DE0C832}" type="slidenum">
              <a:rPr lang="en-IN" smtClean="0"/>
              <a:t>‹#›</a:t>
            </a:fld>
            <a:endParaRPr lang="en-IN"/>
          </a:p>
        </p:txBody>
      </p:sp>
    </p:spTree>
    <p:extLst>
      <p:ext uri="{BB962C8B-B14F-4D97-AF65-F5344CB8AC3E}">
        <p14:creationId xmlns:p14="http://schemas.microsoft.com/office/powerpoint/2010/main" val="225779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EE1298-9437-40DA-A7A3-72D0A708461B}" type="datetimeFigureOut">
              <a:rPr lang="en-IN" smtClean="0"/>
              <a:t>03-01-2019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6AD925-ECB5-4A4E-98FD-512E1DE0C832}" type="slidenum">
              <a:rPr lang="en-IN" smtClean="0"/>
              <a:t>‹#›</a:t>
            </a:fld>
            <a:endParaRPr lang="en-IN"/>
          </a:p>
        </p:txBody>
      </p:sp>
    </p:spTree>
    <p:extLst>
      <p:ext uri="{BB962C8B-B14F-4D97-AF65-F5344CB8AC3E}">
        <p14:creationId xmlns:p14="http://schemas.microsoft.com/office/powerpoint/2010/main" val="198138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EE1298-9437-40DA-A7A3-72D0A708461B}" type="datetimeFigureOut">
              <a:rPr lang="en-IN" smtClean="0"/>
              <a:t>03-01-2019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6AD925-ECB5-4A4E-98FD-512E1DE0C832}" type="slidenum">
              <a:rPr lang="en-IN" smtClean="0"/>
              <a:t>‹#›</a:t>
            </a:fld>
            <a:endParaRPr lang="en-IN"/>
          </a:p>
        </p:txBody>
      </p:sp>
    </p:spTree>
    <p:extLst>
      <p:ext uri="{BB962C8B-B14F-4D97-AF65-F5344CB8AC3E}">
        <p14:creationId xmlns:p14="http://schemas.microsoft.com/office/powerpoint/2010/main" val="339032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E1298-9437-40DA-A7A3-72D0A708461B}" type="datetimeFigureOut">
              <a:rPr lang="en-IN" smtClean="0"/>
              <a:t>03-01-2019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6AD925-ECB5-4A4E-98FD-512E1DE0C832}" type="slidenum">
              <a:rPr lang="en-IN" smtClean="0"/>
              <a:t>‹#›</a:t>
            </a:fld>
            <a:endParaRPr lang="en-IN"/>
          </a:p>
        </p:txBody>
      </p:sp>
    </p:spTree>
    <p:extLst>
      <p:ext uri="{BB962C8B-B14F-4D97-AF65-F5344CB8AC3E}">
        <p14:creationId xmlns:p14="http://schemas.microsoft.com/office/powerpoint/2010/main" val="34298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EE1298-9437-40DA-A7A3-72D0A708461B}" type="datetimeFigureOut">
              <a:rPr lang="en-IN" smtClean="0"/>
              <a:t>03-01-2019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AD925-ECB5-4A4E-98FD-512E1DE0C832}" type="slidenum">
              <a:rPr lang="en-IN" smtClean="0"/>
              <a:t>‹#›</a:t>
            </a:fld>
            <a:endParaRPr lang="en-IN"/>
          </a:p>
        </p:txBody>
      </p:sp>
    </p:spTree>
    <p:extLst>
      <p:ext uri="{BB962C8B-B14F-4D97-AF65-F5344CB8AC3E}">
        <p14:creationId xmlns:p14="http://schemas.microsoft.com/office/powerpoint/2010/main" val="38428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EE1298-9437-40DA-A7A3-72D0A708461B}" type="datetimeFigureOut">
              <a:rPr lang="en-IN" smtClean="0"/>
              <a:t>03-01-2019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AD925-ECB5-4A4E-98FD-512E1DE0C832}" type="slidenum">
              <a:rPr lang="en-IN" smtClean="0"/>
              <a:t>‹#›</a:t>
            </a:fld>
            <a:endParaRPr lang="en-IN"/>
          </a:p>
        </p:txBody>
      </p:sp>
    </p:spTree>
    <p:extLst>
      <p:ext uri="{BB962C8B-B14F-4D97-AF65-F5344CB8AC3E}">
        <p14:creationId xmlns:p14="http://schemas.microsoft.com/office/powerpoint/2010/main" val="193008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E1298-9437-40DA-A7A3-72D0A708461B}" type="datetimeFigureOut">
              <a:rPr lang="en-IN" smtClean="0"/>
              <a:t>03-01-2019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AD925-ECB5-4A4E-98FD-512E1DE0C832}" type="slidenum">
              <a:rPr lang="en-IN" smtClean="0"/>
              <a:t>‹#›</a:t>
            </a:fld>
            <a:endParaRPr lang="en-IN"/>
          </a:p>
        </p:txBody>
      </p:sp>
    </p:spTree>
    <p:extLst>
      <p:ext uri="{BB962C8B-B14F-4D97-AF65-F5344CB8AC3E}">
        <p14:creationId xmlns:p14="http://schemas.microsoft.com/office/powerpoint/2010/main" val="223031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INTERFACES</a:t>
            </a:r>
            <a:endParaRPr lang="en-IN" dirty="0"/>
          </a:p>
        </p:txBody>
      </p:sp>
    </p:spTree>
    <p:extLst>
      <p:ext uri="{BB962C8B-B14F-4D97-AF65-F5344CB8AC3E}">
        <p14:creationId xmlns:p14="http://schemas.microsoft.com/office/powerpoint/2010/main" val="3285545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lstStyle/>
          <a:p>
            <a:pPr marL="0" indent="0">
              <a:buNone/>
            </a:pPr>
            <a:r>
              <a:rPr lang="en-US" dirty="0"/>
              <a:t> Interface variables must be initialized at the time of declaration otherwise compiler will throw an error</a:t>
            </a:r>
            <a:r>
              <a:rPr lang="en-US" dirty="0" smtClean="0"/>
              <a:t>.</a:t>
            </a:r>
          </a:p>
          <a:p>
            <a:pPr marL="0" indent="0">
              <a:buNone/>
            </a:pPr>
            <a:r>
              <a:rPr lang="en-US" dirty="0" smtClean="0"/>
              <a:t>interface Try</a:t>
            </a:r>
          </a:p>
          <a:p>
            <a:pPr marL="0" indent="0">
              <a:buNone/>
            </a:pPr>
            <a:r>
              <a:rPr lang="en-US" dirty="0" smtClean="0"/>
              <a:t>{</a:t>
            </a:r>
          </a:p>
          <a:p>
            <a:pPr marL="0" indent="0">
              <a:buNone/>
            </a:pPr>
            <a:r>
              <a:rPr lang="en-US" dirty="0" smtClean="0"/>
              <a:t>      </a:t>
            </a:r>
            <a:r>
              <a:rPr lang="en-US" dirty="0" err="1" smtClean="0"/>
              <a:t>int</a:t>
            </a:r>
            <a:r>
              <a:rPr lang="en-US" dirty="0" smtClean="0"/>
              <a:t> x;//Compile-time error</a:t>
            </a:r>
          </a:p>
          <a:p>
            <a:pPr marL="0" indent="0">
              <a:buNone/>
            </a:pPr>
            <a:r>
              <a:rPr lang="en-US" dirty="0" smtClean="0"/>
              <a:t>}</a:t>
            </a:r>
            <a:endParaRPr lang="en-IN" dirty="0"/>
          </a:p>
        </p:txBody>
      </p:sp>
    </p:spTree>
    <p:extLst>
      <p:ext uri="{BB962C8B-B14F-4D97-AF65-F5344CB8AC3E}">
        <p14:creationId xmlns:p14="http://schemas.microsoft.com/office/powerpoint/2010/main" val="4060283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700"/>
            <a:ext cx="10515600" cy="6037263"/>
          </a:xfrm>
        </p:spPr>
        <p:txBody>
          <a:bodyPr/>
          <a:lstStyle/>
          <a:p>
            <a:r>
              <a:rPr lang="en-US" dirty="0" smtClean="0"/>
              <a:t>Inside any implementation class, you cannot change the variables declared in interface because by default, they are public, static and final. Here we are implementing the interface “Try” which has a variable x. When we tried to set the value for variable x we got compilation error as the variable x is public static final by default and final variables can not be re-initialized.</a:t>
            </a:r>
          </a:p>
          <a:p>
            <a:pPr marL="0" indent="0">
              <a:buNone/>
            </a:pPr>
            <a:r>
              <a:rPr lang="en-US" dirty="0" smtClean="0"/>
              <a:t>class Sample implements Try</a:t>
            </a:r>
          </a:p>
          <a:p>
            <a:pPr marL="0" indent="0">
              <a:buNone/>
            </a:pPr>
            <a:r>
              <a:rPr lang="en-US" dirty="0" smtClean="0"/>
              <a:t>{</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p>
          <a:p>
            <a:pPr marL="0" indent="0">
              <a:buNone/>
            </a:pPr>
            <a:r>
              <a:rPr lang="en-US" dirty="0" smtClean="0"/>
              <a:t>     x=20; //compile time error</a:t>
            </a:r>
          </a:p>
          <a:p>
            <a:pPr marL="0" indent="0">
              <a:buNone/>
            </a:pPr>
            <a:r>
              <a:rPr lang="en-US" dirty="0" smtClean="0"/>
              <a:t>  }</a:t>
            </a:r>
          </a:p>
          <a:p>
            <a:pPr marL="0" indent="0">
              <a:buNone/>
            </a:pPr>
            <a:r>
              <a:rPr lang="en-US" dirty="0" smtClean="0"/>
              <a:t>}</a:t>
            </a:r>
            <a:endParaRPr lang="en-IN" dirty="0"/>
          </a:p>
        </p:txBody>
      </p:sp>
    </p:spTree>
    <p:extLst>
      <p:ext uri="{BB962C8B-B14F-4D97-AF65-F5344CB8AC3E}">
        <p14:creationId xmlns:p14="http://schemas.microsoft.com/office/powerpoint/2010/main" val="165136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An interface can extend any interface but cannot implement it. Class implements interface and interface extends interface</a:t>
            </a:r>
            <a:r>
              <a:rPr lang="en-US" dirty="0" smtClean="0"/>
              <a:t>.</a:t>
            </a:r>
          </a:p>
          <a:p>
            <a:r>
              <a:rPr lang="en-US" dirty="0"/>
              <a:t>A </a:t>
            </a:r>
            <a:r>
              <a:rPr lang="en-US" b="1" dirty="0"/>
              <a:t>class</a:t>
            </a:r>
            <a:r>
              <a:rPr lang="en-US" dirty="0"/>
              <a:t> can implement any </a:t>
            </a:r>
            <a:r>
              <a:rPr lang="en-US" b="1" dirty="0"/>
              <a:t>number of interfaces</a:t>
            </a:r>
            <a:r>
              <a:rPr lang="en-US" dirty="0"/>
              <a:t>.</a:t>
            </a:r>
            <a:endParaRPr lang="en-IN" dirty="0"/>
          </a:p>
        </p:txBody>
      </p:sp>
    </p:spTree>
    <p:extLst>
      <p:ext uri="{BB962C8B-B14F-4D97-AF65-F5344CB8AC3E}">
        <p14:creationId xmlns:p14="http://schemas.microsoft.com/office/powerpoint/2010/main" val="422355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
            <a:ext cx="10515600" cy="6375400"/>
          </a:xfrm>
        </p:spPr>
        <p:txBody>
          <a:bodyPr>
            <a:normAutofit fontScale="55000" lnSpcReduction="20000"/>
          </a:bodyPr>
          <a:lstStyle/>
          <a:p>
            <a:r>
              <a:rPr lang="en-US" dirty="0"/>
              <a:t>If there are </a:t>
            </a:r>
            <a:r>
              <a:rPr lang="en-US" b="1" dirty="0"/>
              <a:t>two or more same methods</a:t>
            </a:r>
            <a:r>
              <a:rPr lang="en-US" dirty="0"/>
              <a:t> in two interfaces and a class implements both interfaces, implementation of the method once is enough</a:t>
            </a:r>
            <a:r>
              <a:rPr lang="en-US" dirty="0" smtClean="0"/>
              <a:t>.</a:t>
            </a:r>
          </a:p>
          <a:p>
            <a:pPr marL="0" indent="0">
              <a:buNone/>
            </a:pPr>
            <a:r>
              <a:rPr lang="en-IN" dirty="0" smtClean="0"/>
              <a:t>interface A</a:t>
            </a:r>
          </a:p>
          <a:p>
            <a:pPr marL="0" indent="0">
              <a:buNone/>
            </a:pPr>
            <a:r>
              <a:rPr lang="en-IN" dirty="0" smtClean="0"/>
              <a:t>{</a:t>
            </a:r>
          </a:p>
          <a:p>
            <a:pPr marL="0" indent="0">
              <a:buNone/>
            </a:pPr>
            <a:r>
              <a:rPr lang="en-IN" dirty="0" smtClean="0"/>
              <a:t>   public void </a:t>
            </a:r>
            <a:r>
              <a:rPr lang="en-IN" dirty="0" err="1" smtClean="0"/>
              <a:t>aaa</a:t>
            </a:r>
            <a:r>
              <a:rPr lang="en-IN" dirty="0" smtClean="0"/>
              <a:t>();</a:t>
            </a:r>
          </a:p>
          <a:p>
            <a:pPr marL="0" indent="0">
              <a:buNone/>
            </a:pPr>
            <a:r>
              <a:rPr lang="en-IN" dirty="0" smtClean="0"/>
              <a:t>}</a:t>
            </a:r>
          </a:p>
          <a:p>
            <a:pPr marL="0" indent="0">
              <a:buNone/>
            </a:pPr>
            <a:r>
              <a:rPr lang="en-IN" dirty="0" smtClean="0"/>
              <a:t>interface B</a:t>
            </a:r>
          </a:p>
          <a:p>
            <a:pPr marL="0" indent="0">
              <a:buNone/>
            </a:pPr>
            <a:r>
              <a:rPr lang="en-IN" dirty="0" smtClean="0"/>
              <a:t>{</a:t>
            </a:r>
          </a:p>
          <a:p>
            <a:pPr marL="0" indent="0">
              <a:buNone/>
            </a:pPr>
            <a:r>
              <a:rPr lang="en-IN" dirty="0" smtClean="0"/>
              <a:t>   public void </a:t>
            </a:r>
            <a:r>
              <a:rPr lang="en-IN" dirty="0" err="1" smtClean="0"/>
              <a:t>aaa</a:t>
            </a:r>
            <a:r>
              <a:rPr lang="en-IN" dirty="0" smtClean="0"/>
              <a:t>();</a:t>
            </a:r>
          </a:p>
          <a:p>
            <a:pPr marL="0" indent="0">
              <a:buNone/>
            </a:pPr>
            <a:r>
              <a:rPr lang="en-IN" dirty="0" smtClean="0"/>
              <a:t>}</a:t>
            </a:r>
          </a:p>
          <a:p>
            <a:pPr marL="0" indent="0">
              <a:buNone/>
            </a:pPr>
            <a:r>
              <a:rPr lang="en-IN" dirty="0" smtClean="0"/>
              <a:t>class Central implements A,B</a:t>
            </a:r>
          </a:p>
          <a:p>
            <a:pPr marL="0" indent="0">
              <a:buNone/>
            </a:pPr>
            <a:r>
              <a:rPr lang="en-IN" dirty="0" smtClean="0"/>
              <a:t>{</a:t>
            </a:r>
          </a:p>
          <a:p>
            <a:pPr marL="0" indent="0">
              <a:buNone/>
            </a:pPr>
            <a:r>
              <a:rPr lang="en-IN" dirty="0" smtClean="0"/>
              <a:t>   public void </a:t>
            </a:r>
            <a:r>
              <a:rPr lang="en-IN" dirty="0" err="1" smtClean="0"/>
              <a:t>aaa</a:t>
            </a:r>
            <a:r>
              <a:rPr lang="en-IN" dirty="0" smtClean="0"/>
              <a:t>()</a:t>
            </a:r>
          </a:p>
          <a:p>
            <a:pPr marL="0" indent="0">
              <a:buNone/>
            </a:pPr>
            <a:r>
              <a:rPr lang="en-IN" dirty="0" smtClean="0"/>
              <a:t>   {</a:t>
            </a:r>
          </a:p>
          <a:p>
            <a:pPr marL="0" indent="0">
              <a:buNone/>
            </a:pPr>
            <a:r>
              <a:rPr lang="en-IN" dirty="0" smtClean="0"/>
              <a:t>        //Any Code here</a:t>
            </a:r>
          </a:p>
          <a:p>
            <a:pPr marL="0" indent="0">
              <a:buNone/>
            </a:pPr>
            <a:r>
              <a:rPr lang="en-IN" dirty="0" smtClean="0"/>
              <a:t>   }</a:t>
            </a:r>
          </a:p>
          <a:p>
            <a:pPr marL="0" indent="0">
              <a:buNone/>
            </a:pPr>
            <a:r>
              <a:rPr lang="en-IN" dirty="0" smtClean="0"/>
              <a:t>   public static void main(String </a:t>
            </a:r>
            <a:r>
              <a:rPr lang="en-IN" dirty="0" err="1" smtClean="0"/>
              <a:t>args</a:t>
            </a:r>
            <a:r>
              <a:rPr lang="en-IN" dirty="0" smtClean="0"/>
              <a:t>[])</a:t>
            </a:r>
          </a:p>
          <a:p>
            <a:pPr marL="0" indent="0">
              <a:buNone/>
            </a:pPr>
            <a:r>
              <a:rPr lang="en-IN" dirty="0" smtClean="0"/>
              <a:t>   {</a:t>
            </a:r>
          </a:p>
          <a:p>
            <a:pPr marL="0" indent="0">
              <a:buNone/>
            </a:pPr>
            <a:r>
              <a:rPr lang="en-IN" dirty="0" smtClean="0"/>
              <a:t>        //Statements</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1621083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
            <a:ext cx="10515600" cy="6223000"/>
          </a:xfrm>
        </p:spPr>
        <p:txBody>
          <a:bodyPr>
            <a:normAutofit fontScale="40000" lnSpcReduction="20000"/>
          </a:bodyPr>
          <a:lstStyle/>
          <a:p>
            <a:r>
              <a:rPr lang="en-US" dirty="0" smtClean="0"/>
              <a:t>A class cannot implement two interfaces that have methods with same name but different return type.</a:t>
            </a:r>
          </a:p>
          <a:p>
            <a:pPr marL="0" indent="0">
              <a:buNone/>
            </a:pPr>
            <a:r>
              <a:rPr lang="en-IN" dirty="0" smtClean="0"/>
              <a:t>interface A</a:t>
            </a:r>
          </a:p>
          <a:p>
            <a:pPr marL="0" indent="0">
              <a:buNone/>
            </a:pPr>
            <a:r>
              <a:rPr lang="en-IN" dirty="0" smtClean="0"/>
              <a:t>{</a:t>
            </a:r>
          </a:p>
          <a:p>
            <a:pPr marL="0" indent="0">
              <a:buNone/>
            </a:pPr>
            <a:r>
              <a:rPr lang="en-IN" dirty="0" smtClean="0"/>
              <a:t>   public void </a:t>
            </a:r>
            <a:r>
              <a:rPr lang="en-IN" dirty="0" err="1" smtClean="0"/>
              <a:t>aaa</a:t>
            </a:r>
            <a:r>
              <a:rPr lang="en-IN" dirty="0" smtClean="0"/>
              <a:t>();</a:t>
            </a:r>
          </a:p>
          <a:p>
            <a:pPr marL="0" indent="0">
              <a:buNone/>
            </a:pPr>
            <a:r>
              <a:rPr lang="en-IN" dirty="0" smtClean="0"/>
              <a:t>}</a:t>
            </a:r>
          </a:p>
          <a:p>
            <a:pPr marL="0" indent="0">
              <a:buNone/>
            </a:pPr>
            <a:r>
              <a:rPr lang="en-IN" dirty="0" smtClean="0"/>
              <a:t>interface B</a:t>
            </a:r>
          </a:p>
          <a:p>
            <a:pPr marL="0" indent="0">
              <a:buNone/>
            </a:pPr>
            <a:r>
              <a:rPr lang="en-IN" dirty="0" smtClean="0"/>
              <a:t>{</a:t>
            </a:r>
          </a:p>
          <a:p>
            <a:pPr marL="0" indent="0">
              <a:buNone/>
            </a:pPr>
            <a:r>
              <a:rPr lang="en-IN" dirty="0" smtClean="0"/>
              <a:t>   public </a:t>
            </a:r>
            <a:r>
              <a:rPr lang="en-IN" dirty="0" err="1" smtClean="0"/>
              <a:t>int</a:t>
            </a:r>
            <a:r>
              <a:rPr lang="en-IN" dirty="0" smtClean="0"/>
              <a:t> </a:t>
            </a:r>
            <a:r>
              <a:rPr lang="en-IN" dirty="0" err="1" smtClean="0"/>
              <a:t>aaa</a:t>
            </a:r>
            <a:r>
              <a:rPr lang="en-IN" dirty="0" smtClean="0"/>
              <a:t>();</a:t>
            </a:r>
          </a:p>
          <a:p>
            <a:pPr marL="0" indent="0">
              <a:buNone/>
            </a:pPr>
            <a:r>
              <a:rPr lang="en-IN" dirty="0" smtClean="0"/>
              <a:t>}</a:t>
            </a:r>
          </a:p>
          <a:p>
            <a:pPr marL="0" indent="0">
              <a:buNone/>
            </a:pPr>
            <a:endParaRPr lang="en-IN" dirty="0" smtClean="0"/>
          </a:p>
          <a:p>
            <a:pPr marL="0" indent="0">
              <a:buNone/>
            </a:pPr>
            <a:r>
              <a:rPr lang="en-IN" dirty="0" smtClean="0"/>
              <a:t>class Central implements A,B</a:t>
            </a:r>
          </a:p>
          <a:p>
            <a:pPr marL="0" indent="0">
              <a:buNone/>
            </a:pPr>
            <a:r>
              <a:rPr lang="en-IN" dirty="0" smtClean="0"/>
              <a:t>{</a:t>
            </a:r>
          </a:p>
          <a:p>
            <a:pPr marL="0" indent="0">
              <a:buNone/>
            </a:pPr>
            <a:endParaRPr lang="en-IN" dirty="0" smtClean="0"/>
          </a:p>
          <a:p>
            <a:pPr marL="0" indent="0">
              <a:buNone/>
            </a:pPr>
            <a:r>
              <a:rPr lang="en-IN" dirty="0" smtClean="0"/>
              <a:t>   public void </a:t>
            </a:r>
            <a:r>
              <a:rPr lang="en-IN" dirty="0" err="1" smtClean="0"/>
              <a:t>aaa</a:t>
            </a:r>
            <a:r>
              <a:rPr lang="en-IN" dirty="0" smtClean="0"/>
              <a:t>() // error</a:t>
            </a:r>
          </a:p>
          <a:p>
            <a:pPr marL="0" indent="0">
              <a:buNone/>
            </a:pPr>
            <a:r>
              <a:rPr lang="en-IN" dirty="0" smtClean="0"/>
              <a:t>   {</a:t>
            </a:r>
          </a:p>
          <a:p>
            <a:pPr marL="0" indent="0">
              <a:buNone/>
            </a:pPr>
            <a:r>
              <a:rPr lang="en-IN" dirty="0" smtClean="0"/>
              <a:t>   }</a:t>
            </a:r>
          </a:p>
          <a:p>
            <a:pPr marL="0" indent="0">
              <a:buNone/>
            </a:pPr>
            <a:r>
              <a:rPr lang="en-IN" dirty="0" smtClean="0"/>
              <a:t>   public </a:t>
            </a:r>
            <a:r>
              <a:rPr lang="en-IN" dirty="0" err="1" smtClean="0"/>
              <a:t>int</a:t>
            </a:r>
            <a:r>
              <a:rPr lang="en-IN" dirty="0" smtClean="0"/>
              <a:t> </a:t>
            </a:r>
            <a:r>
              <a:rPr lang="en-IN" dirty="0" err="1" smtClean="0"/>
              <a:t>aaa</a:t>
            </a:r>
            <a:r>
              <a:rPr lang="en-IN" dirty="0" smtClean="0"/>
              <a:t>() // error</a:t>
            </a:r>
          </a:p>
          <a:p>
            <a:pPr marL="0" indent="0">
              <a:buNone/>
            </a:pPr>
            <a:r>
              <a:rPr lang="en-IN" dirty="0" smtClean="0"/>
              <a:t>   {</a:t>
            </a:r>
          </a:p>
          <a:p>
            <a:pPr marL="0" indent="0">
              <a:buNone/>
            </a:pPr>
            <a:r>
              <a:rPr lang="en-IN" dirty="0" smtClean="0"/>
              <a:t>   }</a:t>
            </a:r>
          </a:p>
          <a:p>
            <a:pPr marL="0" indent="0">
              <a:buNone/>
            </a:pPr>
            <a:r>
              <a:rPr lang="en-IN" dirty="0" smtClean="0"/>
              <a:t>   public static void main(String </a:t>
            </a:r>
            <a:r>
              <a:rPr lang="en-IN" dirty="0" err="1" smtClean="0"/>
              <a:t>args</a:t>
            </a:r>
            <a:r>
              <a:rPr lang="en-IN" dirty="0" smtClean="0"/>
              <a:t>[])</a:t>
            </a:r>
          </a:p>
          <a:p>
            <a:pPr marL="0" indent="0">
              <a:buNone/>
            </a:pPr>
            <a:r>
              <a:rPr lang="en-IN" dirty="0" smtClean="0"/>
              <a:t>   {</a:t>
            </a:r>
          </a:p>
          <a:p>
            <a:pPr marL="0" indent="0">
              <a:buNone/>
            </a:pPr>
            <a:endParaRPr lang="en-IN" dirty="0" smtClean="0"/>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170795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900"/>
            <a:ext cx="10515600" cy="5854700"/>
          </a:xfrm>
        </p:spPr>
        <p:txBody>
          <a:bodyPr>
            <a:normAutofit fontScale="47500" lnSpcReduction="20000"/>
          </a:bodyPr>
          <a:lstStyle/>
          <a:p>
            <a:r>
              <a:rPr lang="en-US" dirty="0"/>
              <a:t>Variable </a:t>
            </a:r>
            <a:r>
              <a:rPr lang="en-US" dirty="0" smtClean="0"/>
              <a:t>names </a:t>
            </a:r>
            <a:r>
              <a:rPr lang="en-US" dirty="0"/>
              <a:t>conflicts can be resolved by interface name</a:t>
            </a:r>
            <a:r>
              <a:rPr lang="en-US" dirty="0" smtClean="0"/>
              <a:t>.</a:t>
            </a:r>
          </a:p>
          <a:p>
            <a:pPr marL="0" indent="0">
              <a:buNone/>
            </a:pPr>
            <a:r>
              <a:rPr lang="en-US" dirty="0" smtClean="0"/>
              <a:t>interface A</a:t>
            </a:r>
          </a:p>
          <a:p>
            <a:pPr marL="0" indent="0">
              <a:buNone/>
            </a:pPr>
            <a:r>
              <a:rPr lang="en-US" dirty="0" smtClean="0"/>
              <a:t>{</a:t>
            </a:r>
          </a:p>
          <a:p>
            <a:pPr marL="0" indent="0">
              <a:buNone/>
            </a:pPr>
            <a:r>
              <a:rPr lang="en-US" dirty="0" smtClean="0"/>
              <a:t>    </a:t>
            </a:r>
            <a:r>
              <a:rPr lang="en-US" dirty="0" err="1" smtClean="0"/>
              <a:t>int</a:t>
            </a:r>
            <a:r>
              <a:rPr lang="en-US" dirty="0" smtClean="0"/>
              <a:t> x=10;</a:t>
            </a:r>
          </a:p>
          <a:p>
            <a:pPr marL="0" indent="0">
              <a:buNone/>
            </a:pPr>
            <a:r>
              <a:rPr lang="en-US" dirty="0" smtClean="0"/>
              <a:t>}</a:t>
            </a:r>
          </a:p>
          <a:p>
            <a:pPr marL="0" indent="0">
              <a:buNone/>
            </a:pPr>
            <a:r>
              <a:rPr lang="en-US" dirty="0" smtClean="0"/>
              <a:t>interface B</a:t>
            </a:r>
          </a:p>
          <a:p>
            <a:pPr marL="0" indent="0">
              <a:buNone/>
            </a:pPr>
            <a:r>
              <a:rPr lang="en-US" dirty="0" smtClean="0"/>
              <a:t>{</a:t>
            </a:r>
          </a:p>
          <a:p>
            <a:pPr marL="0" indent="0">
              <a:buNone/>
            </a:pPr>
            <a:r>
              <a:rPr lang="en-US" dirty="0" smtClean="0"/>
              <a:t>    </a:t>
            </a:r>
            <a:r>
              <a:rPr lang="en-US" dirty="0" err="1" smtClean="0"/>
              <a:t>int</a:t>
            </a:r>
            <a:r>
              <a:rPr lang="en-US" dirty="0" smtClean="0"/>
              <a:t> x=100;</a:t>
            </a:r>
          </a:p>
          <a:p>
            <a:pPr marL="0" indent="0">
              <a:buNone/>
            </a:pPr>
            <a:r>
              <a:rPr lang="en-US" dirty="0" smtClean="0"/>
              <a:t>}</a:t>
            </a:r>
          </a:p>
          <a:p>
            <a:pPr marL="0" indent="0">
              <a:buNone/>
            </a:pPr>
            <a:r>
              <a:rPr lang="en-US" dirty="0" smtClean="0"/>
              <a:t>class Hello implements A,B</a:t>
            </a:r>
          </a:p>
          <a:p>
            <a:pPr marL="0" indent="0">
              <a:buNone/>
            </a:pPr>
            <a:r>
              <a:rPr lang="en-US" dirty="0" smtClean="0"/>
              <a:t>{</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p>
          <a:p>
            <a:pPr marL="0" indent="0">
              <a:buNone/>
            </a:pPr>
            <a:r>
              <a:rPr lang="en-US" dirty="0" smtClean="0"/>
              <a:t>       /* reference to x is ambiguous both variables are x</a:t>
            </a:r>
          </a:p>
          <a:p>
            <a:pPr marL="0" indent="0">
              <a:buNone/>
            </a:pPr>
            <a:r>
              <a:rPr lang="en-US" dirty="0" smtClean="0"/>
              <a:t>        * so we are using interface name to resolve the </a:t>
            </a:r>
          </a:p>
          <a:p>
            <a:pPr marL="0" indent="0">
              <a:buNone/>
            </a:pPr>
            <a:r>
              <a:rPr lang="en-US" dirty="0" smtClean="0"/>
              <a:t>        * variable</a:t>
            </a:r>
          </a:p>
          <a:p>
            <a:pPr marL="0" indent="0">
              <a:buNone/>
            </a:pPr>
            <a:r>
              <a:rPr lang="en-US" dirty="0" smtClean="0"/>
              <a:t>        */</a:t>
            </a:r>
          </a:p>
          <a:p>
            <a:pPr marL="0" indent="0">
              <a:buNone/>
            </a:pPr>
            <a:r>
              <a:rPr lang="en-US" dirty="0" smtClean="0"/>
              <a:t>       </a:t>
            </a:r>
            <a:r>
              <a:rPr lang="en-US" dirty="0" err="1" smtClean="0"/>
              <a:t>System.out.println</a:t>
            </a:r>
            <a:r>
              <a:rPr lang="en-US" dirty="0" smtClean="0"/>
              <a:t>(x); </a:t>
            </a:r>
          </a:p>
          <a:p>
            <a:pPr marL="0" indent="0">
              <a:buNone/>
            </a:pPr>
            <a:r>
              <a:rPr lang="en-US" dirty="0" smtClean="0"/>
              <a:t>       </a:t>
            </a:r>
            <a:r>
              <a:rPr lang="en-US" dirty="0" err="1" smtClean="0"/>
              <a:t>System.out.println</a:t>
            </a:r>
            <a:r>
              <a:rPr lang="en-US" dirty="0" smtClean="0"/>
              <a:t>(</a:t>
            </a:r>
            <a:r>
              <a:rPr lang="en-US" dirty="0" err="1" smtClean="0"/>
              <a:t>A.x</a:t>
            </a:r>
            <a:r>
              <a:rPr lang="en-US" dirty="0" smtClean="0"/>
              <a:t>);</a:t>
            </a:r>
          </a:p>
          <a:p>
            <a:pPr marL="0" indent="0">
              <a:buNone/>
            </a:pPr>
            <a:r>
              <a:rPr lang="en-US" dirty="0" smtClean="0"/>
              <a:t>       </a:t>
            </a:r>
            <a:r>
              <a:rPr lang="en-US" dirty="0" err="1" smtClean="0"/>
              <a:t>System.out.println</a:t>
            </a:r>
            <a:r>
              <a:rPr lang="en-US" dirty="0" smtClean="0"/>
              <a:t>(</a:t>
            </a:r>
            <a:r>
              <a:rPr lang="en-US" dirty="0" err="1" smtClean="0"/>
              <a:t>B.x</a:t>
            </a:r>
            <a:r>
              <a:rPr lang="en-US" dirty="0" smtClean="0"/>
              <a: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161606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interface in Java?</a:t>
            </a:r>
            <a:br>
              <a:rPr lang="en-US" b="1" dirty="0"/>
            </a:br>
            <a:endParaRPr lang="en-IN" dirty="0"/>
          </a:p>
        </p:txBody>
      </p:sp>
      <p:sp>
        <p:nvSpPr>
          <p:cNvPr id="3" name="Content Placeholder 2"/>
          <p:cNvSpPr>
            <a:spLocks noGrp="1"/>
          </p:cNvSpPr>
          <p:nvPr>
            <p:ph idx="1"/>
          </p:nvPr>
        </p:nvSpPr>
        <p:spPr/>
        <p:txBody>
          <a:bodyPr/>
          <a:lstStyle/>
          <a:p>
            <a:r>
              <a:rPr lang="en-US" dirty="0"/>
              <a:t>Interface looks like a class but it is not a </a:t>
            </a:r>
            <a:r>
              <a:rPr lang="en-US" dirty="0" smtClean="0"/>
              <a:t>class</a:t>
            </a:r>
          </a:p>
          <a:p>
            <a:r>
              <a:rPr lang="en-US" dirty="0" smtClean="0"/>
              <a:t>an </a:t>
            </a:r>
            <a:r>
              <a:rPr lang="en-US" dirty="0"/>
              <a:t>interface can have methods and variables just like the class but the methods declared in interface are by default </a:t>
            </a:r>
            <a:r>
              <a:rPr lang="en-US" dirty="0" smtClean="0"/>
              <a:t>abstract</a:t>
            </a:r>
          </a:p>
          <a:p>
            <a:r>
              <a:rPr lang="en-US" dirty="0"/>
              <a:t>they are used for full </a:t>
            </a:r>
            <a:r>
              <a:rPr lang="en-US" dirty="0" smtClean="0"/>
              <a:t>abstraction</a:t>
            </a:r>
          </a:p>
          <a:p>
            <a:r>
              <a:rPr lang="en-US" dirty="0"/>
              <a:t>The class that implements interface must implement all the methods of that </a:t>
            </a:r>
            <a:r>
              <a:rPr lang="en-US" dirty="0" smtClean="0"/>
              <a:t>interface</a:t>
            </a:r>
          </a:p>
          <a:p>
            <a:r>
              <a:rPr lang="en-US" dirty="0"/>
              <a:t> java programming language does not allow you to extend more than one class, However you can implement more than one interfaces in your class.</a:t>
            </a:r>
            <a:endParaRPr lang="en-IN" dirty="0"/>
          </a:p>
        </p:txBody>
      </p:sp>
    </p:spTree>
    <p:extLst>
      <p:ext uri="{BB962C8B-B14F-4D97-AF65-F5344CB8AC3E}">
        <p14:creationId xmlns:p14="http://schemas.microsoft.com/office/powerpoint/2010/main" val="3924769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Syntax:</a:t>
            </a:r>
            <a:endParaRPr lang="en-IN" dirty="0"/>
          </a:p>
        </p:txBody>
      </p:sp>
      <p:sp>
        <p:nvSpPr>
          <p:cNvPr id="3" name="Content Placeholder 2"/>
          <p:cNvSpPr>
            <a:spLocks noGrp="1"/>
          </p:cNvSpPr>
          <p:nvPr>
            <p:ph idx="1"/>
          </p:nvPr>
        </p:nvSpPr>
        <p:spPr/>
        <p:txBody>
          <a:bodyPr/>
          <a:lstStyle/>
          <a:p>
            <a:pPr marL="0" indent="0">
              <a:buNone/>
            </a:pPr>
            <a:r>
              <a:rPr lang="en-US" dirty="0" smtClean="0"/>
              <a:t>interface </a:t>
            </a:r>
            <a:r>
              <a:rPr lang="en-US" dirty="0" err="1" smtClean="0"/>
              <a:t>MyInterface</a:t>
            </a:r>
            <a:endParaRPr lang="en-US" dirty="0" smtClean="0"/>
          </a:p>
          <a:p>
            <a:pPr marL="0" indent="0">
              <a:buNone/>
            </a:pPr>
            <a:r>
              <a:rPr lang="en-US" dirty="0" smtClean="0"/>
              <a:t>{</a:t>
            </a:r>
          </a:p>
          <a:p>
            <a:pPr marL="0" indent="0">
              <a:buNone/>
            </a:pPr>
            <a:r>
              <a:rPr lang="en-US" dirty="0" smtClean="0"/>
              <a:t>   </a:t>
            </a:r>
            <a:r>
              <a:rPr lang="en-US" dirty="0" smtClean="0">
                <a:solidFill>
                  <a:srgbClr val="FF0000"/>
                </a:solidFill>
              </a:rPr>
              <a:t>/* All the methods are public abstract by default</a:t>
            </a:r>
          </a:p>
          <a:p>
            <a:pPr marL="0" indent="0">
              <a:buNone/>
            </a:pPr>
            <a:r>
              <a:rPr lang="en-US" dirty="0" smtClean="0">
                <a:solidFill>
                  <a:srgbClr val="FF0000"/>
                </a:solidFill>
              </a:rPr>
              <a:t>    * As you see they have no body</a:t>
            </a:r>
          </a:p>
          <a:p>
            <a:pPr marL="0" indent="0">
              <a:buNone/>
            </a:pPr>
            <a:r>
              <a:rPr lang="en-US" dirty="0" smtClean="0">
                <a:solidFill>
                  <a:srgbClr val="FF0000"/>
                </a:solidFill>
              </a:rPr>
              <a:t>    */</a:t>
            </a:r>
          </a:p>
          <a:p>
            <a:pPr marL="0" indent="0">
              <a:buNone/>
            </a:pPr>
            <a:r>
              <a:rPr lang="en-US" dirty="0" smtClean="0"/>
              <a:t>   public void method1();</a:t>
            </a:r>
          </a:p>
          <a:p>
            <a:pPr marL="0" indent="0">
              <a:buNone/>
            </a:pPr>
            <a:r>
              <a:rPr lang="en-US" dirty="0" smtClean="0"/>
              <a:t>   public void method2();</a:t>
            </a:r>
          </a:p>
          <a:p>
            <a:pPr marL="0" indent="0">
              <a:buNone/>
            </a:pPr>
            <a:r>
              <a:rPr lang="en-US" dirty="0" smtClean="0"/>
              <a:t>}</a:t>
            </a:r>
            <a:endParaRPr lang="en-IN" dirty="0"/>
          </a:p>
        </p:txBody>
      </p:sp>
    </p:spTree>
    <p:extLst>
      <p:ext uri="{BB962C8B-B14F-4D97-AF65-F5344CB8AC3E}">
        <p14:creationId xmlns:p14="http://schemas.microsoft.com/office/powerpoint/2010/main" val="3414606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Autofit/>
          </a:bodyPr>
          <a:lstStyle/>
          <a:p>
            <a:pPr marL="0" indent="0">
              <a:buNone/>
            </a:pPr>
            <a:r>
              <a:rPr lang="en-IN" sz="2000" dirty="0"/>
              <a:t>i</a:t>
            </a:r>
            <a:r>
              <a:rPr lang="en-IN" sz="2000" dirty="0" smtClean="0"/>
              <a:t>nterface </a:t>
            </a:r>
            <a:r>
              <a:rPr lang="en-IN" sz="2000" dirty="0" err="1" smtClean="0"/>
              <a:t>MyInterface</a:t>
            </a:r>
            <a:endParaRPr lang="en-IN" sz="2000" dirty="0" smtClean="0"/>
          </a:p>
          <a:p>
            <a:pPr marL="0" indent="0">
              <a:buNone/>
            </a:pPr>
            <a:r>
              <a:rPr lang="en-IN" sz="2000" dirty="0" smtClean="0"/>
              <a:t>{</a:t>
            </a:r>
          </a:p>
          <a:p>
            <a:pPr marL="0" indent="0">
              <a:buNone/>
            </a:pPr>
            <a:r>
              <a:rPr lang="en-IN" sz="2000" dirty="0" smtClean="0"/>
              <a:t>   </a:t>
            </a:r>
            <a:r>
              <a:rPr lang="en-IN" sz="2000" dirty="0" smtClean="0">
                <a:solidFill>
                  <a:srgbClr val="FF0000"/>
                </a:solidFill>
              </a:rPr>
              <a:t>/* compiler will treat them as: </a:t>
            </a:r>
          </a:p>
          <a:p>
            <a:pPr marL="0" indent="0">
              <a:buNone/>
            </a:pPr>
            <a:r>
              <a:rPr lang="en-IN" sz="2000" dirty="0" smtClean="0">
                <a:solidFill>
                  <a:srgbClr val="FF0000"/>
                </a:solidFill>
              </a:rPr>
              <a:t>    * public abstract void method1();</a:t>
            </a:r>
          </a:p>
          <a:p>
            <a:pPr marL="0" indent="0">
              <a:buNone/>
            </a:pPr>
            <a:r>
              <a:rPr lang="en-IN" sz="2000" dirty="0" smtClean="0">
                <a:solidFill>
                  <a:srgbClr val="FF0000"/>
                </a:solidFill>
              </a:rPr>
              <a:t>    * public abstract void method2();</a:t>
            </a:r>
          </a:p>
          <a:p>
            <a:pPr marL="0" indent="0">
              <a:buNone/>
            </a:pPr>
            <a:r>
              <a:rPr lang="en-IN" sz="2000" dirty="0" smtClean="0">
                <a:solidFill>
                  <a:srgbClr val="FF0000"/>
                </a:solidFill>
              </a:rPr>
              <a:t>    */</a:t>
            </a:r>
          </a:p>
          <a:p>
            <a:pPr marL="0" indent="0">
              <a:buNone/>
            </a:pPr>
            <a:r>
              <a:rPr lang="en-IN" sz="2000" dirty="0" smtClean="0"/>
              <a:t>   public void method1();</a:t>
            </a:r>
          </a:p>
          <a:p>
            <a:pPr marL="0" indent="0">
              <a:buNone/>
            </a:pPr>
            <a:r>
              <a:rPr lang="en-IN" sz="2000" dirty="0" smtClean="0"/>
              <a:t>   public void method2();</a:t>
            </a:r>
          </a:p>
          <a:p>
            <a:pPr marL="0" indent="0">
              <a:buNone/>
            </a:pPr>
            <a:r>
              <a:rPr lang="en-IN" sz="2000" dirty="0" smtClean="0"/>
              <a:t>}</a:t>
            </a:r>
          </a:p>
          <a:p>
            <a:pPr marL="0" indent="0">
              <a:buNone/>
            </a:pPr>
            <a:r>
              <a:rPr lang="en-IN" sz="2000" dirty="0" smtClean="0"/>
              <a:t>class Demo implements </a:t>
            </a:r>
            <a:r>
              <a:rPr lang="en-IN" sz="2000" dirty="0" err="1" smtClean="0"/>
              <a:t>MyInterface</a:t>
            </a:r>
            <a:endParaRPr lang="en-IN" sz="2000" dirty="0" smtClean="0"/>
          </a:p>
          <a:p>
            <a:pPr marL="0" indent="0">
              <a:buNone/>
            </a:pPr>
            <a:r>
              <a:rPr lang="en-IN" sz="2000" dirty="0" smtClean="0"/>
              <a:t>{</a:t>
            </a:r>
          </a:p>
          <a:p>
            <a:pPr marL="0" indent="0">
              <a:buNone/>
            </a:pPr>
            <a:r>
              <a:rPr lang="en-IN" sz="2000" dirty="0" smtClean="0">
                <a:solidFill>
                  <a:srgbClr val="FF0000"/>
                </a:solidFill>
              </a:rPr>
              <a:t>   /* This class must have to implement both the abstract methods</a:t>
            </a:r>
          </a:p>
          <a:p>
            <a:pPr marL="0" indent="0">
              <a:buNone/>
            </a:pPr>
            <a:r>
              <a:rPr lang="en-IN" sz="2000" dirty="0" smtClean="0">
                <a:solidFill>
                  <a:srgbClr val="FF0000"/>
                </a:solidFill>
              </a:rPr>
              <a:t>    * else you will get compilation error</a:t>
            </a:r>
          </a:p>
          <a:p>
            <a:pPr marL="0" indent="0">
              <a:buNone/>
            </a:pPr>
            <a:r>
              <a:rPr lang="en-IN" sz="2000" dirty="0" smtClean="0">
                <a:solidFill>
                  <a:srgbClr val="FF0000"/>
                </a:solidFill>
              </a:rPr>
              <a:t>    */</a:t>
            </a:r>
          </a:p>
        </p:txBody>
      </p:sp>
    </p:spTree>
    <p:extLst>
      <p:ext uri="{BB962C8B-B14F-4D97-AF65-F5344CB8AC3E}">
        <p14:creationId xmlns:p14="http://schemas.microsoft.com/office/powerpoint/2010/main" val="969016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92500" lnSpcReduction="20000"/>
          </a:bodyPr>
          <a:lstStyle/>
          <a:p>
            <a:pPr marL="0" indent="0">
              <a:buNone/>
            </a:pPr>
            <a:r>
              <a:rPr lang="en-IN" dirty="0" smtClean="0"/>
              <a:t> public void method1()</a:t>
            </a:r>
          </a:p>
          <a:p>
            <a:pPr marL="0" indent="0">
              <a:buNone/>
            </a:pPr>
            <a:r>
              <a:rPr lang="en-IN" dirty="0" smtClean="0"/>
              <a:t>   {</a:t>
            </a:r>
          </a:p>
          <a:p>
            <a:pPr marL="0" indent="0">
              <a:buNone/>
            </a:pPr>
            <a:r>
              <a:rPr lang="en-IN" dirty="0" smtClean="0"/>
              <a:t>	</a:t>
            </a:r>
            <a:r>
              <a:rPr lang="en-IN" dirty="0" err="1" smtClean="0"/>
              <a:t>System.out.println</a:t>
            </a:r>
            <a:r>
              <a:rPr lang="en-IN" dirty="0" smtClean="0"/>
              <a:t>("implementation of method1");</a:t>
            </a:r>
          </a:p>
          <a:p>
            <a:pPr marL="0" indent="0">
              <a:buNone/>
            </a:pPr>
            <a:r>
              <a:rPr lang="en-IN" dirty="0" smtClean="0"/>
              <a:t>   }</a:t>
            </a:r>
          </a:p>
          <a:p>
            <a:pPr marL="0" indent="0">
              <a:buNone/>
            </a:pPr>
            <a:r>
              <a:rPr lang="en-IN" dirty="0" smtClean="0"/>
              <a:t>   public void method2()</a:t>
            </a:r>
          </a:p>
          <a:p>
            <a:pPr marL="0" indent="0">
              <a:buNone/>
            </a:pPr>
            <a:r>
              <a:rPr lang="en-IN" dirty="0" smtClean="0"/>
              <a:t>   {</a:t>
            </a:r>
          </a:p>
          <a:p>
            <a:pPr marL="0" indent="0">
              <a:buNone/>
            </a:pPr>
            <a:r>
              <a:rPr lang="en-IN" dirty="0" smtClean="0"/>
              <a:t>	</a:t>
            </a:r>
            <a:r>
              <a:rPr lang="en-IN" dirty="0" err="1" smtClean="0"/>
              <a:t>System.out.println</a:t>
            </a:r>
            <a:r>
              <a:rPr lang="en-IN" dirty="0" smtClean="0"/>
              <a:t>("implementation of method2");</a:t>
            </a:r>
          </a:p>
          <a:p>
            <a:pPr marL="0" indent="0">
              <a:buNone/>
            </a:pPr>
            <a:r>
              <a:rPr lang="en-IN" dirty="0" smtClean="0"/>
              <a:t>   }</a:t>
            </a:r>
          </a:p>
          <a:p>
            <a:pPr marL="0" indent="0">
              <a:buNone/>
            </a:pPr>
            <a:r>
              <a:rPr lang="en-IN" dirty="0" smtClean="0"/>
              <a:t>   public static void main(String </a:t>
            </a:r>
            <a:r>
              <a:rPr lang="en-IN" dirty="0" err="1" smtClean="0"/>
              <a:t>arg</a:t>
            </a:r>
            <a:r>
              <a:rPr lang="en-IN" dirty="0" smtClean="0"/>
              <a:t>[])</a:t>
            </a:r>
          </a:p>
          <a:p>
            <a:pPr marL="0" indent="0">
              <a:buNone/>
            </a:pPr>
            <a:r>
              <a:rPr lang="en-IN" dirty="0" smtClean="0"/>
              <a:t>   {</a:t>
            </a:r>
          </a:p>
          <a:p>
            <a:pPr marL="0" indent="0">
              <a:buNone/>
            </a:pPr>
            <a:r>
              <a:rPr lang="en-IN" dirty="0" smtClean="0"/>
              <a:t>	</a:t>
            </a:r>
            <a:r>
              <a:rPr lang="en-IN" dirty="0" err="1" smtClean="0"/>
              <a:t>MyInterface</a:t>
            </a:r>
            <a:r>
              <a:rPr lang="en-IN" dirty="0" smtClean="0"/>
              <a:t> </a:t>
            </a:r>
            <a:r>
              <a:rPr lang="en-IN" dirty="0" err="1" smtClean="0"/>
              <a:t>obj</a:t>
            </a:r>
            <a:r>
              <a:rPr lang="en-IN" dirty="0" smtClean="0"/>
              <a:t> = new Demo();</a:t>
            </a:r>
          </a:p>
          <a:p>
            <a:pPr marL="0" indent="0">
              <a:buNone/>
            </a:pPr>
            <a:r>
              <a:rPr lang="en-IN" dirty="0" smtClean="0"/>
              <a:t>	obj.method1();</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333250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Interface and Inheritance</a:t>
            </a:r>
            <a:br>
              <a:rPr lang="en-IN" b="1" dirty="0"/>
            </a:br>
            <a:endParaRPr lang="en-IN" dirty="0"/>
          </a:p>
        </p:txBody>
      </p:sp>
      <p:sp>
        <p:nvSpPr>
          <p:cNvPr id="3" name="Content Placeholder 2"/>
          <p:cNvSpPr>
            <a:spLocks noGrp="1"/>
          </p:cNvSpPr>
          <p:nvPr>
            <p:ph idx="1"/>
          </p:nvPr>
        </p:nvSpPr>
        <p:spPr>
          <a:xfrm>
            <a:off x="838200" y="1079500"/>
            <a:ext cx="10515600" cy="5097463"/>
          </a:xfrm>
        </p:spPr>
        <p:txBody>
          <a:bodyPr>
            <a:noAutofit/>
          </a:bodyPr>
          <a:lstStyle/>
          <a:p>
            <a:pPr marL="0" indent="0">
              <a:buNone/>
            </a:pPr>
            <a:r>
              <a:rPr lang="en-IN" dirty="0" smtClean="0"/>
              <a:t>interface Inf1{</a:t>
            </a:r>
          </a:p>
          <a:p>
            <a:pPr marL="0" indent="0">
              <a:buNone/>
            </a:pPr>
            <a:r>
              <a:rPr lang="en-IN" dirty="0" smtClean="0"/>
              <a:t>   public void method1();</a:t>
            </a:r>
          </a:p>
          <a:p>
            <a:pPr marL="0" indent="0">
              <a:buNone/>
            </a:pPr>
            <a:r>
              <a:rPr lang="en-IN" dirty="0" smtClean="0"/>
              <a:t>}</a:t>
            </a:r>
          </a:p>
          <a:p>
            <a:pPr marL="0" indent="0">
              <a:buNone/>
            </a:pPr>
            <a:r>
              <a:rPr lang="en-IN" dirty="0" smtClean="0"/>
              <a:t>interface Inf2 extends Inf1 {</a:t>
            </a:r>
          </a:p>
          <a:p>
            <a:pPr marL="0" indent="0">
              <a:buNone/>
            </a:pPr>
            <a:r>
              <a:rPr lang="en-IN" dirty="0" smtClean="0"/>
              <a:t>   public void method2();</a:t>
            </a:r>
          </a:p>
          <a:p>
            <a:pPr marL="0" indent="0">
              <a:buNone/>
            </a:pPr>
            <a:r>
              <a:rPr lang="en-IN" dirty="0" smtClean="0"/>
              <a:t>}</a:t>
            </a:r>
          </a:p>
        </p:txBody>
      </p:sp>
    </p:spTree>
    <p:extLst>
      <p:ext uri="{BB962C8B-B14F-4D97-AF65-F5344CB8AC3E}">
        <p14:creationId xmlns:p14="http://schemas.microsoft.com/office/powerpoint/2010/main" val="21045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000"/>
            <a:ext cx="10515600" cy="6197600"/>
          </a:xfrm>
        </p:spPr>
        <p:txBody>
          <a:bodyPr>
            <a:normAutofit fontScale="85000" lnSpcReduction="20000"/>
          </a:bodyPr>
          <a:lstStyle/>
          <a:p>
            <a:pPr marL="0" indent="0">
              <a:buNone/>
            </a:pPr>
            <a:r>
              <a:rPr lang="en-IN" dirty="0" smtClean="0"/>
              <a:t>public class Demo implements Inf2{</a:t>
            </a:r>
          </a:p>
          <a:p>
            <a:pPr marL="0" indent="0">
              <a:buNone/>
            </a:pPr>
            <a:r>
              <a:rPr lang="en-IN" dirty="0" smtClean="0"/>
              <a:t>   </a:t>
            </a:r>
            <a:r>
              <a:rPr lang="en-IN" dirty="0" smtClean="0">
                <a:solidFill>
                  <a:srgbClr val="FF0000"/>
                </a:solidFill>
              </a:rPr>
              <a:t>/* Even though this class is only implementing the</a:t>
            </a:r>
          </a:p>
          <a:p>
            <a:pPr marL="0" indent="0">
              <a:buNone/>
            </a:pPr>
            <a:r>
              <a:rPr lang="en-IN" dirty="0" smtClean="0">
                <a:solidFill>
                  <a:srgbClr val="FF0000"/>
                </a:solidFill>
              </a:rPr>
              <a:t>    * interface Inf2, it has to implement all the methods </a:t>
            </a:r>
          </a:p>
          <a:p>
            <a:pPr marL="0" indent="0">
              <a:buNone/>
            </a:pPr>
            <a:r>
              <a:rPr lang="en-IN" dirty="0" smtClean="0">
                <a:solidFill>
                  <a:srgbClr val="FF0000"/>
                </a:solidFill>
              </a:rPr>
              <a:t>    * of Inf1 as well because the interface Inf2 extends Inf1</a:t>
            </a:r>
          </a:p>
          <a:p>
            <a:pPr marL="0" indent="0">
              <a:buNone/>
            </a:pPr>
            <a:r>
              <a:rPr lang="en-IN" dirty="0" smtClean="0">
                <a:solidFill>
                  <a:srgbClr val="FF0000"/>
                </a:solidFill>
              </a:rPr>
              <a:t>    */</a:t>
            </a:r>
          </a:p>
          <a:p>
            <a:pPr marL="0" indent="0">
              <a:buNone/>
            </a:pPr>
            <a:r>
              <a:rPr lang="en-IN" dirty="0" smtClean="0"/>
              <a:t>    public void method1(){</a:t>
            </a:r>
          </a:p>
          <a:p>
            <a:pPr marL="0" indent="0">
              <a:buNone/>
            </a:pPr>
            <a:r>
              <a:rPr lang="en-IN" dirty="0" smtClean="0"/>
              <a:t>	</a:t>
            </a:r>
            <a:r>
              <a:rPr lang="en-IN" dirty="0" err="1" smtClean="0"/>
              <a:t>System.out.println</a:t>
            </a:r>
            <a:r>
              <a:rPr lang="en-IN" dirty="0" smtClean="0"/>
              <a:t>("method1");</a:t>
            </a:r>
          </a:p>
          <a:p>
            <a:pPr marL="0" indent="0">
              <a:buNone/>
            </a:pPr>
            <a:r>
              <a:rPr lang="en-IN" dirty="0" smtClean="0"/>
              <a:t>    }</a:t>
            </a:r>
          </a:p>
          <a:p>
            <a:pPr marL="0" indent="0">
              <a:buNone/>
            </a:pPr>
            <a:r>
              <a:rPr lang="en-IN" dirty="0" smtClean="0"/>
              <a:t>    public void method2(){</a:t>
            </a:r>
          </a:p>
          <a:p>
            <a:pPr marL="0" indent="0">
              <a:buNone/>
            </a:pPr>
            <a:r>
              <a:rPr lang="en-IN" dirty="0" smtClean="0"/>
              <a:t>	</a:t>
            </a:r>
            <a:r>
              <a:rPr lang="en-IN" dirty="0" err="1" smtClean="0"/>
              <a:t>System.out.println</a:t>
            </a:r>
            <a:r>
              <a:rPr lang="en-IN" dirty="0" smtClean="0"/>
              <a:t>("method2");</a:t>
            </a:r>
          </a:p>
          <a:p>
            <a:pPr marL="0" indent="0">
              <a:buNone/>
            </a:pPr>
            <a:r>
              <a:rPr lang="en-IN" dirty="0" smtClean="0"/>
              <a:t>    }</a:t>
            </a:r>
          </a:p>
          <a:p>
            <a:pPr marL="0" indent="0">
              <a:buNone/>
            </a:pPr>
            <a:r>
              <a:rPr lang="en-IN" dirty="0" smtClean="0"/>
              <a:t>    public static void main(String </a:t>
            </a:r>
            <a:r>
              <a:rPr lang="en-IN" dirty="0" err="1" smtClean="0"/>
              <a:t>args</a:t>
            </a:r>
            <a:r>
              <a:rPr lang="en-IN" dirty="0" smtClean="0"/>
              <a:t>[]){</a:t>
            </a:r>
          </a:p>
          <a:p>
            <a:pPr marL="0" indent="0">
              <a:buNone/>
            </a:pPr>
            <a:r>
              <a:rPr lang="en-IN" dirty="0" smtClean="0"/>
              <a:t>	Inf2 </a:t>
            </a:r>
            <a:r>
              <a:rPr lang="en-IN" dirty="0" err="1" smtClean="0"/>
              <a:t>obj</a:t>
            </a:r>
            <a:r>
              <a:rPr lang="en-IN" dirty="0" smtClean="0"/>
              <a:t> = new Demo();</a:t>
            </a:r>
          </a:p>
          <a:p>
            <a:pPr marL="0" indent="0">
              <a:buNone/>
            </a:pPr>
            <a:r>
              <a:rPr lang="en-IN" dirty="0" smtClean="0"/>
              <a:t>	obj.method2();</a:t>
            </a:r>
          </a:p>
          <a:p>
            <a:pPr marL="0" indent="0">
              <a:buNone/>
            </a:pPr>
            <a:r>
              <a:rPr lang="en-IN" dirty="0" smtClean="0"/>
              <a:t>    }</a:t>
            </a:r>
          </a:p>
          <a:p>
            <a:pPr marL="0" indent="0">
              <a:buNone/>
            </a:pPr>
            <a:r>
              <a:rPr lang="en-IN" dirty="0" smtClean="0"/>
              <a:t>}</a:t>
            </a:r>
          </a:p>
          <a:p>
            <a:pPr marL="0" indent="0">
              <a:buNone/>
            </a:pPr>
            <a:endParaRPr lang="en-IN" dirty="0"/>
          </a:p>
        </p:txBody>
      </p:sp>
    </p:spTree>
    <p:extLst>
      <p:ext uri="{BB962C8B-B14F-4D97-AF65-F5344CB8AC3E}">
        <p14:creationId xmlns:p14="http://schemas.microsoft.com/office/powerpoint/2010/main" val="3628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900"/>
            <a:ext cx="10515600" cy="6464300"/>
          </a:xfrm>
        </p:spPr>
        <p:txBody>
          <a:bodyPr>
            <a:normAutofit fontScale="77500" lnSpcReduction="20000"/>
          </a:bodyPr>
          <a:lstStyle/>
          <a:p>
            <a:pPr marL="0" indent="0">
              <a:buNone/>
            </a:pPr>
            <a:r>
              <a:rPr lang="en-US" dirty="0" smtClean="0"/>
              <a:t>Key points: </a:t>
            </a:r>
          </a:p>
          <a:p>
            <a:pPr marL="0" indent="0">
              <a:buNone/>
            </a:pPr>
            <a:r>
              <a:rPr lang="en-US" dirty="0" smtClean="0"/>
              <a:t>1) We can’t instantiate an interface in java. That means we cannot create the object of an interface</a:t>
            </a:r>
          </a:p>
          <a:p>
            <a:pPr marL="0" indent="0">
              <a:buNone/>
            </a:pPr>
            <a:endParaRPr lang="en-US" dirty="0" smtClean="0"/>
          </a:p>
          <a:p>
            <a:pPr marL="0" indent="0">
              <a:buNone/>
            </a:pPr>
            <a:r>
              <a:rPr lang="en-US" dirty="0" smtClean="0"/>
              <a:t>2) Interface provides full abstraction as none of its methods have body. On the other hand abstract class provides partial abstraction as it can have abstract and concrete(methods with body) methods both.</a:t>
            </a:r>
          </a:p>
          <a:p>
            <a:pPr marL="0" indent="0">
              <a:buNone/>
            </a:pPr>
            <a:endParaRPr lang="en-US" dirty="0" smtClean="0"/>
          </a:p>
          <a:p>
            <a:pPr marL="0" indent="0">
              <a:buNone/>
            </a:pPr>
            <a:r>
              <a:rPr lang="en-US" dirty="0" smtClean="0"/>
              <a:t>3) implements keyword is used by classes to implement an interface.</a:t>
            </a:r>
          </a:p>
          <a:p>
            <a:pPr marL="0" indent="0">
              <a:buNone/>
            </a:pPr>
            <a:endParaRPr lang="en-US" dirty="0" smtClean="0"/>
          </a:p>
          <a:p>
            <a:pPr marL="0" indent="0">
              <a:buNone/>
            </a:pPr>
            <a:r>
              <a:rPr lang="en-US" dirty="0" smtClean="0"/>
              <a:t>4) While providing implementation in class of any method of an interface, it needs to be mentioned as public.</a:t>
            </a:r>
          </a:p>
          <a:p>
            <a:pPr marL="0" indent="0">
              <a:buNone/>
            </a:pPr>
            <a:endParaRPr lang="en-US" dirty="0" smtClean="0"/>
          </a:p>
          <a:p>
            <a:pPr marL="0" indent="0">
              <a:buNone/>
            </a:pPr>
            <a:r>
              <a:rPr lang="en-US" dirty="0" smtClean="0"/>
              <a:t>5) Class that implements any interface must implement all the methods of that interface, else the class should be declared abstract.</a:t>
            </a:r>
          </a:p>
          <a:p>
            <a:pPr marL="0" indent="0">
              <a:buNone/>
            </a:pPr>
            <a:endParaRPr lang="en-US" dirty="0" smtClean="0"/>
          </a:p>
          <a:p>
            <a:pPr marL="0" indent="0">
              <a:buNone/>
            </a:pPr>
            <a:r>
              <a:rPr lang="en-US" dirty="0" smtClean="0"/>
              <a:t>6) Interface cannot be declared as private, protected or transient.</a:t>
            </a:r>
          </a:p>
          <a:p>
            <a:pPr marL="0" indent="0">
              <a:buNone/>
            </a:pPr>
            <a:endParaRPr lang="en-US" dirty="0" smtClean="0"/>
          </a:p>
          <a:p>
            <a:pPr marL="0" indent="0">
              <a:buNone/>
            </a:pPr>
            <a:r>
              <a:rPr lang="en-US" dirty="0" smtClean="0"/>
              <a:t>7) All the interface methods are by default abstract and public.</a:t>
            </a:r>
            <a:endParaRPr lang="en-IN" dirty="0"/>
          </a:p>
        </p:txBody>
      </p:sp>
    </p:spTree>
    <p:extLst>
      <p:ext uri="{BB962C8B-B14F-4D97-AF65-F5344CB8AC3E}">
        <p14:creationId xmlns:p14="http://schemas.microsoft.com/office/powerpoint/2010/main" val="375939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2100"/>
            <a:ext cx="10515600" cy="5884863"/>
          </a:xfrm>
        </p:spPr>
        <p:txBody>
          <a:bodyPr/>
          <a:lstStyle/>
          <a:p>
            <a:pPr marL="0" indent="0">
              <a:buNone/>
            </a:pPr>
            <a:r>
              <a:rPr lang="en-US" dirty="0" smtClean="0"/>
              <a:t>8) Variables declared </a:t>
            </a:r>
            <a:r>
              <a:rPr lang="en-US" dirty="0"/>
              <a:t>in interface are </a:t>
            </a:r>
            <a:r>
              <a:rPr lang="en-US" b="1" dirty="0"/>
              <a:t>public, static and final</a:t>
            </a:r>
            <a:r>
              <a:rPr lang="en-US" dirty="0"/>
              <a:t> by </a:t>
            </a:r>
            <a:r>
              <a:rPr lang="en-US" dirty="0" smtClean="0"/>
              <a:t>default</a:t>
            </a:r>
          </a:p>
          <a:p>
            <a:pPr marL="0" indent="0">
              <a:buNone/>
            </a:pPr>
            <a:endParaRPr lang="en-US" dirty="0"/>
          </a:p>
          <a:p>
            <a:pPr marL="0" indent="0">
              <a:buNone/>
            </a:pPr>
            <a:r>
              <a:rPr lang="en-US" dirty="0" smtClean="0"/>
              <a:t>interface Try</a:t>
            </a:r>
          </a:p>
          <a:p>
            <a:pPr marL="0" indent="0">
              <a:buNone/>
            </a:pPr>
            <a:r>
              <a:rPr lang="en-US" dirty="0" smtClean="0"/>
              <a:t>{</a:t>
            </a:r>
          </a:p>
          <a:p>
            <a:pPr marL="0" indent="0">
              <a:buNone/>
            </a:pPr>
            <a:r>
              <a:rPr lang="en-US" dirty="0" smtClean="0"/>
              <a:t>   </a:t>
            </a:r>
            <a:r>
              <a:rPr lang="en-US" dirty="0" err="1" smtClean="0"/>
              <a:t>int</a:t>
            </a:r>
            <a:r>
              <a:rPr lang="en-US" dirty="0" smtClean="0"/>
              <a:t> a=10;</a:t>
            </a:r>
          </a:p>
          <a:p>
            <a:pPr marL="0" indent="0">
              <a:buNone/>
            </a:pPr>
            <a:r>
              <a:rPr lang="en-US" dirty="0" smtClean="0"/>
              <a:t>   public </a:t>
            </a:r>
            <a:r>
              <a:rPr lang="en-US" dirty="0" err="1" smtClean="0"/>
              <a:t>int</a:t>
            </a:r>
            <a:r>
              <a:rPr lang="en-US" dirty="0" smtClean="0"/>
              <a:t> a=10;</a:t>
            </a:r>
          </a:p>
          <a:p>
            <a:pPr marL="0" indent="0">
              <a:buNone/>
            </a:pPr>
            <a:r>
              <a:rPr lang="en-US" dirty="0" smtClean="0"/>
              <a:t>   public static final </a:t>
            </a:r>
            <a:r>
              <a:rPr lang="en-US" dirty="0" err="1" smtClean="0"/>
              <a:t>int</a:t>
            </a:r>
            <a:r>
              <a:rPr lang="en-US" dirty="0" smtClean="0"/>
              <a:t> a=10;</a:t>
            </a:r>
          </a:p>
          <a:p>
            <a:pPr marL="0" indent="0">
              <a:buNone/>
            </a:pPr>
            <a:r>
              <a:rPr lang="en-US" dirty="0" smtClean="0"/>
              <a:t>   final </a:t>
            </a:r>
            <a:r>
              <a:rPr lang="en-US" dirty="0" err="1" smtClean="0"/>
              <a:t>int</a:t>
            </a:r>
            <a:r>
              <a:rPr lang="en-US" dirty="0" smtClean="0"/>
              <a:t> a=10;</a:t>
            </a:r>
          </a:p>
          <a:p>
            <a:pPr marL="0" indent="0">
              <a:buNone/>
            </a:pPr>
            <a:r>
              <a:rPr lang="en-US" dirty="0" smtClean="0"/>
              <a:t>   static </a:t>
            </a:r>
            <a:r>
              <a:rPr lang="en-US" dirty="0" err="1" smtClean="0"/>
              <a:t>int</a:t>
            </a:r>
            <a:r>
              <a:rPr lang="en-US" dirty="0" smtClean="0"/>
              <a:t> a=0;</a:t>
            </a:r>
          </a:p>
          <a:p>
            <a:pPr marL="0" indent="0">
              <a:buNone/>
            </a:pPr>
            <a:r>
              <a:rPr lang="en-US" dirty="0" smtClean="0"/>
              <a:t>}</a:t>
            </a:r>
            <a:endParaRPr lang="en-IN" dirty="0"/>
          </a:p>
        </p:txBody>
      </p:sp>
    </p:spTree>
    <p:extLst>
      <p:ext uri="{BB962C8B-B14F-4D97-AF65-F5344CB8AC3E}">
        <p14:creationId xmlns:p14="http://schemas.microsoft.com/office/powerpoint/2010/main" val="1275291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642</Words>
  <Application>Microsoft Office PowerPoint</Application>
  <PresentationFormat>Widescreen</PresentationFormat>
  <Paragraphs>172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JAVA INTERFACES</vt:lpstr>
      <vt:lpstr>What is an interface in Java? </vt:lpstr>
      <vt:lpstr>Syntax:</vt:lpstr>
      <vt:lpstr>PowerPoint Presentation</vt:lpstr>
      <vt:lpstr>PowerPoint Presentation</vt:lpstr>
      <vt:lpstr>Interface and Inheritance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6</cp:revision>
  <dcterms:created xsi:type="dcterms:W3CDTF">2019-01-03T04:48:41Z</dcterms:created>
  <dcterms:modified xsi:type="dcterms:W3CDTF">2019-01-03T05:29:47Z</dcterms:modified>
</cp:coreProperties>
</file>