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3"/>
    <p:sldId id="258" r:id="rId4"/>
    <p:sldId id="259" r:id="rId5"/>
    <p:sldId id="266" r:id="rId6"/>
    <p:sldId id="265" r:id="rId7"/>
    <p:sldId id="285" r:id="rId8"/>
    <p:sldId id="267" r:id="rId9"/>
    <p:sldId id="270" r:id="rId10"/>
    <p:sldId id="286" r:id="rId11"/>
    <p:sldId id="287" r:id="rId12"/>
    <p:sldId id="27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448E"/>
    <a:srgbClr val="E63849"/>
    <a:srgbClr val="FBB516"/>
    <a:srgbClr val="EC4052"/>
    <a:srgbClr val="3991D0"/>
    <a:srgbClr val="9844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0221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Arial" panose="020B0604020202020204" pitchFamily="34" charset="0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Arial" panose="020B0604020202020204" pitchFamily="34" charset="0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B046-67AB-49F3-B4A1-86726F356C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E735-B627-4D7F-832F-701CAA6D1E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B046-67AB-49F3-B4A1-86726F356C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E735-B627-4D7F-832F-701CAA6D1E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B046-67AB-49F3-B4A1-86726F356C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E735-B627-4D7F-832F-701CAA6D1E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B046-67AB-49F3-B4A1-86726F356C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E735-B627-4D7F-832F-701CAA6D1E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B046-67AB-49F3-B4A1-86726F356C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E735-B627-4D7F-832F-701CAA6D1E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B046-67AB-49F3-B4A1-86726F356C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E735-B627-4D7F-832F-701CAA6D1E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B046-67AB-49F3-B4A1-86726F356C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E735-B627-4D7F-832F-701CAA6D1E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B046-67AB-49F3-B4A1-86726F356C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E735-B627-4D7F-832F-701CAA6D1E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B046-67AB-49F3-B4A1-86726F356C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E735-B627-4D7F-832F-701CAA6D1E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B046-67AB-49F3-B4A1-86726F356C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E735-B627-4D7F-832F-701CAA6D1E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B046-67AB-49F3-B4A1-86726F356C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E735-B627-4D7F-832F-701CAA6D1E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0B046-67AB-49F3-B4A1-86726F356C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5E735-B627-4D7F-832F-701CAA6D1E91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500" y="-2666499"/>
            <a:ext cx="6857000" cy="12192000"/>
          </a:xfrm>
          <a:prstGeom prst="rect">
            <a:avLst/>
          </a:prstGeom>
        </p:spPr>
      </p:pic>
      <p:sp>
        <p:nvSpPr>
          <p:cNvPr id="8" name="圆角矩形 7"/>
          <p:cNvSpPr/>
          <p:nvPr userDrawn="1"/>
        </p:nvSpPr>
        <p:spPr>
          <a:xfrm>
            <a:off x="353518" y="359319"/>
            <a:ext cx="11495582" cy="6174831"/>
          </a:xfrm>
          <a:prstGeom prst="roundRect">
            <a:avLst>
              <a:gd name="adj" fmla="val 5709"/>
            </a:avLst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 userDrawn="1"/>
        </p:nvSpPr>
        <p:spPr>
          <a:xfrm>
            <a:off x="505918" y="511719"/>
            <a:ext cx="11172588" cy="5861063"/>
          </a:xfrm>
          <a:prstGeom prst="roundRect">
            <a:avLst>
              <a:gd name="adj" fmla="val 3837"/>
            </a:avLst>
          </a:prstGeom>
          <a:noFill/>
          <a:ln>
            <a:solidFill>
              <a:srgbClr val="E638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4665785" y="352213"/>
            <a:ext cx="2860429" cy="632525"/>
          </a:xfrm>
          <a:prstGeom prst="rect">
            <a:avLst/>
          </a:prstGeom>
          <a:solidFill>
            <a:srgbClr val="E63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jpe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500" y="-2666499"/>
            <a:ext cx="6857000" cy="12192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88" t="13521" r="22202" b="39906"/>
          <a:stretch>
            <a:fillRect/>
          </a:stretch>
        </p:blipFill>
        <p:spPr>
          <a:xfrm>
            <a:off x="3628500" y="583270"/>
            <a:ext cx="4934999" cy="5692462"/>
          </a:xfrm>
          <a:prstGeom prst="rect">
            <a:avLst/>
          </a:prstGeom>
        </p:spPr>
      </p:pic>
      <p:sp>
        <p:nvSpPr>
          <p:cNvPr id="7" name="文本框 6" descr="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"/>
          <p:cNvSpPr txBox="1"/>
          <p:nvPr/>
        </p:nvSpPr>
        <p:spPr>
          <a:xfrm flipH="1">
            <a:off x="3709310" y="2460005"/>
            <a:ext cx="4773378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984491"/>
                </a:solidFill>
                <a:latin typeface="Arial" panose="020B0604020202020204" pitchFamily="34" charset="0"/>
                <a:ea typeface="Arial" panose="020B0604020202020204" pitchFamily="34" charset="0"/>
                <a:cs typeface="Aharoni" panose="02010803020104030203" pitchFamily="2" charset="-79"/>
              </a:rPr>
              <a:t>IMUN CAMPUS AMBASSADOR INTERNSHIP</a:t>
            </a:r>
            <a:endParaRPr lang="en-US" altLang="zh-CN" sz="4400" b="1" dirty="0">
              <a:solidFill>
                <a:srgbClr val="984491"/>
              </a:solidFill>
              <a:latin typeface="Arial" panose="020B0604020202020204" pitchFamily="34" charset="0"/>
              <a:ea typeface="Arial" panose="020B0604020202020204" pitchFamily="34" charset="0"/>
              <a:cs typeface="Aharoni" panose="02010803020104030203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500" y="-2666499"/>
            <a:ext cx="6857000" cy="12192000"/>
          </a:xfrm>
          <a:prstGeom prst="rect">
            <a:avLst/>
          </a:prstGeom>
        </p:spPr>
      </p:pic>
      <p:sp>
        <p:nvSpPr>
          <p:cNvPr id="2" name="任意多边形 1"/>
          <p:cNvSpPr/>
          <p:nvPr/>
        </p:nvSpPr>
        <p:spPr>
          <a:xfrm>
            <a:off x="3193734" y="525780"/>
            <a:ext cx="5744526" cy="5744526"/>
          </a:xfrm>
          <a:custGeom>
            <a:avLst/>
            <a:gdLst>
              <a:gd name="connsiteX0" fmla="*/ 2872263 w 5744526"/>
              <a:gd name="connsiteY0" fmla="*/ 493652 h 5744526"/>
              <a:gd name="connsiteX1" fmla="*/ 5250874 w 5744526"/>
              <a:gd name="connsiteY1" fmla="*/ 2872263 h 5744526"/>
              <a:gd name="connsiteX2" fmla="*/ 2872263 w 5744526"/>
              <a:gd name="connsiteY2" fmla="*/ 5250874 h 5744526"/>
              <a:gd name="connsiteX3" fmla="*/ 493652 w 5744526"/>
              <a:gd name="connsiteY3" fmla="*/ 2872263 h 5744526"/>
              <a:gd name="connsiteX4" fmla="*/ 2872263 w 5744526"/>
              <a:gd name="connsiteY4" fmla="*/ 493652 h 5744526"/>
              <a:gd name="connsiteX5" fmla="*/ 2872263 w 5744526"/>
              <a:gd name="connsiteY5" fmla="*/ 346233 h 5744526"/>
              <a:gd name="connsiteX6" fmla="*/ 346233 w 5744526"/>
              <a:gd name="connsiteY6" fmla="*/ 2872263 h 5744526"/>
              <a:gd name="connsiteX7" fmla="*/ 2872263 w 5744526"/>
              <a:gd name="connsiteY7" fmla="*/ 5398293 h 5744526"/>
              <a:gd name="connsiteX8" fmla="*/ 5398293 w 5744526"/>
              <a:gd name="connsiteY8" fmla="*/ 2872263 h 5744526"/>
              <a:gd name="connsiteX9" fmla="*/ 2872263 w 5744526"/>
              <a:gd name="connsiteY9" fmla="*/ 346233 h 5744526"/>
              <a:gd name="connsiteX10" fmla="*/ 2872263 w 5744526"/>
              <a:gd name="connsiteY10" fmla="*/ 0 h 5744526"/>
              <a:gd name="connsiteX11" fmla="*/ 5744526 w 5744526"/>
              <a:gd name="connsiteY11" fmla="*/ 2872263 h 5744526"/>
              <a:gd name="connsiteX12" fmla="*/ 2872263 w 5744526"/>
              <a:gd name="connsiteY12" fmla="*/ 5744526 h 5744526"/>
              <a:gd name="connsiteX13" fmla="*/ 0 w 5744526"/>
              <a:gd name="connsiteY13" fmla="*/ 2872263 h 5744526"/>
              <a:gd name="connsiteX14" fmla="*/ 2872263 w 5744526"/>
              <a:gd name="connsiteY14" fmla="*/ 0 h 5744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744526" h="5744526">
                <a:moveTo>
                  <a:pt x="2872263" y="493652"/>
                </a:moveTo>
                <a:cubicBezTo>
                  <a:pt x="4185934" y="493652"/>
                  <a:pt x="5250874" y="1558592"/>
                  <a:pt x="5250874" y="2872263"/>
                </a:cubicBezTo>
                <a:cubicBezTo>
                  <a:pt x="5250874" y="4185934"/>
                  <a:pt x="4185934" y="5250874"/>
                  <a:pt x="2872263" y="5250874"/>
                </a:cubicBezTo>
                <a:cubicBezTo>
                  <a:pt x="1558592" y="5250874"/>
                  <a:pt x="493652" y="4185934"/>
                  <a:pt x="493652" y="2872263"/>
                </a:cubicBezTo>
                <a:cubicBezTo>
                  <a:pt x="493652" y="1558592"/>
                  <a:pt x="1558592" y="493652"/>
                  <a:pt x="2872263" y="493652"/>
                </a:cubicBezTo>
                <a:close/>
                <a:moveTo>
                  <a:pt x="2872263" y="346233"/>
                </a:moveTo>
                <a:cubicBezTo>
                  <a:pt x="1477175" y="346233"/>
                  <a:pt x="346233" y="1477175"/>
                  <a:pt x="346233" y="2872263"/>
                </a:cubicBezTo>
                <a:cubicBezTo>
                  <a:pt x="346233" y="4267351"/>
                  <a:pt x="1477175" y="5398293"/>
                  <a:pt x="2872263" y="5398293"/>
                </a:cubicBezTo>
                <a:cubicBezTo>
                  <a:pt x="4267351" y="5398293"/>
                  <a:pt x="5398293" y="4267351"/>
                  <a:pt x="5398293" y="2872263"/>
                </a:cubicBezTo>
                <a:cubicBezTo>
                  <a:pt x="5398293" y="1477175"/>
                  <a:pt x="4267351" y="346233"/>
                  <a:pt x="2872263" y="346233"/>
                </a:cubicBezTo>
                <a:close/>
                <a:moveTo>
                  <a:pt x="2872263" y="0"/>
                </a:moveTo>
                <a:cubicBezTo>
                  <a:pt x="4458570" y="0"/>
                  <a:pt x="5744526" y="1285956"/>
                  <a:pt x="5744526" y="2872263"/>
                </a:cubicBezTo>
                <a:cubicBezTo>
                  <a:pt x="5744526" y="4458570"/>
                  <a:pt x="4458570" y="5744526"/>
                  <a:pt x="2872263" y="5744526"/>
                </a:cubicBezTo>
                <a:cubicBezTo>
                  <a:pt x="1285956" y="5744526"/>
                  <a:pt x="0" y="4458570"/>
                  <a:pt x="0" y="2872263"/>
                </a:cubicBezTo>
                <a:cubicBezTo>
                  <a:pt x="0" y="1285956"/>
                  <a:pt x="1285956" y="0"/>
                  <a:pt x="2872263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" name="Picture 101"/>
          <p:cNvPicPr/>
          <p:nvPr/>
        </p:nvPicPr>
        <p:blipFill>
          <a:blip r:embed="rId2"/>
          <a:stretch>
            <a:fillRect/>
          </a:stretch>
        </p:blipFill>
        <p:spPr>
          <a:xfrm>
            <a:off x="951230" y="306070"/>
            <a:ext cx="10289540" cy="62325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500" y="-2666499"/>
            <a:ext cx="6857000" cy="12192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88" t="13521" r="22202" b="39906"/>
          <a:stretch>
            <a:fillRect/>
          </a:stretch>
        </p:blipFill>
        <p:spPr>
          <a:xfrm>
            <a:off x="3628500" y="583270"/>
            <a:ext cx="4934999" cy="5692462"/>
          </a:xfrm>
          <a:prstGeom prst="rect">
            <a:avLst/>
          </a:prstGeom>
        </p:spPr>
      </p:pic>
      <p:sp>
        <p:nvSpPr>
          <p:cNvPr id="7" name="文本框 6" descr="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"/>
          <p:cNvSpPr txBox="1"/>
          <p:nvPr/>
        </p:nvSpPr>
        <p:spPr>
          <a:xfrm flipH="1">
            <a:off x="3709310" y="2644671"/>
            <a:ext cx="4773378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86448E"/>
                </a:solidFill>
                <a:latin typeface="Arial" panose="020B0604020202020204" pitchFamily="34" charset="0"/>
                <a:ea typeface="Arial" panose="020B0604020202020204" pitchFamily="34" charset="0"/>
                <a:cs typeface="Aharoni" panose="02010803020104030203" pitchFamily="2" charset="-79"/>
              </a:rPr>
              <a:t>Thank you for listening</a:t>
            </a:r>
            <a:endParaRPr lang="zh-CN" altLang="en-US" sz="4000" b="1" dirty="0">
              <a:solidFill>
                <a:srgbClr val="86448E"/>
              </a:solidFill>
              <a:latin typeface="Arial" panose="020B0604020202020204" pitchFamily="34" charset="0"/>
              <a:ea typeface="Arial" panose="020B0604020202020204" pitchFamily="34" charset="0"/>
              <a:cs typeface="Aharoni" panose="02010803020104030203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500" y="-2666499"/>
            <a:ext cx="6857000" cy="12192000"/>
          </a:xfrm>
          <a:prstGeom prst="rect">
            <a:avLst/>
          </a:prstGeom>
        </p:spPr>
      </p:pic>
      <p:sp>
        <p:nvSpPr>
          <p:cNvPr id="2" name="任意多边形 1"/>
          <p:cNvSpPr/>
          <p:nvPr/>
        </p:nvSpPr>
        <p:spPr>
          <a:xfrm>
            <a:off x="3193734" y="525780"/>
            <a:ext cx="5744526" cy="5744526"/>
          </a:xfrm>
          <a:custGeom>
            <a:avLst/>
            <a:gdLst>
              <a:gd name="connsiteX0" fmla="*/ 2872263 w 5744526"/>
              <a:gd name="connsiteY0" fmla="*/ 493652 h 5744526"/>
              <a:gd name="connsiteX1" fmla="*/ 5250874 w 5744526"/>
              <a:gd name="connsiteY1" fmla="*/ 2872263 h 5744526"/>
              <a:gd name="connsiteX2" fmla="*/ 2872263 w 5744526"/>
              <a:gd name="connsiteY2" fmla="*/ 5250874 h 5744526"/>
              <a:gd name="connsiteX3" fmla="*/ 493652 w 5744526"/>
              <a:gd name="connsiteY3" fmla="*/ 2872263 h 5744526"/>
              <a:gd name="connsiteX4" fmla="*/ 2872263 w 5744526"/>
              <a:gd name="connsiteY4" fmla="*/ 493652 h 5744526"/>
              <a:gd name="connsiteX5" fmla="*/ 2872263 w 5744526"/>
              <a:gd name="connsiteY5" fmla="*/ 346233 h 5744526"/>
              <a:gd name="connsiteX6" fmla="*/ 346233 w 5744526"/>
              <a:gd name="connsiteY6" fmla="*/ 2872263 h 5744526"/>
              <a:gd name="connsiteX7" fmla="*/ 2872263 w 5744526"/>
              <a:gd name="connsiteY7" fmla="*/ 5398293 h 5744526"/>
              <a:gd name="connsiteX8" fmla="*/ 5398293 w 5744526"/>
              <a:gd name="connsiteY8" fmla="*/ 2872263 h 5744526"/>
              <a:gd name="connsiteX9" fmla="*/ 2872263 w 5744526"/>
              <a:gd name="connsiteY9" fmla="*/ 346233 h 5744526"/>
              <a:gd name="connsiteX10" fmla="*/ 2872263 w 5744526"/>
              <a:gd name="connsiteY10" fmla="*/ 0 h 5744526"/>
              <a:gd name="connsiteX11" fmla="*/ 5744526 w 5744526"/>
              <a:gd name="connsiteY11" fmla="*/ 2872263 h 5744526"/>
              <a:gd name="connsiteX12" fmla="*/ 2872263 w 5744526"/>
              <a:gd name="connsiteY12" fmla="*/ 5744526 h 5744526"/>
              <a:gd name="connsiteX13" fmla="*/ 0 w 5744526"/>
              <a:gd name="connsiteY13" fmla="*/ 2872263 h 5744526"/>
              <a:gd name="connsiteX14" fmla="*/ 2872263 w 5744526"/>
              <a:gd name="connsiteY14" fmla="*/ 0 h 5744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744526" h="5744526">
                <a:moveTo>
                  <a:pt x="2872263" y="493652"/>
                </a:moveTo>
                <a:cubicBezTo>
                  <a:pt x="4185934" y="493652"/>
                  <a:pt x="5250874" y="1558592"/>
                  <a:pt x="5250874" y="2872263"/>
                </a:cubicBezTo>
                <a:cubicBezTo>
                  <a:pt x="5250874" y="4185934"/>
                  <a:pt x="4185934" y="5250874"/>
                  <a:pt x="2872263" y="5250874"/>
                </a:cubicBezTo>
                <a:cubicBezTo>
                  <a:pt x="1558592" y="5250874"/>
                  <a:pt x="493652" y="4185934"/>
                  <a:pt x="493652" y="2872263"/>
                </a:cubicBezTo>
                <a:cubicBezTo>
                  <a:pt x="493652" y="1558592"/>
                  <a:pt x="1558592" y="493652"/>
                  <a:pt x="2872263" y="493652"/>
                </a:cubicBezTo>
                <a:close/>
                <a:moveTo>
                  <a:pt x="2872263" y="346233"/>
                </a:moveTo>
                <a:cubicBezTo>
                  <a:pt x="1477175" y="346233"/>
                  <a:pt x="346233" y="1477175"/>
                  <a:pt x="346233" y="2872263"/>
                </a:cubicBezTo>
                <a:cubicBezTo>
                  <a:pt x="346233" y="4267351"/>
                  <a:pt x="1477175" y="5398293"/>
                  <a:pt x="2872263" y="5398293"/>
                </a:cubicBezTo>
                <a:cubicBezTo>
                  <a:pt x="4267351" y="5398293"/>
                  <a:pt x="5398293" y="4267351"/>
                  <a:pt x="5398293" y="2872263"/>
                </a:cubicBezTo>
                <a:cubicBezTo>
                  <a:pt x="5398293" y="1477175"/>
                  <a:pt x="4267351" y="346233"/>
                  <a:pt x="2872263" y="346233"/>
                </a:cubicBezTo>
                <a:close/>
                <a:moveTo>
                  <a:pt x="2872263" y="0"/>
                </a:moveTo>
                <a:cubicBezTo>
                  <a:pt x="4458570" y="0"/>
                  <a:pt x="5744526" y="1285956"/>
                  <a:pt x="5744526" y="2872263"/>
                </a:cubicBezTo>
                <a:cubicBezTo>
                  <a:pt x="5744526" y="4458570"/>
                  <a:pt x="4458570" y="5744526"/>
                  <a:pt x="2872263" y="5744526"/>
                </a:cubicBezTo>
                <a:cubicBezTo>
                  <a:pt x="1285956" y="5744526"/>
                  <a:pt x="0" y="4458570"/>
                  <a:pt x="0" y="2872263"/>
                </a:cubicBezTo>
                <a:cubicBezTo>
                  <a:pt x="0" y="1285956"/>
                  <a:pt x="1285956" y="0"/>
                  <a:pt x="2872263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2" descr="Screenshot (429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085" y="1064895"/>
            <a:ext cx="4676775" cy="466344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3883552" y="-1955359"/>
            <a:ext cx="1206588" cy="1623465"/>
          </a:xfrm>
          <a:prstGeom prst="rect">
            <a:avLst/>
          </a:prstGeom>
          <a:solidFill>
            <a:srgbClr val="8644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5090140" y="-1955359"/>
            <a:ext cx="1206588" cy="1623465"/>
          </a:xfrm>
          <a:prstGeom prst="rect">
            <a:avLst/>
          </a:prstGeom>
          <a:solidFill>
            <a:srgbClr val="EC40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6325367" y="-1955358"/>
            <a:ext cx="1206588" cy="1623465"/>
          </a:xfrm>
          <a:prstGeom prst="rect">
            <a:avLst/>
          </a:prstGeom>
          <a:solidFill>
            <a:srgbClr val="399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7531955" y="-1903500"/>
            <a:ext cx="1206588" cy="1623465"/>
          </a:xfrm>
          <a:prstGeom prst="rect">
            <a:avLst/>
          </a:prstGeom>
          <a:solidFill>
            <a:srgbClr val="FBB5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2"/>
          <p:cNvSpPr/>
          <p:nvPr/>
        </p:nvSpPr>
        <p:spPr>
          <a:xfrm>
            <a:off x="1176407" y="2421801"/>
            <a:ext cx="3078753" cy="3380127"/>
          </a:xfrm>
          <a:prstGeom prst="roundRect">
            <a:avLst>
              <a:gd name="adj" fmla="val 0"/>
            </a:avLst>
          </a:prstGeom>
          <a:solidFill>
            <a:srgbClr val="399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328060" y="2594072"/>
            <a:ext cx="2775445" cy="293052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dirty="0">
                <a:solidFill>
                  <a:srgbClr val="FFFFFF"/>
                </a:solidFill>
                <a:latin typeface="Arial" panose="020B0604020202020204" pitchFamily="34" charset="0"/>
                <a:ea typeface="+mj-ea"/>
              </a:rPr>
              <a:t>International MUN brings youth together from  around the world to learn and share ideas from a diverse set of experiences and backgrounds in its offline and online Model United Nations confereneces.</a:t>
            </a:r>
            <a:endParaRPr lang="en-US" altLang="zh-CN" dirty="0">
              <a:solidFill>
                <a:srgbClr val="FFFFFF"/>
              </a:solidFill>
              <a:latin typeface="Arial" panose="020B0604020202020204" pitchFamily="34" charset="0"/>
              <a:ea typeface="+mj-ea"/>
            </a:endParaRPr>
          </a:p>
        </p:txBody>
      </p:sp>
      <p:sp>
        <p:nvSpPr>
          <p:cNvPr id="13" name="矩形: 圆角 2"/>
          <p:cNvSpPr/>
          <p:nvPr/>
        </p:nvSpPr>
        <p:spPr>
          <a:xfrm>
            <a:off x="4418330" y="2421890"/>
            <a:ext cx="1971040" cy="3379470"/>
          </a:xfrm>
          <a:prstGeom prst="roundRect">
            <a:avLst>
              <a:gd name="adj" fmla="val 0"/>
            </a:avLst>
          </a:prstGeom>
          <a:solidFill>
            <a:srgbClr val="EC40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465834" y="2594118"/>
            <a:ext cx="1821129" cy="32461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1500" dirty="0">
                <a:solidFill>
                  <a:srgbClr val="FFFFFF"/>
                </a:solidFill>
                <a:latin typeface="Arial" panose="020B0604020202020204" pitchFamily="34" charset="0"/>
                <a:ea typeface="+mj-ea"/>
              </a:rPr>
              <a:t>MUN is a simulation of actual United Nations conference, where students are tasked with solving a global issue thrrough research, drafting, lobbying and debate to pass a suitable RESOLUTION.</a:t>
            </a:r>
            <a:endParaRPr lang="en-US" altLang="zh-CN" sz="1500" dirty="0">
              <a:solidFill>
                <a:srgbClr val="FFFFFF"/>
              </a:solidFill>
              <a:latin typeface="Arial" panose="020B0604020202020204" pitchFamily="34" charset="0"/>
              <a:ea typeface="+mj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59652" y="1075860"/>
            <a:ext cx="106730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rgbClr val="98449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INTERNATIONAL MODEL UNITED NATIONS</a:t>
            </a:r>
            <a:endParaRPr lang="en-US" altLang="zh-CN" sz="4000" b="1" dirty="0">
              <a:solidFill>
                <a:srgbClr val="98449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103" name="Picture 102"/>
          <p:cNvPicPr/>
          <p:nvPr/>
        </p:nvPicPr>
        <p:blipFill>
          <a:blip r:embed="rId1"/>
          <a:srcRect l="2393"/>
          <a:stretch>
            <a:fillRect/>
          </a:stretch>
        </p:blipFill>
        <p:spPr>
          <a:xfrm>
            <a:off x="6704330" y="2421890"/>
            <a:ext cx="4361815" cy="33801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3883552" y="-1955359"/>
            <a:ext cx="1206588" cy="1623465"/>
          </a:xfrm>
          <a:prstGeom prst="rect">
            <a:avLst/>
          </a:prstGeom>
          <a:solidFill>
            <a:srgbClr val="8644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5090140" y="-1955359"/>
            <a:ext cx="1206588" cy="1623465"/>
          </a:xfrm>
          <a:prstGeom prst="rect">
            <a:avLst/>
          </a:prstGeom>
          <a:solidFill>
            <a:srgbClr val="EC40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6325367" y="-1955358"/>
            <a:ext cx="1206588" cy="1623465"/>
          </a:xfrm>
          <a:prstGeom prst="rect">
            <a:avLst/>
          </a:prstGeom>
          <a:solidFill>
            <a:srgbClr val="399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7531955" y="-1903500"/>
            <a:ext cx="1206588" cy="1623465"/>
          </a:xfrm>
          <a:prstGeom prst="rect">
            <a:avLst/>
          </a:prstGeom>
          <a:solidFill>
            <a:srgbClr val="FBB5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AutoShape 4"/>
          <p:cNvSpPr>
            <a:spLocks noChangeAspect="1" noChangeArrowheads="1" noTextEdit="1"/>
          </p:cNvSpPr>
          <p:nvPr/>
        </p:nvSpPr>
        <p:spPr bwMode="auto">
          <a:xfrm>
            <a:off x="1965325" y="2321376"/>
            <a:ext cx="8256588" cy="24749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6"/>
          <p:cNvSpPr/>
          <p:nvPr/>
        </p:nvSpPr>
        <p:spPr bwMode="auto">
          <a:xfrm>
            <a:off x="8156575" y="2318201"/>
            <a:ext cx="2062163" cy="2478088"/>
          </a:xfrm>
          <a:custGeom>
            <a:avLst/>
            <a:gdLst/>
            <a:ahLst/>
            <a:cxnLst>
              <a:cxn ang="0">
                <a:pos x="0" y="389"/>
              </a:cxn>
              <a:cxn ang="0">
                <a:pos x="649" y="0"/>
              </a:cxn>
              <a:cxn ang="0">
                <a:pos x="1299" y="389"/>
              </a:cxn>
              <a:cxn ang="0">
                <a:pos x="1299" y="1171"/>
              </a:cxn>
              <a:cxn ang="0">
                <a:pos x="649" y="1561"/>
              </a:cxn>
              <a:cxn ang="0">
                <a:pos x="0" y="1171"/>
              </a:cxn>
              <a:cxn ang="0">
                <a:pos x="0" y="389"/>
              </a:cxn>
            </a:cxnLst>
            <a:rect l="0" t="0" r="r" b="b"/>
            <a:pathLst>
              <a:path w="1299" h="1561">
                <a:moveTo>
                  <a:pt x="0" y="389"/>
                </a:moveTo>
                <a:lnTo>
                  <a:pt x="649" y="0"/>
                </a:lnTo>
                <a:lnTo>
                  <a:pt x="1299" y="389"/>
                </a:lnTo>
                <a:lnTo>
                  <a:pt x="1299" y="1171"/>
                </a:lnTo>
                <a:lnTo>
                  <a:pt x="649" y="1561"/>
                </a:lnTo>
                <a:lnTo>
                  <a:pt x="0" y="1171"/>
                </a:lnTo>
                <a:lnTo>
                  <a:pt x="0" y="389"/>
                </a:lnTo>
                <a:close/>
              </a:path>
            </a:pathLst>
          </a:custGeom>
          <a:solidFill>
            <a:srgbClr val="FBB51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7"/>
          <p:cNvSpPr/>
          <p:nvPr/>
        </p:nvSpPr>
        <p:spPr bwMode="auto">
          <a:xfrm>
            <a:off x="6094413" y="2318201"/>
            <a:ext cx="2392363" cy="2478088"/>
          </a:xfrm>
          <a:custGeom>
            <a:avLst/>
            <a:gdLst/>
            <a:ahLst/>
            <a:cxnLst>
              <a:cxn ang="0">
                <a:pos x="1299" y="623"/>
              </a:cxn>
              <a:cxn ang="0">
                <a:pos x="1299" y="389"/>
              </a:cxn>
              <a:cxn ang="0">
                <a:pos x="649" y="0"/>
              </a:cxn>
              <a:cxn ang="0">
                <a:pos x="0" y="389"/>
              </a:cxn>
              <a:cxn ang="0">
                <a:pos x="0" y="1171"/>
              </a:cxn>
              <a:cxn ang="0">
                <a:pos x="649" y="1561"/>
              </a:cxn>
              <a:cxn ang="0">
                <a:pos x="1299" y="1171"/>
              </a:cxn>
              <a:cxn ang="0">
                <a:pos x="1299" y="937"/>
              </a:cxn>
              <a:cxn ang="0">
                <a:pos x="1507" y="782"/>
              </a:cxn>
              <a:cxn ang="0">
                <a:pos x="1299" y="623"/>
              </a:cxn>
            </a:cxnLst>
            <a:rect l="0" t="0" r="r" b="b"/>
            <a:pathLst>
              <a:path w="1507" h="1561">
                <a:moveTo>
                  <a:pt x="1299" y="623"/>
                </a:moveTo>
                <a:lnTo>
                  <a:pt x="1299" y="389"/>
                </a:lnTo>
                <a:lnTo>
                  <a:pt x="649" y="0"/>
                </a:lnTo>
                <a:lnTo>
                  <a:pt x="0" y="389"/>
                </a:lnTo>
                <a:lnTo>
                  <a:pt x="0" y="1171"/>
                </a:lnTo>
                <a:lnTo>
                  <a:pt x="649" y="1561"/>
                </a:lnTo>
                <a:lnTo>
                  <a:pt x="1299" y="1171"/>
                </a:lnTo>
                <a:lnTo>
                  <a:pt x="1299" y="937"/>
                </a:lnTo>
                <a:lnTo>
                  <a:pt x="1507" y="782"/>
                </a:lnTo>
                <a:lnTo>
                  <a:pt x="1299" y="623"/>
                </a:lnTo>
                <a:close/>
              </a:path>
            </a:pathLst>
          </a:custGeom>
          <a:solidFill>
            <a:srgbClr val="3991D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8"/>
          <p:cNvSpPr/>
          <p:nvPr/>
        </p:nvSpPr>
        <p:spPr bwMode="auto">
          <a:xfrm>
            <a:off x="4030663" y="2318201"/>
            <a:ext cx="2392363" cy="2478088"/>
          </a:xfrm>
          <a:custGeom>
            <a:avLst/>
            <a:gdLst/>
            <a:ahLst/>
            <a:cxnLst>
              <a:cxn ang="0">
                <a:pos x="1300" y="623"/>
              </a:cxn>
              <a:cxn ang="0">
                <a:pos x="1300" y="389"/>
              </a:cxn>
              <a:cxn ang="0">
                <a:pos x="650" y="0"/>
              </a:cxn>
              <a:cxn ang="0">
                <a:pos x="0" y="389"/>
              </a:cxn>
              <a:cxn ang="0">
                <a:pos x="0" y="1171"/>
              </a:cxn>
              <a:cxn ang="0">
                <a:pos x="650" y="1561"/>
              </a:cxn>
              <a:cxn ang="0">
                <a:pos x="1300" y="1171"/>
              </a:cxn>
              <a:cxn ang="0">
                <a:pos x="1300" y="937"/>
              </a:cxn>
              <a:cxn ang="0">
                <a:pos x="1507" y="782"/>
              </a:cxn>
              <a:cxn ang="0">
                <a:pos x="1300" y="623"/>
              </a:cxn>
            </a:cxnLst>
            <a:rect l="0" t="0" r="r" b="b"/>
            <a:pathLst>
              <a:path w="1507" h="1561">
                <a:moveTo>
                  <a:pt x="1300" y="623"/>
                </a:moveTo>
                <a:lnTo>
                  <a:pt x="1300" y="389"/>
                </a:lnTo>
                <a:lnTo>
                  <a:pt x="650" y="0"/>
                </a:lnTo>
                <a:lnTo>
                  <a:pt x="0" y="389"/>
                </a:lnTo>
                <a:lnTo>
                  <a:pt x="0" y="1171"/>
                </a:lnTo>
                <a:lnTo>
                  <a:pt x="650" y="1561"/>
                </a:lnTo>
                <a:lnTo>
                  <a:pt x="1300" y="1171"/>
                </a:lnTo>
                <a:lnTo>
                  <a:pt x="1300" y="937"/>
                </a:lnTo>
                <a:lnTo>
                  <a:pt x="1507" y="782"/>
                </a:lnTo>
                <a:lnTo>
                  <a:pt x="1300" y="623"/>
                </a:lnTo>
                <a:close/>
              </a:path>
            </a:pathLst>
          </a:custGeom>
          <a:solidFill>
            <a:srgbClr val="EC4052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9"/>
          <p:cNvSpPr/>
          <p:nvPr/>
        </p:nvSpPr>
        <p:spPr bwMode="auto">
          <a:xfrm>
            <a:off x="1968500" y="2318201"/>
            <a:ext cx="2392363" cy="2478088"/>
          </a:xfrm>
          <a:custGeom>
            <a:avLst/>
            <a:gdLst/>
            <a:ahLst/>
            <a:cxnLst>
              <a:cxn ang="0">
                <a:pos x="1299" y="623"/>
              </a:cxn>
              <a:cxn ang="0">
                <a:pos x="1299" y="389"/>
              </a:cxn>
              <a:cxn ang="0">
                <a:pos x="650" y="0"/>
              </a:cxn>
              <a:cxn ang="0">
                <a:pos x="0" y="389"/>
              </a:cxn>
              <a:cxn ang="0">
                <a:pos x="0" y="1171"/>
              </a:cxn>
              <a:cxn ang="0">
                <a:pos x="650" y="1561"/>
              </a:cxn>
              <a:cxn ang="0">
                <a:pos x="1299" y="1171"/>
              </a:cxn>
              <a:cxn ang="0">
                <a:pos x="1299" y="937"/>
              </a:cxn>
              <a:cxn ang="0">
                <a:pos x="1507" y="782"/>
              </a:cxn>
              <a:cxn ang="0">
                <a:pos x="1299" y="623"/>
              </a:cxn>
            </a:cxnLst>
            <a:rect l="0" t="0" r="r" b="b"/>
            <a:pathLst>
              <a:path w="1507" h="1561">
                <a:moveTo>
                  <a:pt x="1299" y="623"/>
                </a:moveTo>
                <a:lnTo>
                  <a:pt x="1299" y="389"/>
                </a:lnTo>
                <a:lnTo>
                  <a:pt x="650" y="0"/>
                </a:lnTo>
                <a:lnTo>
                  <a:pt x="0" y="389"/>
                </a:lnTo>
                <a:lnTo>
                  <a:pt x="0" y="1171"/>
                </a:lnTo>
                <a:lnTo>
                  <a:pt x="650" y="1561"/>
                </a:lnTo>
                <a:lnTo>
                  <a:pt x="1299" y="1171"/>
                </a:lnTo>
                <a:lnTo>
                  <a:pt x="1299" y="937"/>
                </a:lnTo>
                <a:lnTo>
                  <a:pt x="1507" y="782"/>
                </a:lnTo>
                <a:lnTo>
                  <a:pt x="1299" y="623"/>
                </a:lnTo>
                <a:close/>
              </a:path>
            </a:pathLst>
          </a:custGeom>
          <a:solidFill>
            <a:srgbClr val="86448E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Rectangle 146"/>
          <p:cNvSpPr>
            <a:spLocks noChangeArrowheads="1"/>
          </p:cNvSpPr>
          <p:nvPr/>
        </p:nvSpPr>
        <p:spPr bwMode="auto">
          <a:xfrm>
            <a:off x="2570724" y="3049413"/>
            <a:ext cx="868828" cy="10156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6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Myriad Pro" panose="020B0503030403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01</a:t>
            </a:r>
            <a:endParaRPr kumimoji="0" lang="zh-CN" altLang="zh-CN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47"/>
          <p:cNvSpPr>
            <a:spLocks noChangeArrowheads="1"/>
          </p:cNvSpPr>
          <p:nvPr/>
        </p:nvSpPr>
        <p:spPr bwMode="auto">
          <a:xfrm>
            <a:off x="4663320" y="3049412"/>
            <a:ext cx="868828" cy="10156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6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Myriad Pro" panose="020B0503030403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02</a:t>
            </a:r>
            <a:endParaRPr kumimoji="0" lang="zh-CN" altLang="zh-CN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8"/>
          <p:cNvSpPr>
            <a:spLocks noChangeArrowheads="1"/>
          </p:cNvSpPr>
          <p:nvPr/>
        </p:nvSpPr>
        <p:spPr bwMode="auto">
          <a:xfrm>
            <a:off x="6796504" y="3049411"/>
            <a:ext cx="868828" cy="10156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6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Myriad Pro" panose="020B0503030403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03</a:t>
            </a:r>
            <a:endParaRPr kumimoji="0" lang="zh-CN" altLang="zh-CN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49"/>
          <p:cNvSpPr>
            <a:spLocks noChangeArrowheads="1"/>
          </p:cNvSpPr>
          <p:nvPr/>
        </p:nvSpPr>
        <p:spPr bwMode="auto">
          <a:xfrm>
            <a:off x="8860254" y="3049410"/>
            <a:ext cx="868828" cy="10156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6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Myriad Pro" panose="020B0503030403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04</a:t>
            </a:r>
            <a:endParaRPr kumimoji="0" lang="zh-CN" altLang="zh-CN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156970" y="4956810"/>
            <a:ext cx="2399030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WORLDLY KNOWLEDGE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743325" y="4956810"/>
            <a:ext cx="2399030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CONFIDENCE BUILDING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296025" y="4956810"/>
            <a:ext cx="2399030" cy="3371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ANALYTICAL SKILS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882380" y="4956810"/>
            <a:ext cx="2399030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PROBLEM SOLVING SKILLS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901507" y="1057445"/>
            <a:ext cx="663067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rgbClr val="98449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TAKEAWAY FROM IMUN</a:t>
            </a:r>
            <a:endParaRPr lang="en-US" altLang="zh-CN" sz="4400" b="1" dirty="0">
              <a:solidFill>
                <a:srgbClr val="98449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3883552" y="-1955359"/>
            <a:ext cx="1206588" cy="1623465"/>
          </a:xfrm>
          <a:prstGeom prst="rect">
            <a:avLst/>
          </a:prstGeom>
          <a:solidFill>
            <a:srgbClr val="8644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5090140" y="-1955359"/>
            <a:ext cx="1206588" cy="1623465"/>
          </a:xfrm>
          <a:prstGeom prst="rect">
            <a:avLst/>
          </a:prstGeom>
          <a:solidFill>
            <a:srgbClr val="EC40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6325367" y="-1955358"/>
            <a:ext cx="1206588" cy="1623465"/>
          </a:xfrm>
          <a:prstGeom prst="rect">
            <a:avLst/>
          </a:prstGeom>
          <a:solidFill>
            <a:srgbClr val="399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7531955" y="-1903500"/>
            <a:ext cx="1206588" cy="1623465"/>
          </a:xfrm>
          <a:prstGeom prst="rect">
            <a:avLst/>
          </a:prstGeom>
          <a:solidFill>
            <a:srgbClr val="FBB5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Group 5"/>
          <p:cNvGrpSpPr/>
          <p:nvPr/>
        </p:nvGrpSpPr>
        <p:grpSpPr>
          <a:xfrm>
            <a:off x="3071851" y="4822110"/>
            <a:ext cx="1550206" cy="951414"/>
            <a:chOff x="272117" y="4088625"/>
            <a:chExt cx="1687599" cy="1035737"/>
          </a:xfrm>
          <a:solidFill>
            <a:srgbClr val="FBB516"/>
          </a:solidFill>
        </p:grpSpPr>
        <p:sp>
          <p:nvSpPr>
            <p:cNvPr id="9" name="Freeform 8"/>
            <p:cNvSpPr/>
            <p:nvPr/>
          </p:nvSpPr>
          <p:spPr bwMode="auto">
            <a:xfrm>
              <a:off x="272117" y="4088625"/>
              <a:ext cx="1687599" cy="1035737"/>
            </a:xfrm>
            <a:custGeom>
              <a:avLst/>
              <a:gdLst>
                <a:gd name="T0" fmla="*/ 172 w 295"/>
                <a:gd name="T1" fmla="*/ 140 h 181"/>
                <a:gd name="T2" fmla="*/ 165 w 295"/>
                <a:gd name="T3" fmla="*/ 158 h 181"/>
                <a:gd name="T4" fmla="*/ 158 w 295"/>
                <a:gd name="T5" fmla="*/ 172 h 181"/>
                <a:gd name="T6" fmla="*/ 167 w 295"/>
                <a:gd name="T7" fmla="*/ 181 h 181"/>
                <a:gd name="T8" fmla="*/ 215 w 295"/>
                <a:gd name="T9" fmla="*/ 181 h 181"/>
                <a:gd name="T10" fmla="*/ 238 w 295"/>
                <a:gd name="T11" fmla="*/ 157 h 181"/>
                <a:gd name="T12" fmla="*/ 238 w 295"/>
                <a:gd name="T13" fmla="*/ 106 h 181"/>
                <a:gd name="T14" fmla="*/ 243 w 295"/>
                <a:gd name="T15" fmla="*/ 101 h 181"/>
                <a:gd name="T16" fmla="*/ 250 w 295"/>
                <a:gd name="T17" fmla="*/ 105 h 181"/>
                <a:gd name="T18" fmla="*/ 270 w 295"/>
                <a:gd name="T19" fmla="*/ 115 h 181"/>
                <a:gd name="T20" fmla="*/ 295 w 295"/>
                <a:gd name="T21" fmla="*/ 90 h 181"/>
                <a:gd name="T22" fmla="*/ 270 w 295"/>
                <a:gd name="T23" fmla="*/ 65 h 181"/>
                <a:gd name="T24" fmla="*/ 250 w 295"/>
                <a:gd name="T25" fmla="*/ 75 h 181"/>
                <a:gd name="T26" fmla="*/ 243 w 295"/>
                <a:gd name="T27" fmla="*/ 80 h 181"/>
                <a:gd name="T28" fmla="*/ 238 w 295"/>
                <a:gd name="T29" fmla="*/ 75 h 181"/>
                <a:gd name="T30" fmla="*/ 238 w 295"/>
                <a:gd name="T31" fmla="*/ 23 h 181"/>
                <a:gd name="T32" fmla="*/ 215 w 295"/>
                <a:gd name="T33" fmla="*/ 0 h 181"/>
                <a:gd name="T34" fmla="*/ 167 w 295"/>
                <a:gd name="T35" fmla="*/ 0 h 181"/>
                <a:gd name="T36" fmla="*/ 158 w 295"/>
                <a:gd name="T37" fmla="*/ 9 h 181"/>
                <a:gd name="T38" fmla="*/ 165 w 295"/>
                <a:gd name="T39" fmla="*/ 23 h 181"/>
                <a:gd name="T40" fmla="*/ 172 w 295"/>
                <a:gd name="T41" fmla="*/ 40 h 181"/>
                <a:gd name="T42" fmla="*/ 148 w 295"/>
                <a:gd name="T43" fmla="*/ 65 h 181"/>
                <a:gd name="T44" fmla="*/ 123 w 295"/>
                <a:gd name="T45" fmla="*/ 40 h 181"/>
                <a:gd name="T46" fmla="*/ 130 w 295"/>
                <a:gd name="T47" fmla="*/ 23 h 181"/>
                <a:gd name="T48" fmla="*/ 137 w 295"/>
                <a:gd name="T49" fmla="*/ 9 h 181"/>
                <a:gd name="T50" fmla="*/ 128 w 295"/>
                <a:gd name="T51" fmla="*/ 0 h 181"/>
                <a:gd name="T52" fmla="*/ 81 w 295"/>
                <a:gd name="T53" fmla="*/ 0 h 181"/>
                <a:gd name="T54" fmla="*/ 57 w 295"/>
                <a:gd name="T55" fmla="*/ 23 h 181"/>
                <a:gd name="T56" fmla="*/ 57 w 295"/>
                <a:gd name="T57" fmla="*/ 75 h 181"/>
                <a:gd name="T58" fmla="*/ 52 w 295"/>
                <a:gd name="T59" fmla="*/ 80 h 181"/>
                <a:gd name="T60" fmla="*/ 45 w 295"/>
                <a:gd name="T61" fmla="*/ 75 h 181"/>
                <a:gd name="T62" fmla="*/ 25 w 295"/>
                <a:gd name="T63" fmla="*/ 65 h 181"/>
                <a:gd name="T64" fmla="*/ 0 w 295"/>
                <a:gd name="T65" fmla="*/ 90 h 181"/>
                <a:gd name="T66" fmla="*/ 25 w 295"/>
                <a:gd name="T67" fmla="*/ 115 h 181"/>
                <a:gd name="T68" fmla="*/ 45 w 295"/>
                <a:gd name="T69" fmla="*/ 105 h 181"/>
                <a:gd name="T70" fmla="*/ 52 w 295"/>
                <a:gd name="T71" fmla="*/ 101 h 181"/>
                <a:gd name="T72" fmla="*/ 57 w 295"/>
                <a:gd name="T73" fmla="*/ 106 h 181"/>
                <a:gd name="T74" fmla="*/ 57 w 295"/>
                <a:gd name="T75" fmla="*/ 157 h 181"/>
                <a:gd name="T76" fmla="*/ 81 w 295"/>
                <a:gd name="T77" fmla="*/ 181 h 181"/>
                <a:gd name="T78" fmla="*/ 128 w 295"/>
                <a:gd name="T79" fmla="*/ 181 h 181"/>
                <a:gd name="T80" fmla="*/ 137 w 295"/>
                <a:gd name="T81" fmla="*/ 172 h 181"/>
                <a:gd name="T82" fmla="*/ 130 w 295"/>
                <a:gd name="T83" fmla="*/ 158 h 181"/>
                <a:gd name="T84" fmla="*/ 123 w 295"/>
                <a:gd name="T85" fmla="*/ 140 h 181"/>
                <a:gd name="T86" fmla="*/ 148 w 295"/>
                <a:gd name="T87" fmla="*/ 115 h 181"/>
                <a:gd name="T88" fmla="*/ 172 w 295"/>
                <a:gd name="T89" fmla="*/ 14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5" h="181">
                  <a:moveTo>
                    <a:pt x="172" y="140"/>
                  </a:moveTo>
                  <a:cubicBezTo>
                    <a:pt x="172" y="147"/>
                    <a:pt x="170" y="153"/>
                    <a:pt x="165" y="158"/>
                  </a:cubicBezTo>
                  <a:cubicBezTo>
                    <a:pt x="162" y="162"/>
                    <a:pt x="158" y="166"/>
                    <a:pt x="158" y="172"/>
                  </a:cubicBezTo>
                  <a:cubicBezTo>
                    <a:pt x="158" y="177"/>
                    <a:pt x="162" y="181"/>
                    <a:pt x="167" y="181"/>
                  </a:cubicBezTo>
                  <a:cubicBezTo>
                    <a:pt x="215" y="181"/>
                    <a:pt x="215" y="181"/>
                    <a:pt x="215" y="181"/>
                  </a:cubicBezTo>
                  <a:cubicBezTo>
                    <a:pt x="228" y="181"/>
                    <a:pt x="238" y="170"/>
                    <a:pt x="238" y="157"/>
                  </a:cubicBezTo>
                  <a:cubicBezTo>
                    <a:pt x="238" y="106"/>
                    <a:pt x="238" y="106"/>
                    <a:pt x="238" y="106"/>
                  </a:cubicBezTo>
                  <a:cubicBezTo>
                    <a:pt x="238" y="103"/>
                    <a:pt x="240" y="101"/>
                    <a:pt x="243" y="101"/>
                  </a:cubicBezTo>
                  <a:cubicBezTo>
                    <a:pt x="246" y="101"/>
                    <a:pt x="249" y="103"/>
                    <a:pt x="250" y="105"/>
                  </a:cubicBezTo>
                  <a:cubicBezTo>
                    <a:pt x="255" y="111"/>
                    <a:pt x="262" y="115"/>
                    <a:pt x="270" y="115"/>
                  </a:cubicBezTo>
                  <a:cubicBezTo>
                    <a:pt x="284" y="115"/>
                    <a:pt x="295" y="104"/>
                    <a:pt x="295" y="90"/>
                  </a:cubicBezTo>
                  <a:cubicBezTo>
                    <a:pt x="295" y="76"/>
                    <a:pt x="284" y="65"/>
                    <a:pt x="270" y="65"/>
                  </a:cubicBezTo>
                  <a:cubicBezTo>
                    <a:pt x="262" y="65"/>
                    <a:pt x="255" y="69"/>
                    <a:pt x="250" y="75"/>
                  </a:cubicBezTo>
                  <a:cubicBezTo>
                    <a:pt x="249" y="78"/>
                    <a:pt x="246" y="80"/>
                    <a:pt x="243" y="80"/>
                  </a:cubicBezTo>
                  <a:cubicBezTo>
                    <a:pt x="240" y="80"/>
                    <a:pt x="238" y="77"/>
                    <a:pt x="238" y="75"/>
                  </a:cubicBezTo>
                  <a:cubicBezTo>
                    <a:pt x="238" y="23"/>
                    <a:pt x="238" y="23"/>
                    <a:pt x="238" y="23"/>
                  </a:cubicBezTo>
                  <a:cubicBezTo>
                    <a:pt x="238" y="10"/>
                    <a:pt x="228" y="0"/>
                    <a:pt x="215" y="0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162" y="0"/>
                    <a:pt x="158" y="4"/>
                    <a:pt x="158" y="9"/>
                  </a:cubicBezTo>
                  <a:cubicBezTo>
                    <a:pt x="158" y="14"/>
                    <a:pt x="162" y="19"/>
                    <a:pt x="165" y="23"/>
                  </a:cubicBezTo>
                  <a:cubicBezTo>
                    <a:pt x="170" y="27"/>
                    <a:pt x="172" y="33"/>
                    <a:pt x="172" y="40"/>
                  </a:cubicBezTo>
                  <a:cubicBezTo>
                    <a:pt x="172" y="54"/>
                    <a:pt x="161" y="65"/>
                    <a:pt x="148" y="65"/>
                  </a:cubicBezTo>
                  <a:cubicBezTo>
                    <a:pt x="134" y="65"/>
                    <a:pt x="123" y="54"/>
                    <a:pt x="123" y="40"/>
                  </a:cubicBezTo>
                  <a:cubicBezTo>
                    <a:pt x="123" y="33"/>
                    <a:pt x="125" y="27"/>
                    <a:pt x="130" y="23"/>
                  </a:cubicBezTo>
                  <a:cubicBezTo>
                    <a:pt x="134" y="19"/>
                    <a:pt x="137" y="14"/>
                    <a:pt x="137" y="9"/>
                  </a:cubicBezTo>
                  <a:cubicBezTo>
                    <a:pt x="137" y="4"/>
                    <a:pt x="133" y="0"/>
                    <a:pt x="128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68" y="0"/>
                    <a:pt x="57" y="10"/>
                    <a:pt x="57" y="23"/>
                  </a:cubicBezTo>
                  <a:cubicBezTo>
                    <a:pt x="57" y="75"/>
                    <a:pt x="57" y="75"/>
                    <a:pt x="57" y="75"/>
                  </a:cubicBezTo>
                  <a:cubicBezTo>
                    <a:pt x="57" y="77"/>
                    <a:pt x="55" y="80"/>
                    <a:pt x="52" y="80"/>
                  </a:cubicBezTo>
                  <a:cubicBezTo>
                    <a:pt x="49" y="80"/>
                    <a:pt x="47" y="78"/>
                    <a:pt x="45" y="75"/>
                  </a:cubicBezTo>
                  <a:cubicBezTo>
                    <a:pt x="40" y="69"/>
                    <a:pt x="33" y="65"/>
                    <a:pt x="25" y="65"/>
                  </a:cubicBezTo>
                  <a:cubicBezTo>
                    <a:pt x="11" y="65"/>
                    <a:pt x="0" y="76"/>
                    <a:pt x="0" y="90"/>
                  </a:cubicBezTo>
                  <a:cubicBezTo>
                    <a:pt x="0" y="104"/>
                    <a:pt x="11" y="115"/>
                    <a:pt x="25" y="115"/>
                  </a:cubicBezTo>
                  <a:cubicBezTo>
                    <a:pt x="33" y="115"/>
                    <a:pt x="40" y="111"/>
                    <a:pt x="45" y="105"/>
                  </a:cubicBezTo>
                  <a:cubicBezTo>
                    <a:pt x="47" y="103"/>
                    <a:pt x="49" y="101"/>
                    <a:pt x="52" y="101"/>
                  </a:cubicBezTo>
                  <a:cubicBezTo>
                    <a:pt x="55" y="101"/>
                    <a:pt x="57" y="103"/>
                    <a:pt x="57" y="106"/>
                  </a:cubicBezTo>
                  <a:cubicBezTo>
                    <a:pt x="57" y="157"/>
                    <a:pt x="57" y="157"/>
                    <a:pt x="57" y="157"/>
                  </a:cubicBezTo>
                  <a:cubicBezTo>
                    <a:pt x="57" y="170"/>
                    <a:pt x="68" y="181"/>
                    <a:pt x="81" y="181"/>
                  </a:cubicBezTo>
                  <a:cubicBezTo>
                    <a:pt x="128" y="181"/>
                    <a:pt x="128" y="181"/>
                    <a:pt x="128" y="181"/>
                  </a:cubicBezTo>
                  <a:cubicBezTo>
                    <a:pt x="133" y="181"/>
                    <a:pt x="137" y="177"/>
                    <a:pt x="137" y="172"/>
                  </a:cubicBezTo>
                  <a:cubicBezTo>
                    <a:pt x="137" y="166"/>
                    <a:pt x="134" y="162"/>
                    <a:pt x="130" y="158"/>
                  </a:cubicBezTo>
                  <a:cubicBezTo>
                    <a:pt x="125" y="153"/>
                    <a:pt x="123" y="147"/>
                    <a:pt x="123" y="140"/>
                  </a:cubicBezTo>
                  <a:cubicBezTo>
                    <a:pt x="123" y="126"/>
                    <a:pt x="134" y="115"/>
                    <a:pt x="148" y="115"/>
                  </a:cubicBezTo>
                  <a:cubicBezTo>
                    <a:pt x="161" y="115"/>
                    <a:pt x="172" y="126"/>
                    <a:pt x="172" y="140"/>
                  </a:cubicBezTo>
                  <a:close/>
                </a:path>
              </a:pathLst>
            </a:custGeom>
            <a:grpFill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/>
                <a:ea typeface="+mn-ea"/>
                <a:cs typeface="+mn-cs"/>
              </a:endParaRPr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724309" y="4419385"/>
              <a:ext cx="160377" cy="3345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id-ID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" panose="020F0502020204030203"/>
                  <a:ea typeface="+mn-ea"/>
                  <a:cs typeface="+mn-cs"/>
                </a:rPr>
                <a:t>8</a:t>
              </a:r>
              <a:endParaRPr kumimoji="0" lang="en-US" altLang="id-ID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/>
                <a:ea typeface="+mn-ea"/>
                <a:cs typeface="+mn-cs"/>
              </a:endParaRPr>
            </a:p>
          </p:txBody>
        </p:sp>
      </p:grpSp>
      <p:cxnSp>
        <p:nvCxnSpPr>
          <p:cNvPr id="11" name="Straight Connector 10"/>
          <p:cNvCxnSpPr/>
          <p:nvPr/>
        </p:nvCxnSpPr>
        <p:spPr>
          <a:xfrm flipH="1">
            <a:off x="4537818" y="3367091"/>
            <a:ext cx="89061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2519354" y="2349552"/>
            <a:ext cx="29090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3071851" y="2907506"/>
            <a:ext cx="1550206" cy="1250810"/>
            <a:chOff x="1725529" y="2149938"/>
            <a:chExt cx="1687599" cy="1361668"/>
          </a:xfrm>
          <a:solidFill>
            <a:srgbClr val="EC4052"/>
          </a:solidFill>
        </p:grpSpPr>
        <p:sp>
          <p:nvSpPr>
            <p:cNvPr id="14" name="Freeform 5"/>
            <p:cNvSpPr/>
            <p:nvPr/>
          </p:nvSpPr>
          <p:spPr bwMode="auto">
            <a:xfrm rot="10800000">
              <a:off x="1725529" y="2149938"/>
              <a:ext cx="1687599" cy="1361668"/>
            </a:xfrm>
            <a:custGeom>
              <a:avLst/>
              <a:gdLst>
                <a:gd name="T0" fmla="*/ 122 w 295"/>
                <a:gd name="T1" fmla="*/ 25 h 238"/>
                <a:gd name="T2" fmla="*/ 132 w 295"/>
                <a:gd name="T3" fmla="*/ 45 h 238"/>
                <a:gd name="T4" fmla="*/ 137 w 295"/>
                <a:gd name="T5" fmla="*/ 52 h 238"/>
                <a:gd name="T6" fmla="*/ 132 w 295"/>
                <a:gd name="T7" fmla="*/ 57 h 238"/>
                <a:gd name="T8" fmla="*/ 80 w 295"/>
                <a:gd name="T9" fmla="*/ 57 h 238"/>
                <a:gd name="T10" fmla="*/ 57 w 295"/>
                <a:gd name="T11" fmla="*/ 81 h 238"/>
                <a:gd name="T12" fmla="*/ 57 w 295"/>
                <a:gd name="T13" fmla="*/ 132 h 238"/>
                <a:gd name="T14" fmla="*/ 52 w 295"/>
                <a:gd name="T15" fmla="*/ 137 h 238"/>
                <a:gd name="T16" fmla="*/ 45 w 295"/>
                <a:gd name="T17" fmla="*/ 133 h 238"/>
                <a:gd name="T18" fmla="*/ 25 w 295"/>
                <a:gd name="T19" fmla="*/ 123 h 238"/>
                <a:gd name="T20" fmla="*/ 0 w 295"/>
                <a:gd name="T21" fmla="*/ 147 h 238"/>
                <a:gd name="T22" fmla="*/ 25 w 295"/>
                <a:gd name="T23" fmla="*/ 172 h 238"/>
                <a:gd name="T24" fmla="*/ 45 w 295"/>
                <a:gd name="T25" fmla="*/ 162 h 238"/>
                <a:gd name="T26" fmla="*/ 52 w 295"/>
                <a:gd name="T27" fmla="*/ 158 h 238"/>
                <a:gd name="T28" fmla="*/ 57 w 295"/>
                <a:gd name="T29" fmla="*/ 163 h 238"/>
                <a:gd name="T30" fmla="*/ 57 w 295"/>
                <a:gd name="T31" fmla="*/ 214 h 238"/>
                <a:gd name="T32" fmla="*/ 80 w 295"/>
                <a:gd name="T33" fmla="*/ 238 h 238"/>
                <a:gd name="T34" fmla="*/ 130 w 295"/>
                <a:gd name="T35" fmla="*/ 238 h 238"/>
                <a:gd name="T36" fmla="*/ 137 w 295"/>
                <a:gd name="T37" fmla="*/ 231 h 238"/>
                <a:gd name="T38" fmla="*/ 131 w 295"/>
                <a:gd name="T39" fmla="*/ 222 h 238"/>
                <a:gd name="T40" fmla="*/ 122 w 295"/>
                <a:gd name="T41" fmla="*/ 203 h 238"/>
                <a:gd name="T42" fmla="*/ 147 w 295"/>
                <a:gd name="T43" fmla="*/ 178 h 238"/>
                <a:gd name="T44" fmla="*/ 172 w 295"/>
                <a:gd name="T45" fmla="*/ 203 h 238"/>
                <a:gd name="T46" fmla="*/ 163 w 295"/>
                <a:gd name="T47" fmla="*/ 222 h 238"/>
                <a:gd name="T48" fmla="*/ 158 w 295"/>
                <a:gd name="T49" fmla="*/ 231 h 238"/>
                <a:gd name="T50" fmla="*/ 164 w 295"/>
                <a:gd name="T51" fmla="*/ 238 h 238"/>
                <a:gd name="T52" fmla="*/ 214 w 295"/>
                <a:gd name="T53" fmla="*/ 238 h 238"/>
                <a:gd name="T54" fmla="*/ 237 w 295"/>
                <a:gd name="T55" fmla="*/ 214 h 238"/>
                <a:gd name="T56" fmla="*/ 237 w 295"/>
                <a:gd name="T57" fmla="*/ 163 h 238"/>
                <a:gd name="T58" fmla="*/ 242 w 295"/>
                <a:gd name="T59" fmla="*/ 158 h 238"/>
                <a:gd name="T60" fmla="*/ 250 w 295"/>
                <a:gd name="T61" fmla="*/ 162 h 238"/>
                <a:gd name="T62" fmla="*/ 270 w 295"/>
                <a:gd name="T63" fmla="*/ 172 h 238"/>
                <a:gd name="T64" fmla="*/ 295 w 295"/>
                <a:gd name="T65" fmla="*/ 147 h 238"/>
                <a:gd name="T66" fmla="*/ 270 w 295"/>
                <a:gd name="T67" fmla="*/ 123 h 238"/>
                <a:gd name="T68" fmla="*/ 250 w 295"/>
                <a:gd name="T69" fmla="*/ 133 h 238"/>
                <a:gd name="T70" fmla="*/ 242 w 295"/>
                <a:gd name="T71" fmla="*/ 137 h 238"/>
                <a:gd name="T72" fmla="*/ 237 w 295"/>
                <a:gd name="T73" fmla="*/ 132 h 238"/>
                <a:gd name="T74" fmla="*/ 237 w 295"/>
                <a:gd name="T75" fmla="*/ 81 h 238"/>
                <a:gd name="T76" fmla="*/ 214 w 295"/>
                <a:gd name="T77" fmla="*/ 57 h 238"/>
                <a:gd name="T78" fmla="*/ 163 w 295"/>
                <a:gd name="T79" fmla="*/ 57 h 238"/>
                <a:gd name="T80" fmla="*/ 158 w 295"/>
                <a:gd name="T81" fmla="*/ 52 h 238"/>
                <a:gd name="T82" fmla="*/ 162 w 295"/>
                <a:gd name="T83" fmla="*/ 45 h 238"/>
                <a:gd name="T84" fmla="*/ 172 w 295"/>
                <a:gd name="T85" fmla="*/ 25 h 238"/>
                <a:gd name="T86" fmla="*/ 147 w 295"/>
                <a:gd name="T87" fmla="*/ 0 h 238"/>
                <a:gd name="T88" fmla="*/ 122 w 295"/>
                <a:gd name="T89" fmla="*/ 25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5" h="238">
                  <a:moveTo>
                    <a:pt x="122" y="25"/>
                  </a:moveTo>
                  <a:cubicBezTo>
                    <a:pt x="122" y="33"/>
                    <a:pt x="126" y="40"/>
                    <a:pt x="132" y="45"/>
                  </a:cubicBezTo>
                  <a:cubicBezTo>
                    <a:pt x="135" y="46"/>
                    <a:pt x="137" y="49"/>
                    <a:pt x="137" y="52"/>
                  </a:cubicBezTo>
                  <a:cubicBezTo>
                    <a:pt x="137" y="55"/>
                    <a:pt x="134" y="57"/>
                    <a:pt x="132" y="57"/>
                  </a:cubicBezTo>
                  <a:cubicBezTo>
                    <a:pt x="80" y="57"/>
                    <a:pt x="80" y="57"/>
                    <a:pt x="80" y="57"/>
                  </a:cubicBezTo>
                  <a:cubicBezTo>
                    <a:pt x="67" y="57"/>
                    <a:pt x="57" y="68"/>
                    <a:pt x="57" y="81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5"/>
                    <a:pt x="55" y="137"/>
                    <a:pt x="52" y="137"/>
                  </a:cubicBezTo>
                  <a:cubicBezTo>
                    <a:pt x="49" y="137"/>
                    <a:pt x="47" y="135"/>
                    <a:pt x="45" y="133"/>
                  </a:cubicBezTo>
                  <a:cubicBezTo>
                    <a:pt x="41" y="127"/>
                    <a:pt x="33" y="123"/>
                    <a:pt x="25" y="123"/>
                  </a:cubicBezTo>
                  <a:cubicBezTo>
                    <a:pt x="11" y="123"/>
                    <a:pt x="0" y="134"/>
                    <a:pt x="0" y="147"/>
                  </a:cubicBezTo>
                  <a:cubicBezTo>
                    <a:pt x="0" y="161"/>
                    <a:pt x="11" y="172"/>
                    <a:pt x="25" y="172"/>
                  </a:cubicBezTo>
                  <a:cubicBezTo>
                    <a:pt x="33" y="172"/>
                    <a:pt x="41" y="168"/>
                    <a:pt x="45" y="162"/>
                  </a:cubicBezTo>
                  <a:cubicBezTo>
                    <a:pt x="47" y="160"/>
                    <a:pt x="49" y="158"/>
                    <a:pt x="52" y="158"/>
                  </a:cubicBezTo>
                  <a:cubicBezTo>
                    <a:pt x="55" y="158"/>
                    <a:pt x="57" y="160"/>
                    <a:pt x="57" y="163"/>
                  </a:cubicBezTo>
                  <a:cubicBezTo>
                    <a:pt x="57" y="214"/>
                    <a:pt x="57" y="214"/>
                    <a:pt x="57" y="214"/>
                  </a:cubicBezTo>
                  <a:cubicBezTo>
                    <a:pt x="57" y="227"/>
                    <a:pt x="67" y="238"/>
                    <a:pt x="80" y="238"/>
                  </a:cubicBezTo>
                  <a:cubicBezTo>
                    <a:pt x="130" y="238"/>
                    <a:pt x="130" y="238"/>
                    <a:pt x="130" y="238"/>
                  </a:cubicBezTo>
                  <a:cubicBezTo>
                    <a:pt x="134" y="238"/>
                    <a:pt x="137" y="235"/>
                    <a:pt x="137" y="231"/>
                  </a:cubicBezTo>
                  <a:cubicBezTo>
                    <a:pt x="137" y="228"/>
                    <a:pt x="134" y="224"/>
                    <a:pt x="131" y="222"/>
                  </a:cubicBezTo>
                  <a:cubicBezTo>
                    <a:pt x="126" y="218"/>
                    <a:pt x="122" y="211"/>
                    <a:pt x="122" y="203"/>
                  </a:cubicBezTo>
                  <a:cubicBezTo>
                    <a:pt x="122" y="189"/>
                    <a:pt x="133" y="178"/>
                    <a:pt x="147" y="178"/>
                  </a:cubicBezTo>
                  <a:cubicBezTo>
                    <a:pt x="161" y="178"/>
                    <a:pt x="172" y="189"/>
                    <a:pt x="172" y="203"/>
                  </a:cubicBezTo>
                  <a:cubicBezTo>
                    <a:pt x="172" y="211"/>
                    <a:pt x="168" y="218"/>
                    <a:pt x="163" y="222"/>
                  </a:cubicBezTo>
                  <a:cubicBezTo>
                    <a:pt x="160" y="224"/>
                    <a:pt x="158" y="228"/>
                    <a:pt x="158" y="231"/>
                  </a:cubicBezTo>
                  <a:cubicBezTo>
                    <a:pt x="158" y="235"/>
                    <a:pt x="160" y="238"/>
                    <a:pt x="164" y="238"/>
                  </a:cubicBezTo>
                  <a:cubicBezTo>
                    <a:pt x="214" y="238"/>
                    <a:pt x="214" y="238"/>
                    <a:pt x="214" y="238"/>
                  </a:cubicBezTo>
                  <a:cubicBezTo>
                    <a:pt x="227" y="238"/>
                    <a:pt x="237" y="227"/>
                    <a:pt x="237" y="214"/>
                  </a:cubicBezTo>
                  <a:cubicBezTo>
                    <a:pt x="237" y="163"/>
                    <a:pt x="237" y="163"/>
                    <a:pt x="237" y="163"/>
                  </a:cubicBezTo>
                  <a:cubicBezTo>
                    <a:pt x="237" y="160"/>
                    <a:pt x="239" y="158"/>
                    <a:pt x="242" y="158"/>
                  </a:cubicBezTo>
                  <a:cubicBezTo>
                    <a:pt x="245" y="158"/>
                    <a:pt x="248" y="160"/>
                    <a:pt x="250" y="162"/>
                  </a:cubicBezTo>
                  <a:cubicBezTo>
                    <a:pt x="254" y="168"/>
                    <a:pt x="262" y="172"/>
                    <a:pt x="270" y="172"/>
                  </a:cubicBezTo>
                  <a:cubicBezTo>
                    <a:pt x="284" y="172"/>
                    <a:pt x="295" y="161"/>
                    <a:pt x="295" y="147"/>
                  </a:cubicBezTo>
                  <a:cubicBezTo>
                    <a:pt x="295" y="134"/>
                    <a:pt x="284" y="123"/>
                    <a:pt x="270" y="123"/>
                  </a:cubicBezTo>
                  <a:cubicBezTo>
                    <a:pt x="262" y="123"/>
                    <a:pt x="254" y="126"/>
                    <a:pt x="250" y="133"/>
                  </a:cubicBezTo>
                  <a:cubicBezTo>
                    <a:pt x="248" y="135"/>
                    <a:pt x="245" y="137"/>
                    <a:pt x="242" y="137"/>
                  </a:cubicBezTo>
                  <a:cubicBezTo>
                    <a:pt x="239" y="137"/>
                    <a:pt x="237" y="135"/>
                    <a:pt x="237" y="132"/>
                  </a:cubicBezTo>
                  <a:cubicBezTo>
                    <a:pt x="237" y="81"/>
                    <a:pt x="237" y="81"/>
                    <a:pt x="237" y="81"/>
                  </a:cubicBezTo>
                  <a:cubicBezTo>
                    <a:pt x="237" y="68"/>
                    <a:pt x="227" y="57"/>
                    <a:pt x="214" y="57"/>
                  </a:cubicBezTo>
                  <a:cubicBezTo>
                    <a:pt x="163" y="57"/>
                    <a:pt x="163" y="57"/>
                    <a:pt x="163" y="57"/>
                  </a:cubicBezTo>
                  <a:cubicBezTo>
                    <a:pt x="160" y="57"/>
                    <a:pt x="158" y="55"/>
                    <a:pt x="158" y="52"/>
                  </a:cubicBezTo>
                  <a:cubicBezTo>
                    <a:pt x="158" y="49"/>
                    <a:pt x="159" y="46"/>
                    <a:pt x="162" y="45"/>
                  </a:cubicBezTo>
                  <a:cubicBezTo>
                    <a:pt x="168" y="40"/>
                    <a:pt x="172" y="33"/>
                    <a:pt x="172" y="25"/>
                  </a:cubicBezTo>
                  <a:cubicBezTo>
                    <a:pt x="172" y="11"/>
                    <a:pt x="161" y="0"/>
                    <a:pt x="147" y="0"/>
                  </a:cubicBezTo>
                  <a:cubicBezTo>
                    <a:pt x="133" y="0"/>
                    <a:pt x="122" y="11"/>
                    <a:pt x="122" y="25"/>
                  </a:cubicBezTo>
                  <a:close/>
                </a:path>
              </a:pathLst>
            </a:custGeom>
            <a:grpFill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/>
                <a:ea typeface="+mn-ea"/>
                <a:cs typeface="+mn-cs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09731" y="2726861"/>
              <a:ext cx="319193" cy="43412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id-ID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" panose="020F0502020204030203"/>
                  <a:ea typeface="+mn-ea"/>
                  <a:cs typeface="+mn-cs"/>
                </a:rPr>
                <a:t>6</a:t>
              </a:r>
              <a:endParaRPr kumimoji="0" lang="en-US" altLang="id-ID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/>
                <a:ea typeface="+mn-ea"/>
                <a:cs typeface="+mn-cs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881683" y="3945988"/>
            <a:ext cx="1545771" cy="1250810"/>
            <a:chOff x="429877" y="3862353"/>
            <a:chExt cx="1682771" cy="1361668"/>
          </a:xfrm>
          <a:solidFill>
            <a:srgbClr val="3991D0"/>
          </a:solidFill>
        </p:grpSpPr>
        <p:sp>
          <p:nvSpPr>
            <p:cNvPr id="17" name="Freeform 6"/>
            <p:cNvSpPr/>
            <p:nvPr/>
          </p:nvSpPr>
          <p:spPr bwMode="auto">
            <a:xfrm rot="5400000">
              <a:off x="590428" y="3701801"/>
              <a:ext cx="1361668" cy="1682771"/>
            </a:xfrm>
            <a:custGeom>
              <a:avLst/>
              <a:gdLst>
                <a:gd name="T0" fmla="*/ 213 w 238"/>
                <a:gd name="T1" fmla="*/ 122 h 294"/>
                <a:gd name="T2" fmla="*/ 193 w 238"/>
                <a:gd name="T3" fmla="*/ 132 h 294"/>
                <a:gd name="T4" fmla="*/ 185 w 238"/>
                <a:gd name="T5" fmla="*/ 136 h 294"/>
                <a:gd name="T6" fmla="*/ 180 w 238"/>
                <a:gd name="T7" fmla="*/ 131 h 294"/>
                <a:gd name="T8" fmla="*/ 180 w 238"/>
                <a:gd name="T9" fmla="*/ 80 h 294"/>
                <a:gd name="T10" fmla="*/ 157 w 238"/>
                <a:gd name="T11" fmla="*/ 57 h 294"/>
                <a:gd name="T12" fmla="*/ 105 w 238"/>
                <a:gd name="T13" fmla="*/ 57 h 294"/>
                <a:gd name="T14" fmla="*/ 101 w 238"/>
                <a:gd name="T15" fmla="*/ 52 h 294"/>
                <a:gd name="T16" fmla="*/ 105 w 238"/>
                <a:gd name="T17" fmla="*/ 45 h 294"/>
                <a:gd name="T18" fmla="*/ 115 w 238"/>
                <a:gd name="T19" fmla="*/ 25 h 294"/>
                <a:gd name="T20" fmla="*/ 90 w 238"/>
                <a:gd name="T21" fmla="*/ 0 h 294"/>
                <a:gd name="T22" fmla="*/ 65 w 238"/>
                <a:gd name="T23" fmla="*/ 25 h 294"/>
                <a:gd name="T24" fmla="*/ 76 w 238"/>
                <a:gd name="T25" fmla="*/ 45 h 294"/>
                <a:gd name="T26" fmla="*/ 80 w 238"/>
                <a:gd name="T27" fmla="*/ 52 h 294"/>
                <a:gd name="T28" fmla="*/ 75 w 238"/>
                <a:gd name="T29" fmla="*/ 57 h 294"/>
                <a:gd name="T30" fmla="*/ 23 w 238"/>
                <a:gd name="T31" fmla="*/ 57 h 294"/>
                <a:gd name="T32" fmla="*/ 0 w 238"/>
                <a:gd name="T33" fmla="*/ 80 h 294"/>
                <a:gd name="T34" fmla="*/ 0 w 238"/>
                <a:gd name="T35" fmla="*/ 130 h 294"/>
                <a:gd name="T36" fmla="*/ 6 w 238"/>
                <a:gd name="T37" fmla="*/ 136 h 294"/>
                <a:gd name="T38" fmla="*/ 15 w 238"/>
                <a:gd name="T39" fmla="*/ 131 h 294"/>
                <a:gd name="T40" fmla="*/ 35 w 238"/>
                <a:gd name="T41" fmla="*/ 122 h 294"/>
                <a:gd name="T42" fmla="*/ 60 w 238"/>
                <a:gd name="T43" fmla="*/ 147 h 294"/>
                <a:gd name="T44" fmla="*/ 35 w 238"/>
                <a:gd name="T45" fmla="*/ 172 h 294"/>
                <a:gd name="T46" fmla="*/ 15 w 238"/>
                <a:gd name="T47" fmla="*/ 162 h 294"/>
                <a:gd name="T48" fmla="*/ 6 w 238"/>
                <a:gd name="T49" fmla="*/ 157 h 294"/>
                <a:gd name="T50" fmla="*/ 0 w 238"/>
                <a:gd name="T51" fmla="*/ 163 h 294"/>
                <a:gd name="T52" fmla="*/ 0 w 238"/>
                <a:gd name="T53" fmla="*/ 214 h 294"/>
                <a:gd name="T54" fmla="*/ 23 w 238"/>
                <a:gd name="T55" fmla="*/ 237 h 294"/>
                <a:gd name="T56" fmla="*/ 75 w 238"/>
                <a:gd name="T57" fmla="*/ 237 h 294"/>
                <a:gd name="T58" fmla="*/ 80 w 238"/>
                <a:gd name="T59" fmla="*/ 242 h 294"/>
                <a:gd name="T60" fmla="*/ 75 w 238"/>
                <a:gd name="T61" fmla="*/ 250 h 294"/>
                <a:gd name="T62" fmla="*/ 65 w 238"/>
                <a:gd name="T63" fmla="*/ 270 h 294"/>
                <a:gd name="T64" fmla="*/ 90 w 238"/>
                <a:gd name="T65" fmla="*/ 294 h 294"/>
                <a:gd name="T66" fmla="*/ 115 w 238"/>
                <a:gd name="T67" fmla="*/ 270 h 294"/>
                <a:gd name="T68" fmla="*/ 105 w 238"/>
                <a:gd name="T69" fmla="*/ 250 h 294"/>
                <a:gd name="T70" fmla="*/ 101 w 238"/>
                <a:gd name="T71" fmla="*/ 242 h 294"/>
                <a:gd name="T72" fmla="*/ 106 w 238"/>
                <a:gd name="T73" fmla="*/ 237 h 294"/>
                <a:gd name="T74" fmla="*/ 157 w 238"/>
                <a:gd name="T75" fmla="*/ 237 h 294"/>
                <a:gd name="T76" fmla="*/ 180 w 238"/>
                <a:gd name="T77" fmla="*/ 214 h 294"/>
                <a:gd name="T78" fmla="*/ 180 w 238"/>
                <a:gd name="T79" fmla="*/ 162 h 294"/>
                <a:gd name="T80" fmla="*/ 185 w 238"/>
                <a:gd name="T81" fmla="*/ 157 h 294"/>
                <a:gd name="T82" fmla="*/ 193 w 238"/>
                <a:gd name="T83" fmla="*/ 162 h 294"/>
                <a:gd name="T84" fmla="*/ 213 w 238"/>
                <a:gd name="T85" fmla="*/ 172 h 294"/>
                <a:gd name="T86" fmla="*/ 238 w 238"/>
                <a:gd name="T87" fmla="*/ 147 h 294"/>
                <a:gd name="T88" fmla="*/ 213 w 238"/>
                <a:gd name="T89" fmla="*/ 122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38" h="294">
                  <a:moveTo>
                    <a:pt x="213" y="122"/>
                  </a:moveTo>
                  <a:cubicBezTo>
                    <a:pt x="205" y="122"/>
                    <a:pt x="197" y="126"/>
                    <a:pt x="193" y="132"/>
                  </a:cubicBezTo>
                  <a:cubicBezTo>
                    <a:pt x="191" y="134"/>
                    <a:pt x="188" y="136"/>
                    <a:pt x="185" y="136"/>
                  </a:cubicBezTo>
                  <a:cubicBezTo>
                    <a:pt x="183" y="136"/>
                    <a:pt x="180" y="134"/>
                    <a:pt x="180" y="131"/>
                  </a:cubicBezTo>
                  <a:cubicBezTo>
                    <a:pt x="180" y="80"/>
                    <a:pt x="180" y="80"/>
                    <a:pt x="180" y="80"/>
                  </a:cubicBezTo>
                  <a:cubicBezTo>
                    <a:pt x="180" y="67"/>
                    <a:pt x="170" y="57"/>
                    <a:pt x="157" y="57"/>
                  </a:cubicBezTo>
                  <a:cubicBezTo>
                    <a:pt x="105" y="57"/>
                    <a:pt x="105" y="57"/>
                    <a:pt x="105" y="57"/>
                  </a:cubicBezTo>
                  <a:cubicBezTo>
                    <a:pt x="103" y="57"/>
                    <a:pt x="101" y="55"/>
                    <a:pt x="101" y="52"/>
                  </a:cubicBezTo>
                  <a:cubicBezTo>
                    <a:pt x="101" y="49"/>
                    <a:pt x="102" y="47"/>
                    <a:pt x="105" y="45"/>
                  </a:cubicBezTo>
                  <a:cubicBezTo>
                    <a:pt x="111" y="40"/>
                    <a:pt x="115" y="33"/>
                    <a:pt x="115" y="25"/>
                  </a:cubicBezTo>
                  <a:cubicBezTo>
                    <a:pt x="115" y="11"/>
                    <a:pt x="104" y="0"/>
                    <a:pt x="90" y="0"/>
                  </a:cubicBezTo>
                  <a:cubicBezTo>
                    <a:pt x="77" y="0"/>
                    <a:pt x="65" y="11"/>
                    <a:pt x="65" y="25"/>
                  </a:cubicBezTo>
                  <a:cubicBezTo>
                    <a:pt x="65" y="33"/>
                    <a:pt x="69" y="40"/>
                    <a:pt x="76" y="45"/>
                  </a:cubicBezTo>
                  <a:cubicBezTo>
                    <a:pt x="78" y="47"/>
                    <a:pt x="80" y="49"/>
                    <a:pt x="80" y="52"/>
                  </a:cubicBezTo>
                  <a:cubicBezTo>
                    <a:pt x="80" y="55"/>
                    <a:pt x="78" y="57"/>
                    <a:pt x="75" y="57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11" y="57"/>
                    <a:pt x="0" y="67"/>
                    <a:pt x="0" y="8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34"/>
                    <a:pt x="3" y="136"/>
                    <a:pt x="6" y="136"/>
                  </a:cubicBezTo>
                  <a:cubicBezTo>
                    <a:pt x="10" y="136"/>
                    <a:pt x="13" y="134"/>
                    <a:pt x="15" y="131"/>
                  </a:cubicBezTo>
                  <a:cubicBezTo>
                    <a:pt x="20" y="126"/>
                    <a:pt x="27" y="122"/>
                    <a:pt x="35" y="122"/>
                  </a:cubicBezTo>
                  <a:cubicBezTo>
                    <a:pt x="48" y="122"/>
                    <a:pt x="60" y="133"/>
                    <a:pt x="60" y="147"/>
                  </a:cubicBezTo>
                  <a:cubicBezTo>
                    <a:pt x="60" y="161"/>
                    <a:pt x="48" y="172"/>
                    <a:pt x="35" y="172"/>
                  </a:cubicBezTo>
                  <a:cubicBezTo>
                    <a:pt x="27" y="172"/>
                    <a:pt x="20" y="168"/>
                    <a:pt x="15" y="162"/>
                  </a:cubicBezTo>
                  <a:cubicBezTo>
                    <a:pt x="13" y="160"/>
                    <a:pt x="10" y="157"/>
                    <a:pt x="6" y="157"/>
                  </a:cubicBezTo>
                  <a:cubicBezTo>
                    <a:pt x="3" y="157"/>
                    <a:pt x="0" y="160"/>
                    <a:pt x="0" y="163"/>
                  </a:cubicBezTo>
                  <a:cubicBezTo>
                    <a:pt x="0" y="214"/>
                    <a:pt x="0" y="214"/>
                    <a:pt x="0" y="214"/>
                  </a:cubicBezTo>
                  <a:cubicBezTo>
                    <a:pt x="0" y="227"/>
                    <a:pt x="11" y="237"/>
                    <a:pt x="23" y="237"/>
                  </a:cubicBezTo>
                  <a:cubicBezTo>
                    <a:pt x="75" y="237"/>
                    <a:pt x="75" y="237"/>
                    <a:pt x="75" y="237"/>
                  </a:cubicBezTo>
                  <a:cubicBezTo>
                    <a:pt x="77" y="237"/>
                    <a:pt x="80" y="239"/>
                    <a:pt x="80" y="242"/>
                  </a:cubicBezTo>
                  <a:cubicBezTo>
                    <a:pt x="80" y="245"/>
                    <a:pt x="78" y="248"/>
                    <a:pt x="75" y="250"/>
                  </a:cubicBezTo>
                  <a:cubicBezTo>
                    <a:pt x="69" y="254"/>
                    <a:pt x="65" y="261"/>
                    <a:pt x="65" y="270"/>
                  </a:cubicBezTo>
                  <a:cubicBezTo>
                    <a:pt x="65" y="283"/>
                    <a:pt x="77" y="294"/>
                    <a:pt x="90" y="294"/>
                  </a:cubicBezTo>
                  <a:cubicBezTo>
                    <a:pt x="104" y="294"/>
                    <a:pt x="115" y="283"/>
                    <a:pt x="115" y="270"/>
                  </a:cubicBezTo>
                  <a:cubicBezTo>
                    <a:pt x="115" y="261"/>
                    <a:pt x="111" y="254"/>
                    <a:pt x="105" y="250"/>
                  </a:cubicBezTo>
                  <a:cubicBezTo>
                    <a:pt x="103" y="248"/>
                    <a:pt x="101" y="245"/>
                    <a:pt x="101" y="242"/>
                  </a:cubicBezTo>
                  <a:cubicBezTo>
                    <a:pt x="101" y="239"/>
                    <a:pt x="103" y="237"/>
                    <a:pt x="106" y="237"/>
                  </a:cubicBezTo>
                  <a:cubicBezTo>
                    <a:pt x="157" y="237"/>
                    <a:pt x="157" y="237"/>
                    <a:pt x="157" y="237"/>
                  </a:cubicBezTo>
                  <a:cubicBezTo>
                    <a:pt x="170" y="237"/>
                    <a:pt x="180" y="227"/>
                    <a:pt x="180" y="214"/>
                  </a:cubicBezTo>
                  <a:cubicBezTo>
                    <a:pt x="180" y="162"/>
                    <a:pt x="180" y="162"/>
                    <a:pt x="180" y="162"/>
                  </a:cubicBezTo>
                  <a:cubicBezTo>
                    <a:pt x="180" y="160"/>
                    <a:pt x="183" y="157"/>
                    <a:pt x="185" y="157"/>
                  </a:cubicBezTo>
                  <a:cubicBezTo>
                    <a:pt x="188" y="157"/>
                    <a:pt x="191" y="159"/>
                    <a:pt x="193" y="162"/>
                  </a:cubicBezTo>
                  <a:cubicBezTo>
                    <a:pt x="197" y="168"/>
                    <a:pt x="205" y="172"/>
                    <a:pt x="213" y="172"/>
                  </a:cubicBezTo>
                  <a:cubicBezTo>
                    <a:pt x="227" y="172"/>
                    <a:pt x="238" y="161"/>
                    <a:pt x="238" y="147"/>
                  </a:cubicBezTo>
                  <a:cubicBezTo>
                    <a:pt x="238" y="133"/>
                    <a:pt x="227" y="122"/>
                    <a:pt x="213" y="122"/>
                  </a:cubicBezTo>
                  <a:close/>
                </a:path>
              </a:pathLst>
            </a:custGeom>
            <a:grpFill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/>
                <a:ea typeface="+mn-ea"/>
                <a:cs typeface="+mn-cs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91529" y="4438406"/>
              <a:ext cx="359465" cy="434123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id-ID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" panose="020F0502020204030203"/>
                  <a:ea typeface="+mn-ea"/>
                  <a:cs typeface="+mn-cs"/>
                </a:rPr>
                <a:t>7</a:t>
              </a:r>
              <a:endParaRPr kumimoji="0" lang="en-US" altLang="id-ID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/>
                <a:ea typeface="+mn-ea"/>
                <a:cs typeface="+mn-cs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036163" y="2248272"/>
            <a:ext cx="951414" cy="1550206"/>
            <a:chOff x="598048" y="2154767"/>
            <a:chExt cx="1035737" cy="1687599"/>
          </a:xfrm>
          <a:solidFill>
            <a:srgbClr val="86448E"/>
          </a:solidFill>
        </p:grpSpPr>
        <p:sp>
          <p:nvSpPr>
            <p:cNvPr id="20" name="Freeform 7"/>
            <p:cNvSpPr/>
            <p:nvPr/>
          </p:nvSpPr>
          <p:spPr bwMode="auto">
            <a:xfrm>
              <a:off x="598048" y="2154767"/>
              <a:ext cx="1035737" cy="1687599"/>
            </a:xfrm>
            <a:custGeom>
              <a:avLst/>
              <a:gdLst>
                <a:gd name="T0" fmla="*/ 141 w 181"/>
                <a:gd name="T1" fmla="*/ 123 h 295"/>
                <a:gd name="T2" fmla="*/ 158 w 181"/>
                <a:gd name="T3" fmla="*/ 130 h 295"/>
                <a:gd name="T4" fmla="*/ 172 w 181"/>
                <a:gd name="T5" fmla="*/ 137 h 295"/>
                <a:gd name="T6" fmla="*/ 181 w 181"/>
                <a:gd name="T7" fmla="*/ 128 h 295"/>
                <a:gd name="T8" fmla="*/ 181 w 181"/>
                <a:gd name="T9" fmla="*/ 81 h 295"/>
                <a:gd name="T10" fmla="*/ 158 w 181"/>
                <a:gd name="T11" fmla="*/ 57 h 295"/>
                <a:gd name="T12" fmla="*/ 106 w 181"/>
                <a:gd name="T13" fmla="*/ 57 h 295"/>
                <a:gd name="T14" fmla="*/ 101 w 181"/>
                <a:gd name="T15" fmla="*/ 52 h 295"/>
                <a:gd name="T16" fmla="*/ 105 w 181"/>
                <a:gd name="T17" fmla="*/ 45 h 295"/>
                <a:gd name="T18" fmla="*/ 115 w 181"/>
                <a:gd name="T19" fmla="*/ 25 h 295"/>
                <a:gd name="T20" fmla="*/ 91 w 181"/>
                <a:gd name="T21" fmla="*/ 0 h 295"/>
                <a:gd name="T22" fmla="*/ 66 w 181"/>
                <a:gd name="T23" fmla="*/ 25 h 295"/>
                <a:gd name="T24" fmla="*/ 76 w 181"/>
                <a:gd name="T25" fmla="*/ 45 h 295"/>
                <a:gd name="T26" fmla="*/ 80 w 181"/>
                <a:gd name="T27" fmla="*/ 52 h 295"/>
                <a:gd name="T28" fmla="*/ 75 w 181"/>
                <a:gd name="T29" fmla="*/ 57 h 295"/>
                <a:gd name="T30" fmla="*/ 24 w 181"/>
                <a:gd name="T31" fmla="*/ 57 h 295"/>
                <a:gd name="T32" fmla="*/ 0 w 181"/>
                <a:gd name="T33" fmla="*/ 81 h 295"/>
                <a:gd name="T34" fmla="*/ 0 w 181"/>
                <a:gd name="T35" fmla="*/ 128 h 295"/>
                <a:gd name="T36" fmla="*/ 9 w 181"/>
                <a:gd name="T37" fmla="*/ 137 h 295"/>
                <a:gd name="T38" fmla="*/ 23 w 181"/>
                <a:gd name="T39" fmla="*/ 130 h 295"/>
                <a:gd name="T40" fmla="*/ 41 w 181"/>
                <a:gd name="T41" fmla="*/ 123 h 295"/>
                <a:gd name="T42" fmla="*/ 65 w 181"/>
                <a:gd name="T43" fmla="*/ 148 h 295"/>
                <a:gd name="T44" fmla="*/ 41 w 181"/>
                <a:gd name="T45" fmla="*/ 173 h 295"/>
                <a:gd name="T46" fmla="*/ 23 w 181"/>
                <a:gd name="T47" fmla="*/ 165 h 295"/>
                <a:gd name="T48" fmla="*/ 9 w 181"/>
                <a:gd name="T49" fmla="*/ 158 h 295"/>
                <a:gd name="T50" fmla="*/ 0 w 181"/>
                <a:gd name="T51" fmla="*/ 167 h 295"/>
                <a:gd name="T52" fmla="*/ 0 w 181"/>
                <a:gd name="T53" fmla="*/ 215 h 295"/>
                <a:gd name="T54" fmla="*/ 24 w 181"/>
                <a:gd name="T55" fmla="*/ 238 h 295"/>
                <a:gd name="T56" fmla="*/ 75 w 181"/>
                <a:gd name="T57" fmla="*/ 238 h 295"/>
                <a:gd name="T58" fmla="*/ 80 w 181"/>
                <a:gd name="T59" fmla="*/ 243 h 295"/>
                <a:gd name="T60" fmla="*/ 76 w 181"/>
                <a:gd name="T61" fmla="*/ 250 h 295"/>
                <a:gd name="T62" fmla="*/ 66 w 181"/>
                <a:gd name="T63" fmla="*/ 271 h 295"/>
                <a:gd name="T64" fmla="*/ 91 w 181"/>
                <a:gd name="T65" fmla="*/ 295 h 295"/>
                <a:gd name="T66" fmla="*/ 115 w 181"/>
                <a:gd name="T67" fmla="*/ 271 h 295"/>
                <a:gd name="T68" fmla="*/ 105 w 181"/>
                <a:gd name="T69" fmla="*/ 250 h 295"/>
                <a:gd name="T70" fmla="*/ 101 w 181"/>
                <a:gd name="T71" fmla="*/ 243 h 295"/>
                <a:gd name="T72" fmla="*/ 106 w 181"/>
                <a:gd name="T73" fmla="*/ 238 h 295"/>
                <a:gd name="T74" fmla="*/ 158 w 181"/>
                <a:gd name="T75" fmla="*/ 238 h 295"/>
                <a:gd name="T76" fmla="*/ 181 w 181"/>
                <a:gd name="T77" fmla="*/ 215 h 295"/>
                <a:gd name="T78" fmla="*/ 181 w 181"/>
                <a:gd name="T79" fmla="*/ 167 h 295"/>
                <a:gd name="T80" fmla="*/ 172 w 181"/>
                <a:gd name="T81" fmla="*/ 158 h 295"/>
                <a:gd name="T82" fmla="*/ 158 w 181"/>
                <a:gd name="T83" fmla="*/ 165 h 295"/>
                <a:gd name="T84" fmla="*/ 141 w 181"/>
                <a:gd name="T85" fmla="*/ 173 h 295"/>
                <a:gd name="T86" fmla="*/ 116 w 181"/>
                <a:gd name="T87" fmla="*/ 148 h 295"/>
                <a:gd name="T88" fmla="*/ 141 w 181"/>
                <a:gd name="T89" fmla="*/ 123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1" h="295">
                  <a:moveTo>
                    <a:pt x="141" y="123"/>
                  </a:moveTo>
                  <a:cubicBezTo>
                    <a:pt x="147" y="123"/>
                    <a:pt x="154" y="126"/>
                    <a:pt x="158" y="130"/>
                  </a:cubicBezTo>
                  <a:cubicBezTo>
                    <a:pt x="162" y="134"/>
                    <a:pt x="167" y="137"/>
                    <a:pt x="172" y="137"/>
                  </a:cubicBezTo>
                  <a:cubicBezTo>
                    <a:pt x="177" y="137"/>
                    <a:pt x="181" y="133"/>
                    <a:pt x="181" y="128"/>
                  </a:cubicBezTo>
                  <a:cubicBezTo>
                    <a:pt x="181" y="81"/>
                    <a:pt x="181" y="81"/>
                    <a:pt x="181" y="81"/>
                  </a:cubicBezTo>
                  <a:cubicBezTo>
                    <a:pt x="181" y="68"/>
                    <a:pt x="171" y="57"/>
                    <a:pt x="158" y="57"/>
                  </a:cubicBezTo>
                  <a:cubicBezTo>
                    <a:pt x="106" y="57"/>
                    <a:pt x="106" y="57"/>
                    <a:pt x="106" y="57"/>
                  </a:cubicBezTo>
                  <a:cubicBezTo>
                    <a:pt x="103" y="57"/>
                    <a:pt x="101" y="55"/>
                    <a:pt x="101" y="52"/>
                  </a:cubicBezTo>
                  <a:cubicBezTo>
                    <a:pt x="101" y="49"/>
                    <a:pt x="103" y="47"/>
                    <a:pt x="105" y="45"/>
                  </a:cubicBezTo>
                  <a:cubicBezTo>
                    <a:pt x="111" y="40"/>
                    <a:pt x="115" y="33"/>
                    <a:pt x="115" y="25"/>
                  </a:cubicBezTo>
                  <a:cubicBezTo>
                    <a:pt x="115" y="11"/>
                    <a:pt x="104" y="0"/>
                    <a:pt x="91" y="0"/>
                  </a:cubicBezTo>
                  <a:cubicBezTo>
                    <a:pt x="77" y="0"/>
                    <a:pt x="66" y="11"/>
                    <a:pt x="66" y="25"/>
                  </a:cubicBezTo>
                  <a:cubicBezTo>
                    <a:pt x="66" y="33"/>
                    <a:pt x="70" y="40"/>
                    <a:pt x="76" y="45"/>
                  </a:cubicBezTo>
                  <a:cubicBezTo>
                    <a:pt x="78" y="47"/>
                    <a:pt x="80" y="49"/>
                    <a:pt x="80" y="52"/>
                  </a:cubicBezTo>
                  <a:cubicBezTo>
                    <a:pt x="80" y="55"/>
                    <a:pt x="78" y="57"/>
                    <a:pt x="75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11" y="57"/>
                    <a:pt x="0" y="68"/>
                    <a:pt x="0" y="81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3"/>
                    <a:pt x="4" y="137"/>
                    <a:pt x="9" y="137"/>
                  </a:cubicBezTo>
                  <a:cubicBezTo>
                    <a:pt x="15" y="137"/>
                    <a:pt x="19" y="134"/>
                    <a:pt x="23" y="130"/>
                  </a:cubicBezTo>
                  <a:cubicBezTo>
                    <a:pt x="28" y="126"/>
                    <a:pt x="34" y="123"/>
                    <a:pt x="41" y="123"/>
                  </a:cubicBezTo>
                  <a:cubicBezTo>
                    <a:pt x="54" y="123"/>
                    <a:pt x="65" y="134"/>
                    <a:pt x="65" y="148"/>
                  </a:cubicBezTo>
                  <a:cubicBezTo>
                    <a:pt x="65" y="161"/>
                    <a:pt x="54" y="173"/>
                    <a:pt x="41" y="173"/>
                  </a:cubicBezTo>
                  <a:cubicBezTo>
                    <a:pt x="34" y="173"/>
                    <a:pt x="28" y="170"/>
                    <a:pt x="23" y="165"/>
                  </a:cubicBezTo>
                  <a:cubicBezTo>
                    <a:pt x="19" y="162"/>
                    <a:pt x="15" y="158"/>
                    <a:pt x="9" y="158"/>
                  </a:cubicBezTo>
                  <a:cubicBezTo>
                    <a:pt x="4" y="158"/>
                    <a:pt x="0" y="162"/>
                    <a:pt x="0" y="167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228"/>
                    <a:pt x="11" y="238"/>
                    <a:pt x="24" y="238"/>
                  </a:cubicBezTo>
                  <a:cubicBezTo>
                    <a:pt x="75" y="238"/>
                    <a:pt x="75" y="238"/>
                    <a:pt x="75" y="238"/>
                  </a:cubicBezTo>
                  <a:cubicBezTo>
                    <a:pt x="78" y="238"/>
                    <a:pt x="80" y="240"/>
                    <a:pt x="80" y="243"/>
                  </a:cubicBezTo>
                  <a:cubicBezTo>
                    <a:pt x="80" y="246"/>
                    <a:pt x="78" y="249"/>
                    <a:pt x="76" y="250"/>
                  </a:cubicBezTo>
                  <a:cubicBezTo>
                    <a:pt x="70" y="255"/>
                    <a:pt x="66" y="262"/>
                    <a:pt x="66" y="271"/>
                  </a:cubicBezTo>
                  <a:cubicBezTo>
                    <a:pt x="66" y="284"/>
                    <a:pt x="77" y="295"/>
                    <a:pt x="91" y="295"/>
                  </a:cubicBezTo>
                  <a:cubicBezTo>
                    <a:pt x="104" y="295"/>
                    <a:pt x="115" y="284"/>
                    <a:pt x="115" y="271"/>
                  </a:cubicBezTo>
                  <a:cubicBezTo>
                    <a:pt x="115" y="262"/>
                    <a:pt x="111" y="255"/>
                    <a:pt x="105" y="250"/>
                  </a:cubicBezTo>
                  <a:cubicBezTo>
                    <a:pt x="103" y="249"/>
                    <a:pt x="101" y="246"/>
                    <a:pt x="101" y="243"/>
                  </a:cubicBezTo>
                  <a:cubicBezTo>
                    <a:pt x="101" y="240"/>
                    <a:pt x="103" y="238"/>
                    <a:pt x="106" y="238"/>
                  </a:cubicBezTo>
                  <a:cubicBezTo>
                    <a:pt x="158" y="238"/>
                    <a:pt x="158" y="238"/>
                    <a:pt x="158" y="238"/>
                  </a:cubicBezTo>
                  <a:cubicBezTo>
                    <a:pt x="171" y="238"/>
                    <a:pt x="181" y="228"/>
                    <a:pt x="181" y="215"/>
                  </a:cubicBezTo>
                  <a:cubicBezTo>
                    <a:pt x="181" y="167"/>
                    <a:pt x="181" y="167"/>
                    <a:pt x="181" y="167"/>
                  </a:cubicBezTo>
                  <a:cubicBezTo>
                    <a:pt x="181" y="162"/>
                    <a:pt x="177" y="158"/>
                    <a:pt x="172" y="158"/>
                  </a:cubicBezTo>
                  <a:cubicBezTo>
                    <a:pt x="167" y="158"/>
                    <a:pt x="162" y="162"/>
                    <a:pt x="158" y="165"/>
                  </a:cubicBezTo>
                  <a:cubicBezTo>
                    <a:pt x="154" y="170"/>
                    <a:pt x="147" y="173"/>
                    <a:pt x="141" y="173"/>
                  </a:cubicBezTo>
                  <a:cubicBezTo>
                    <a:pt x="127" y="173"/>
                    <a:pt x="116" y="161"/>
                    <a:pt x="116" y="148"/>
                  </a:cubicBezTo>
                  <a:cubicBezTo>
                    <a:pt x="116" y="134"/>
                    <a:pt x="127" y="123"/>
                    <a:pt x="141" y="123"/>
                  </a:cubicBezTo>
                  <a:close/>
                </a:path>
              </a:pathLst>
            </a:custGeom>
            <a:grpFill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/>
                <a:ea typeface="+mn-ea"/>
                <a:cs typeface="+mn-cs"/>
              </a:endParaRPr>
            </a:p>
          </p:txBody>
        </p:sp>
        <p:sp>
          <p:nvSpPr>
            <p:cNvPr id="21" name="Rectangle 9"/>
            <p:cNvSpPr>
              <a:spLocks noChangeArrowheads="1"/>
            </p:cNvSpPr>
            <p:nvPr/>
          </p:nvSpPr>
          <p:spPr bwMode="auto">
            <a:xfrm>
              <a:off x="1041376" y="2570026"/>
              <a:ext cx="160377" cy="3345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id-ID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ato" panose="020F0502020204030203"/>
                  <a:ea typeface="+mn-ea"/>
                  <a:cs typeface="+mn-cs"/>
                </a:rPr>
                <a:t>5</a:t>
              </a:r>
              <a:endParaRPr kumimoji="0" lang="en-US" altLang="id-ID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 panose="020F0502020204030203"/>
                <a:ea typeface="+mn-ea"/>
                <a:cs typeface="+mn-cs"/>
              </a:endParaRPr>
            </a:p>
          </p:txBody>
        </p:sp>
      </p:grpSp>
      <p:cxnSp>
        <p:nvCxnSpPr>
          <p:cNvPr id="22" name="Straight Connector 21"/>
          <p:cNvCxnSpPr/>
          <p:nvPr/>
        </p:nvCxnSpPr>
        <p:spPr>
          <a:xfrm flipH="1">
            <a:off x="3487230" y="4414443"/>
            <a:ext cx="194120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4537818" y="5282251"/>
            <a:ext cx="89061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6339205" y="2218690"/>
            <a:ext cx="2399030" cy="3067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DIPLOMACY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339205" y="3193415"/>
            <a:ext cx="2399030" cy="3067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PUBLIC SPEAKING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502400" y="4261485"/>
            <a:ext cx="2399030" cy="3067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LEADERSHIP SKILLS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331585" y="5144770"/>
            <a:ext cx="2399030" cy="3067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WRITING  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634932" y="1023155"/>
            <a:ext cx="448627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rgbClr val="98449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STILL MORE......</a:t>
            </a:r>
            <a:endParaRPr lang="en-US" altLang="zh-CN" sz="4400" b="1" dirty="0">
              <a:solidFill>
                <a:srgbClr val="98449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500" y="-2666499"/>
            <a:ext cx="6857000" cy="12192000"/>
          </a:xfrm>
          <a:prstGeom prst="rect">
            <a:avLst/>
          </a:prstGeom>
        </p:spPr>
      </p:pic>
      <p:sp>
        <p:nvSpPr>
          <p:cNvPr id="2" name="任意多边形 1"/>
          <p:cNvSpPr/>
          <p:nvPr/>
        </p:nvSpPr>
        <p:spPr>
          <a:xfrm>
            <a:off x="3193734" y="525780"/>
            <a:ext cx="5744526" cy="5744526"/>
          </a:xfrm>
          <a:custGeom>
            <a:avLst/>
            <a:gdLst>
              <a:gd name="connsiteX0" fmla="*/ 2872263 w 5744526"/>
              <a:gd name="connsiteY0" fmla="*/ 493652 h 5744526"/>
              <a:gd name="connsiteX1" fmla="*/ 5250874 w 5744526"/>
              <a:gd name="connsiteY1" fmla="*/ 2872263 h 5744526"/>
              <a:gd name="connsiteX2" fmla="*/ 2872263 w 5744526"/>
              <a:gd name="connsiteY2" fmla="*/ 5250874 h 5744526"/>
              <a:gd name="connsiteX3" fmla="*/ 493652 w 5744526"/>
              <a:gd name="connsiteY3" fmla="*/ 2872263 h 5744526"/>
              <a:gd name="connsiteX4" fmla="*/ 2872263 w 5744526"/>
              <a:gd name="connsiteY4" fmla="*/ 493652 h 5744526"/>
              <a:gd name="connsiteX5" fmla="*/ 2872263 w 5744526"/>
              <a:gd name="connsiteY5" fmla="*/ 346233 h 5744526"/>
              <a:gd name="connsiteX6" fmla="*/ 346233 w 5744526"/>
              <a:gd name="connsiteY6" fmla="*/ 2872263 h 5744526"/>
              <a:gd name="connsiteX7" fmla="*/ 2872263 w 5744526"/>
              <a:gd name="connsiteY7" fmla="*/ 5398293 h 5744526"/>
              <a:gd name="connsiteX8" fmla="*/ 5398293 w 5744526"/>
              <a:gd name="connsiteY8" fmla="*/ 2872263 h 5744526"/>
              <a:gd name="connsiteX9" fmla="*/ 2872263 w 5744526"/>
              <a:gd name="connsiteY9" fmla="*/ 346233 h 5744526"/>
              <a:gd name="connsiteX10" fmla="*/ 2872263 w 5744526"/>
              <a:gd name="connsiteY10" fmla="*/ 0 h 5744526"/>
              <a:gd name="connsiteX11" fmla="*/ 5744526 w 5744526"/>
              <a:gd name="connsiteY11" fmla="*/ 2872263 h 5744526"/>
              <a:gd name="connsiteX12" fmla="*/ 2872263 w 5744526"/>
              <a:gd name="connsiteY12" fmla="*/ 5744526 h 5744526"/>
              <a:gd name="connsiteX13" fmla="*/ 0 w 5744526"/>
              <a:gd name="connsiteY13" fmla="*/ 2872263 h 5744526"/>
              <a:gd name="connsiteX14" fmla="*/ 2872263 w 5744526"/>
              <a:gd name="connsiteY14" fmla="*/ 0 h 5744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744526" h="5744526">
                <a:moveTo>
                  <a:pt x="2872263" y="493652"/>
                </a:moveTo>
                <a:cubicBezTo>
                  <a:pt x="4185934" y="493652"/>
                  <a:pt x="5250874" y="1558592"/>
                  <a:pt x="5250874" y="2872263"/>
                </a:cubicBezTo>
                <a:cubicBezTo>
                  <a:pt x="5250874" y="4185934"/>
                  <a:pt x="4185934" y="5250874"/>
                  <a:pt x="2872263" y="5250874"/>
                </a:cubicBezTo>
                <a:cubicBezTo>
                  <a:pt x="1558592" y="5250874"/>
                  <a:pt x="493652" y="4185934"/>
                  <a:pt x="493652" y="2872263"/>
                </a:cubicBezTo>
                <a:cubicBezTo>
                  <a:pt x="493652" y="1558592"/>
                  <a:pt x="1558592" y="493652"/>
                  <a:pt x="2872263" y="493652"/>
                </a:cubicBezTo>
                <a:close/>
                <a:moveTo>
                  <a:pt x="2872263" y="346233"/>
                </a:moveTo>
                <a:cubicBezTo>
                  <a:pt x="1477175" y="346233"/>
                  <a:pt x="346233" y="1477175"/>
                  <a:pt x="346233" y="2872263"/>
                </a:cubicBezTo>
                <a:cubicBezTo>
                  <a:pt x="346233" y="4267351"/>
                  <a:pt x="1477175" y="5398293"/>
                  <a:pt x="2872263" y="5398293"/>
                </a:cubicBezTo>
                <a:cubicBezTo>
                  <a:pt x="4267351" y="5398293"/>
                  <a:pt x="5398293" y="4267351"/>
                  <a:pt x="5398293" y="2872263"/>
                </a:cubicBezTo>
                <a:cubicBezTo>
                  <a:pt x="5398293" y="1477175"/>
                  <a:pt x="4267351" y="346233"/>
                  <a:pt x="2872263" y="346233"/>
                </a:cubicBezTo>
                <a:close/>
                <a:moveTo>
                  <a:pt x="2872263" y="0"/>
                </a:moveTo>
                <a:cubicBezTo>
                  <a:pt x="4458570" y="0"/>
                  <a:pt x="5744526" y="1285956"/>
                  <a:pt x="5744526" y="2872263"/>
                </a:cubicBezTo>
                <a:cubicBezTo>
                  <a:pt x="5744526" y="4458570"/>
                  <a:pt x="4458570" y="5744526"/>
                  <a:pt x="2872263" y="5744526"/>
                </a:cubicBezTo>
                <a:cubicBezTo>
                  <a:pt x="1285956" y="5744526"/>
                  <a:pt x="0" y="4458570"/>
                  <a:pt x="0" y="2872263"/>
                </a:cubicBezTo>
                <a:cubicBezTo>
                  <a:pt x="0" y="1285956"/>
                  <a:pt x="1285956" y="0"/>
                  <a:pt x="2872263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63220" y="5746115"/>
            <a:ext cx="483171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rgbClr val="98449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MAIN REASON</a:t>
            </a:r>
            <a:endParaRPr lang="en-US" altLang="zh-CN" sz="4400" b="1" dirty="0">
              <a:solidFill>
                <a:srgbClr val="98449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3" name="Picture 2" descr="Screenshot (430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805" y="603250"/>
            <a:ext cx="5604510" cy="560324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3883552" y="-1955359"/>
            <a:ext cx="1206588" cy="1623465"/>
          </a:xfrm>
          <a:prstGeom prst="rect">
            <a:avLst/>
          </a:prstGeom>
          <a:solidFill>
            <a:srgbClr val="8644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5090140" y="-1955359"/>
            <a:ext cx="1206588" cy="1623465"/>
          </a:xfrm>
          <a:prstGeom prst="rect">
            <a:avLst/>
          </a:prstGeom>
          <a:solidFill>
            <a:srgbClr val="EC40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6325367" y="-1955358"/>
            <a:ext cx="1206588" cy="1623465"/>
          </a:xfrm>
          <a:prstGeom prst="rect">
            <a:avLst/>
          </a:prstGeom>
          <a:solidFill>
            <a:srgbClr val="399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7531955" y="-1903500"/>
            <a:ext cx="1206588" cy="1623465"/>
          </a:xfrm>
          <a:prstGeom prst="rect">
            <a:avLst/>
          </a:prstGeom>
          <a:solidFill>
            <a:srgbClr val="FBB5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7"/>
          <p:cNvSpPr>
            <a:spLocks noEditPoints="1"/>
          </p:cNvSpPr>
          <p:nvPr/>
        </p:nvSpPr>
        <p:spPr bwMode="auto">
          <a:xfrm>
            <a:off x="4493323" y="2145257"/>
            <a:ext cx="3038632" cy="1423157"/>
          </a:xfrm>
          <a:custGeom>
            <a:avLst/>
            <a:gdLst/>
            <a:ahLst/>
            <a:cxnLst>
              <a:cxn ang="0">
                <a:pos x="281" y="296"/>
              </a:cxn>
              <a:cxn ang="0">
                <a:pos x="0" y="248"/>
              </a:cxn>
              <a:cxn ang="0">
                <a:pos x="459" y="0"/>
              </a:cxn>
              <a:cxn ang="0">
                <a:pos x="870" y="185"/>
              </a:cxn>
              <a:cxn ang="0">
                <a:pos x="650" y="312"/>
              </a:cxn>
              <a:cxn ang="0">
                <a:pos x="681" y="366"/>
              </a:cxn>
              <a:cxn ang="0">
                <a:pos x="459" y="262"/>
              </a:cxn>
              <a:cxn ang="0">
                <a:pos x="249" y="353"/>
              </a:cxn>
              <a:cxn ang="0">
                <a:pos x="281" y="296"/>
              </a:cxn>
              <a:cxn ang="0">
                <a:pos x="810" y="376"/>
              </a:cxn>
              <a:cxn ang="0">
                <a:pos x="780" y="323"/>
              </a:cxn>
              <a:cxn ang="0">
                <a:pos x="741" y="345"/>
              </a:cxn>
              <a:cxn ang="0">
                <a:pos x="770" y="396"/>
              </a:cxn>
              <a:cxn ang="0">
                <a:pos x="810" y="376"/>
              </a:cxn>
              <a:cxn ang="0">
                <a:pos x="865" y="273"/>
              </a:cxn>
              <a:cxn ang="0">
                <a:pos x="830" y="294"/>
              </a:cxn>
              <a:cxn ang="0">
                <a:pos x="855" y="338"/>
              </a:cxn>
              <a:cxn ang="0">
                <a:pos x="892" y="319"/>
              </a:cxn>
              <a:cxn ang="0">
                <a:pos x="865" y="273"/>
              </a:cxn>
            </a:cxnLst>
            <a:rect l="0" t="0" r="r" b="b"/>
            <a:pathLst>
              <a:path w="903" h="423">
                <a:moveTo>
                  <a:pt x="281" y="296"/>
                </a:moveTo>
                <a:cubicBezTo>
                  <a:pt x="0" y="248"/>
                  <a:pt x="0" y="248"/>
                  <a:pt x="0" y="248"/>
                </a:cubicBezTo>
                <a:cubicBezTo>
                  <a:pt x="102" y="94"/>
                  <a:pt x="274" y="0"/>
                  <a:pt x="459" y="0"/>
                </a:cubicBezTo>
                <a:cubicBezTo>
                  <a:pt x="619" y="0"/>
                  <a:pt x="767" y="70"/>
                  <a:pt x="870" y="185"/>
                </a:cubicBezTo>
                <a:cubicBezTo>
                  <a:pt x="650" y="312"/>
                  <a:pt x="650" y="312"/>
                  <a:pt x="650" y="312"/>
                </a:cubicBezTo>
                <a:cubicBezTo>
                  <a:pt x="681" y="366"/>
                  <a:pt x="681" y="366"/>
                  <a:pt x="681" y="366"/>
                </a:cubicBezTo>
                <a:cubicBezTo>
                  <a:pt x="628" y="302"/>
                  <a:pt x="548" y="262"/>
                  <a:pt x="459" y="262"/>
                </a:cubicBezTo>
                <a:cubicBezTo>
                  <a:pt x="376" y="262"/>
                  <a:pt x="302" y="297"/>
                  <a:pt x="249" y="353"/>
                </a:cubicBezTo>
                <a:cubicBezTo>
                  <a:pt x="281" y="296"/>
                  <a:pt x="281" y="296"/>
                  <a:pt x="281" y="296"/>
                </a:cubicBezTo>
                <a:close/>
                <a:moveTo>
                  <a:pt x="810" y="376"/>
                </a:moveTo>
                <a:cubicBezTo>
                  <a:pt x="780" y="323"/>
                  <a:pt x="780" y="323"/>
                  <a:pt x="780" y="323"/>
                </a:cubicBezTo>
                <a:cubicBezTo>
                  <a:pt x="741" y="345"/>
                  <a:pt x="741" y="345"/>
                  <a:pt x="741" y="345"/>
                </a:cubicBezTo>
                <a:cubicBezTo>
                  <a:pt x="770" y="396"/>
                  <a:pt x="770" y="396"/>
                  <a:pt x="770" y="396"/>
                </a:cubicBezTo>
                <a:cubicBezTo>
                  <a:pt x="785" y="423"/>
                  <a:pt x="822" y="397"/>
                  <a:pt x="810" y="376"/>
                </a:cubicBezTo>
                <a:close/>
                <a:moveTo>
                  <a:pt x="865" y="273"/>
                </a:moveTo>
                <a:cubicBezTo>
                  <a:pt x="830" y="294"/>
                  <a:pt x="830" y="294"/>
                  <a:pt x="830" y="294"/>
                </a:cubicBezTo>
                <a:cubicBezTo>
                  <a:pt x="855" y="338"/>
                  <a:pt x="855" y="338"/>
                  <a:pt x="855" y="338"/>
                </a:cubicBezTo>
                <a:cubicBezTo>
                  <a:pt x="869" y="362"/>
                  <a:pt x="903" y="340"/>
                  <a:pt x="892" y="319"/>
                </a:cubicBezTo>
                <a:cubicBezTo>
                  <a:pt x="865" y="273"/>
                  <a:pt x="865" y="273"/>
                  <a:pt x="865" y="273"/>
                </a:cubicBezTo>
                <a:close/>
              </a:path>
            </a:pathLst>
          </a:custGeom>
          <a:solidFill>
            <a:srgbClr val="3991D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8"/>
          <p:cNvSpPr/>
          <p:nvPr/>
        </p:nvSpPr>
        <p:spPr bwMode="auto">
          <a:xfrm>
            <a:off x="5812485" y="3296319"/>
            <a:ext cx="2079889" cy="2584190"/>
          </a:xfrm>
          <a:custGeom>
            <a:avLst/>
            <a:gdLst/>
            <a:ahLst/>
            <a:cxnLst>
              <a:cxn ang="0">
                <a:pos x="576" y="0"/>
              </a:cxn>
              <a:cxn ang="0">
                <a:pos x="618" y="214"/>
              </a:cxn>
              <a:cxn ang="0">
                <a:pos x="105" y="768"/>
              </a:cxn>
              <a:cxn ang="0">
                <a:pos x="179" y="710"/>
              </a:cxn>
              <a:cxn ang="0">
                <a:pos x="119" y="674"/>
              </a:cxn>
              <a:cxn ang="0">
                <a:pos x="73" y="707"/>
              </a:cxn>
              <a:cxn ang="0">
                <a:pos x="72" y="564"/>
              </a:cxn>
              <a:cxn ang="0">
                <a:pos x="120" y="598"/>
              </a:cxn>
              <a:cxn ang="0">
                <a:pos x="176" y="558"/>
              </a:cxn>
              <a:cxn ang="0">
                <a:pos x="112" y="504"/>
              </a:cxn>
              <a:cxn ang="0">
                <a:pos x="359" y="214"/>
              </a:cxn>
              <a:cxn ang="0">
                <a:pos x="338" y="106"/>
              </a:cxn>
              <a:cxn ang="0">
                <a:pos x="432" y="135"/>
              </a:cxn>
              <a:cxn ang="0">
                <a:pos x="467" y="57"/>
              </a:cxn>
              <a:cxn ang="0">
                <a:pos x="540" y="59"/>
              </a:cxn>
              <a:cxn ang="0">
                <a:pos x="576" y="0"/>
              </a:cxn>
            </a:cxnLst>
            <a:rect l="0" t="0" r="r" b="b"/>
            <a:pathLst>
              <a:path w="618" h="768">
                <a:moveTo>
                  <a:pt x="576" y="0"/>
                </a:moveTo>
                <a:cubicBezTo>
                  <a:pt x="604" y="68"/>
                  <a:pt x="618" y="140"/>
                  <a:pt x="618" y="214"/>
                </a:cubicBezTo>
                <a:cubicBezTo>
                  <a:pt x="618" y="508"/>
                  <a:pt x="392" y="749"/>
                  <a:pt x="105" y="768"/>
                </a:cubicBezTo>
                <a:cubicBezTo>
                  <a:pt x="136" y="760"/>
                  <a:pt x="167" y="741"/>
                  <a:pt x="179" y="710"/>
                </a:cubicBezTo>
                <a:cubicBezTo>
                  <a:pt x="119" y="674"/>
                  <a:pt x="119" y="674"/>
                  <a:pt x="119" y="674"/>
                </a:cubicBezTo>
                <a:cubicBezTo>
                  <a:pt x="112" y="694"/>
                  <a:pt x="95" y="707"/>
                  <a:pt x="73" y="707"/>
                </a:cubicBezTo>
                <a:cubicBezTo>
                  <a:pt x="2" y="707"/>
                  <a:pt x="0" y="564"/>
                  <a:pt x="72" y="564"/>
                </a:cubicBezTo>
                <a:cubicBezTo>
                  <a:pt x="95" y="564"/>
                  <a:pt x="112" y="576"/>
                  <a:pt x="120" y="598"/>
                </a:cubicBezTo>
                <a:cubicBezTo>
                  <a:pt x="176" y="558"/>
                  <a:pt x="176" y="558"/>
                  <a:pt x="176" y="558"/>
                </a:cubicBezTo>
                <a:cubicBezTo>
                  <a:pt x="164" y="531"/>
                  <a:pt x="140" y="512"/>
                  <a:pt x="112" y="504"/>
                </a:cubicBezTo>
                <a:cubicBezTo>
                  <a:pt x="252" y="482"/>
                  <a:pt x="359" y="361"/>
                  <a:pt x="359" y="214"/>
                </a:cubicBezTo>
                <a:cubicBezTo>
                  <a:pt x="359" y="176"/>
                  <a:pt x="351" y="140"/>
                  <a:pt x="338" y="106"/>
                </a:cubicBezTo>
                <a:cubicBezTo>
                  <a:pt x="362" y="136"/>
                  <a:pt x="395" y="157"/>
                  <a:pt x="432" y="135"/>
                </a:cubicBezTo>
                <a:cubicBezTo>
                  <a:pt x="462" y="117"/>
                  <a:pt x="475" y="91"/>
                  <a:pt x="467" y="57"/>
                </a:cubicBezTo>
                <a:cubicBezTo>
                  <a:pt x="489" y="73"/>
                  <a:pt x="517" y="73"/>
                  <a:pt x="540" y="59"/>
                </a:cubicBezTo>
                <a:cubicBezTo>
                  <a:pt x="561" y="47"/>
                  <a:pt x="575" y="25"/>
                  <a:pt x="576" y="0"/>
                </a:cubicBezTo>
                <a:close/>
              </a:path>
            </a:pathLst>
          </a:custGeom>
          <a:solidFill>
            <a:srgbClr val="EC4052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9"/>
          <p:cNvSpPr>
            <a:spLocks noEditPoints="1"/>
          </p:cNvSpPr>
          <p:nvPr/>
        </p:nvSpPr>
        <p:spPr bwMode="auto">
          <a:xfrm>
            <a:off x="3776758" y="3158135"/>
            <a:ext cx="2176760" cy="2725224"/>
          </a:xfrm>
          <a:custGeom>
            <a:avLst/>
            <a:gdLst/>
            <a:ahLst/>
            <a:cxnLst>
              <a:cxn ang="0">
                <a:pos x="636" y="546"/>
              </a:cxn>
              <a:cxn ang="0">
                <a:pos x="647" y="810"/>
              </a:cxn>
              <a:cxn ang="0">
                <a:pos x="182" y="0"/>
              </a:cxn>
              <a:cxn ang="0">
                <a:pos x="364" y="222"/>
              </a:cxn>
              <a:cxn ang="0">
                <a:pos x="392" y="173"/>
              </a:cxn>
              <a:cxn ang="0">
                <a:pos x="636" y="546"/>
              </a:cxn>
              <a:cxn ang="0">
                <a:pos x="452" y="62"/>
              </a:cxn>
              <a:cxn ang="0">
                <a:pos x="400" y="150"/>
              </a:cxn>
              <a:cxn ang="0">
                <a:pos x="366" y="113"/>
              </a:cxn>
              <a:cxn ang="0">
                <a:pos x="402" y="51"/>
              </a:cxn>
              <a:cxn ang="0">
                <a:pos x="452" y="62"/>
              </a:cxn>
              <a:cxn ang="0">
                <a:pos x="263" y="11"/>
              </a:cxn>
              <a:cxn ang="0">
                <a:pos x="329" y="79"/>
              </a:cxn>
              <a:cxn ang="0">
                <a:pos x="353" y="36"/>
              </a:cxn>
              <a:cxn ang="0">
                <a:pos x="263" y="11"/>
              </a:cxn>
            </a:cxnLst>
            <a:rect l="0" t="0" r="r" b="b"/>
            <a:pathLst>
              <a:path w="647" h="810">
                <a:moveTo>
                  <a:pt x="636" y="546"/>
                </a:moveTo>
                <a:cubicBezTo>
                  <a:pt x="512" y="590"/>
                  <a:pt x="527" y="779"/>
                  <a:pt x="647" y="810"/>
                </a:cubicBezTo>
                <a:cubicBezTo>
                  <a:pt x="242" y="792"/>
                  <a:pt x="0" y="355"/>
                  <a:pt x="182" y="0"/>
                </a:cubicBezTo>
                <a:cubicBezTo>
                  <a:pt x="364" y="222"/>
                  <a:pt x="364" y="222"/>
                  <a:pt x="364" y="222"/>
                </a:cubicBezTo>
                <a:cubicBezTo>
                  <a:pt x="392" y="173"/>
                  <a:pt x="392" y="173"/>
                  <a:pt x="392" y="173"/>
                </a:cubicBezTo>
                <a:cubicBezTo>
                  <a:pt x="343" y="345"/>
                  <a:pt x="457" y="524"/>
                  <a:pt x="636" y="546"/>
                </a:cubicBezTo>
                <a:close/>
                <a:moveTo>
                  <a:pt x="452" y="62"/>
                </a:moveTo>
                <a:cubicBezTo>
                  <a:pt x="430" y="88"/>
                  <a:pt x="412" y="117"/>
                  <a:pt x="400" y="150"/>
                </a:cubicBezTo>
                <a:cubicBezTo>
                  <a:pt x="366" y="113"/>
                  <a:pt x="366" y="113"/>
                  <a:pt x="366" y="113"/>
                </a:cubicBezTo>
                <a:cubicBezTo>
                  <a:pt x="402" y="51"/>
                  <a:pt x="402" y="51"/>
                  <a:pt x="402" y="51"/>
                </a:cubicBezTo>
                <a:cubicBezTo>
                  <a:pt x="452" y="62"/>
                  <a:pt x="452" y="62"/>
                  <a:pt x="452" y="62"/>
                </a:cubicBezTo>
                <a:close/>
                <a:moveTo>
                  <a:pt x="263" y="11"/>
                </a:moveTo>
                <a:cubicBezTo>
                  <a:pt x="329" y="79"/>
                  <a:pt x="329" y="79"/>
                  <a:pt x="329" y="79"/>
                </a:cubicBezTo>
                <a:cubicBezTo>
                  <a:pt x="353" y="36"/>
                  <a:pt x="353" y="36"/>
                  <a:pt x="353" y="36"/>
                </a:cubicBezTo>
                <a:cubicBezTo>
                  <a:pt x="263" y="11"/>
                  <a:pt x="263" y="11"/>
                  <a:pt x="263" y="11"/>
                </a:cubicBezTo>
                <a:close/>
              </a:path>
            </a:pathLst>
          </a:custGeom>
          <a:solidFill>
            <a:srgbClr val="FBB51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5377987" y="3349029"/>
            <a:ext cx="1319162" cy="1333408"/>
          </a:xfrm>
          <a:prstGeom prst="ellipse">
            <a:avLst/>
          </a:pr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11"/>
          <p:cNvSpPr>
            <a:spLocks noEditPoints="1"/>
          </p:cNvSpPr>
          <p:nvPr/>
        </p:nvSpPr>
        <p:spPr bwMode="auto">
          <a:xfrm>
            <a:off x="4389328" y="2980062"/>
            <a:ext cx="1049917" cy="924554"/>
          </a:xfrm>
          <a:custGeom>
            <a:avLst/>
            <a:gdLst/>
            <a:ahLst/>
            <a:cxnLst>
              <a:cxn ang="0">
                <a:pos x="430" y="649"/>
              </a:cxn>
              <a:cxn ang="0">
                <a:pos x="0" y="122"/>
              </a:cxn>
              <a:cxn ang="0">
                <a:pos x="71" y="0"/>
              </a:cxn>
              <a:cxn ang="0">
                <a:pos x="737" y="113"/>
              </a:cxn>
              <a:cxn ang="0">
                <a:pos x="645" y="274"/>
              </a:cxn>
              <a:cxn ang="0">
                <a:pos x="519" y="245"/>
              </a:cxn>
              <a:cxn ang="0">
                <a:pos x="434" y="392"/>
              </a:cxn>
              <a:cxn ang="0">
                <a:pos x="524" y="486"/>
              </a:cxn>
              <a:cxn ang="0">
                <a:pos x="430" y="649"/>
              </a:cxn>
              <a:cxn ang="0">
                <a:pos x="430" y="649"/>
              </a:cxn>
              <a:cxn ang="0">
                <a:pos x="191" y="151"/>
              </a:cxn>
              <a:cxn ang="0">
                <a:pos x="347" y="311"/>
              </a:cxn>
              <a:cxn ang="0">
                <a:pos x="404" y="210"/>
              </a:cxn>
              <a:cxn ang="0">
                <a:pos x="191" y="151"/>
              </a:cxn>
              <a:cxn ang="0">
                <a:pos x="191" y="151"/>
              </a:cxn>
            </a:cxnLst>
            <a:rect l="0" t="0" r="r" b="b"/>
            <a:pathLst>
              <a:path w="737" h="649">
                <a:moveTo>
                  <a:pt x="430" y="649"/>
                </a:moveTo>
                <a:lnTo>
                  <a:pt x="0" y="122"/>
                </a:lnTo>
                <a:lnTo>
                  <a:pt x="71" y="0"/>
                </a:lnTo>
                <a:lnTo>
                  <a:pt x="737" y="113"/>
                </a:lnTo>
                <a:lnTo>
                  <a:pt x="645" y="274"/>
                </a:lnTo>
                <a:lnTo>
                  <a:pt x="519" y="245"/>
                </a:lnTo>
                <a:lnTo>
                  <a:pt x="434" y="392"/>
                </a:lnTo>
                <a:lnTo>
                  <a:pt x="524" y="486"/>
                </a:lnTo>
                <a:lnTo>
                  <a:pt x="430" y="649"/>
                </a:lnTo>
                <a:lnTo>
                  <a:pt x="430" y="649"/>
                </a:lnTo>
                <a:close/>
                <a:moveTo>
                  <a:pt x="191" y="151"/>
                </a:moveTo>
                <a:lnTo>
                  <a:pt x="347" y="311"/>
                </a:lnTo>
                <a:lnTo>
                  <a:pt x="404" y="210"/>
                </a:lnTo>
                <a:lnTo>
                  <a:pt x="191" y="151"/>
                </a:lnTo>
                <a:lnTo>
                  <a:pt x="191" y="151"/>
                </a:lnTo>
                <a:close/>
              </a:path>
            </a:pathLst>
          </a:custGeom>
          <a:solidFill>
            <a:srgbClr val="F5FAFA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12"/>
          <p:cNvSpPr/>
          <p:nvPr/>
        </p:nvSpPr>
        <p:spPr bwMode="auto">
          <a:xfrm>
            <a:off x="5624440" y="4974475"/>
            <a:ext cx="790643" cy="923129"/>
          </a:xfrm>
          <a:custGeom>
            <a:avLst/>
            <a:gdLst/>
            <a:ahLst/>
            <a:cxnLst>
              <a:cxn ang="0">
                <a:pos x="0" y="134"/>
              </a:cxn>
              <a:cxn ang="0">
                <a:pos x="75" y="11"/>
              </a:cxn>
              <a:cxn ang="0">
                <a:pos x="130" y="0"/>
              </a:cxn>
              <a:cxn ang="0">
                <a:pos x="232" y="59"/>
              </a:cxn>
              <a:cxn ang="0">
                <a:pos x="176" y="99"/>
              </a:cxn>
              <a:cxn ang="0">
                <a:pos x="128" y="65"/>
              </a:cxn>
              <a:cxn ang="0">
                <a:pos x="75" y="136"/>
              </a:cxn>
              <a:cxn ang="0">
                <a:pos x="129" y="208"/>
              </a:cxn>
              <a:cxn ang="0">
                <a:pos x="175" y="175"/>
              </a:cxn>
              <a:cxn ang="0">
                <a:pos x="235" y="211"/>
              </a:cxn>
              <a:cxn ang="0">
                <a:pos x="128" y="274"/>
              </a:cxn>
              <a:cxn ang="0">
                <a:pos x="76" y="262"/>
              </a:cxn>
              <a:cxn ang="0">
                <a:pos x="0" y="134"/>
              </a:cxn>
            </a:cxnLst>
            <a:rect l="0" t="0" r="r" b="b"/>
            <a:pathLst>
              <a:path w="235" h="274">
                <a:moveTo>
                  <a:pt x="0" y="134"/>
                </a:moveTo>
                <a:cubicBezTo>
                  <a:pt x="0" y="82"/>
                  <a:pt x="28" y="34"/>
                  <a:pt x="75" y="11"/>
                </a:cubicBezTo>
                <a:cubicBezTo>
                  <a:pt x="91" y="4"/>
                  <a:pt x="109" y="0"/>
                  <a:pt x="130" y="0"/>
                </a:cubicBezTo>
                <a:cubicBezTo>
                  <a:pt x="172" y="0"/>
                  <a:pt x="213" y="19"/>
                  <a:pt x="232" y="59"/>
                </a:cubicBezTo>
                <a:cubicBezTo>
                  <a:pt x="176" y="99"/>
                  <a:pt x="176" y="99"/>
                  <a:pt x="176" y="99"/>
                </a:cubicBezTo>
                <a:cubicBezTo>
                  <a:pt x="168" y="77"/>
                  <a:pt x="151" y="65"/>
                  <a:pt x="128" y="65"/>
                </a:cubicBezTo>
                <a:cubicBezTo>
                  <a:pt x="90" y="65"/>
                  <a:pt x="75" y="104"/>
                  <a:pt x="75" y="136"/>
                </a:cubicBezTo>
                <a:cubicBezTo>
                  <a:pt x="75" y="169"/>
                  <a:pt x="92" y="208"/>
                  <a:pt x="129" y="208"/>
                </a:cubicBezTo>
                <a:cubicBezTo>
                  <a:pt x="151" y="208"/>
                  <a:pt x="168" y="195"/>
                  <a:pt x="175" y="175"/>
                </a:cubicBezTo>
                <a:cubicBezTo>
                  <a:pt x="235" y="211"/>
                  <a:pt x="235" y="211"/>
                  <a:pt x="235" y="211"/>
                </a:cubicBezTo>
                <a:cubicBezTo>
                  <a:pt x="219" y="252"/>
                  <a:pt x="169" y="274"/>
                  <a:pt x="128" y="274"/>
                </a:cubicBezTo>
                <a:cubicBezTo>
                  <a:pt x="109" y="274"/>
                  <a:pt x="92" y="270"/>
                  <a:pt x="76" y="262"/>
                </a:cubicBezTo>
                <a:cubicBezTo>
                  <a:pt x="30" y="238"/>
                  <a:pt x="0" y="186"/>
                  <a:pt x="0" y="134"/>
                </a:cubicBezTo>
                <a:close/>
              </a:path>
            </a:pathLst>
          </a:custGeom>
          <a:solidFill>
            <a:srgbClr val="F5FAFA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13"/>
          <p:cNvSpPr/>
          <p:nvPr/>
        </p:nvSpPr>
        <p:spPr bwMode="auto">
          <a:xfrm>
            <a:off x="5533267" y="3329084"/>
            <a:ext cx="1008604" cy="431649"/>
          </a:xfrm>
          <a:custGeom>
            <a:avLst/>
            <a:gdLst/>
            <a:ahLst/>
            <a:cxnLst>
              <a:cxn ang="0">
                <a:pos x="23" y="128"/>
              </a:cxn>
              <a:cxn ang="0">
                <a:pos x="0" y="114"/>
              </a:cxn>
              <a:cxn ang="0">
                <a:pos x="300" y="115"/>
              </a:cxn>
              <a:cxn ang="0">
                <a:pos x="278" y="128"/>
              </a:cxn>
              <a:cxn ang="0">
                <a:pos x="23" y="128"/>
              </a:cxn>
            </a:cxnLst>
            <a:rect l="0" t="0" r="r" b="b"/>
            <a:pathLst>
              <a:path w="300" h="128">
                <a:moveTo>
                  <a:pt x="23" y="128"/>
                </a:moveTo>
                <a:cubicBezTo>
                  <a:pt x="0" y="114"/>
                  <a:pt x="0" y="114"/>
                  <a:pt x="0" y="114"/>
                </a:cubicBezTo>
                <a:cubicBezTo>
                  <a:pt x="68" y="0"/>
                  <a:pt x="233" y="0"/>
                  <a:pt x="300" y="115"/>
                </a:cubicBezTo>
                <a:cubicBezTo>
                  <a:pt x="278" y="128"/>
                  <a:pt x="278" y="128"/>
                  <a:pt x="278" y="128"/>
                </a:cubicBezTo>
                <a:cubicBezTo>
                  <a:pt x="221" y="31"/>
                  <a:pt x="80" y="31"/>
                  <a:pt x="23" y="128"/>
                </a:cubicBezTo>
                <a:close/>
              </a:path>
            </a:pathLst>
          </a:custGeom>
          <a:solidFill>
            <a:srgbClr val="3991D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14"/>
          <p:cNvSpPr/>
          <p:nvPr/>
        </p:nvSpPr>
        <p:spPr bwMode="auto">
          <a:xfrm>
            <a:off x="6037569" y="3716571"/>
            <a:ext cx="733660" cy="891788"/>
          </a:xfrm>
          <a:custGeom>
            <a:avLst/>
            <a:gdLst/>
            <a:ahLst/>
            <a:cxnLst>
              <a:cxn ang="0">
                <a:pos x="128" y="13"/>
              </a:cxn>
              <a:cxn ang="0">
                <a:pos x="150" y="0"/>
              </a:cxn>
              <a:cxn ang="0">
                <a:pos x="0" y="265"/>
              </a:cxn>
              <a:cxn ang="0">
                <a:pos x="0" y="238"/>
              </a:cxn>
              <a:cxn ang="0">
                <a:pos x="128" y="13"/>
              </a:cxn>
            </a:cxnLst>
            <a:rect l="0" t="0" r="r" b="b"/>
            <a:pathLst>
              <a:path w="218" h="265">
                <a:moveTo>
                  <a:pt x="128" y="13"/>
                </a:moveTo>
                <a:cubicBezTo>
                  <a:pt x="150" y="0"/>
                  <a:pt x="150" y="0"/>
                  <a:pt x="150" y="0"/>
                </a:cubicBezTo>
                <a:cubicBezTo>
                  <a:pt x="218" y="115"/>
                  <a:pt x="136" y="265"/>
                  <a:pt x="0" y="265"/>
                </a:cubicBezTo>
                <a:cubicBezTo>
                  <a:pt x="0" y="238"/>
                  <a:pt x="0" y="238"/>
                  <a:pt x="0" y="238"/>
                </a:cubicBezTo>
                <a:cubicBezTo>
                  <a:pt x="116" y="238"/>
                  <a:pt x="185" y="111"/>
                  <a:pt x="128" y="13"/>
                </a:cubicBezTo>
                <a:close/>
              </a:path>
            </a:pathLst>
          </a:custGeom>
          <a:solidFill>
            <a:srgbClr val="EC4052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reeform 15"/>
          <p:cNvSpPr/>
          <p:nvPr/>
        </p:nvSpPr>
        <p:spPr bwMode="auto">
          <a:xfrm>
            <a:off x="5303909" y="3713721"/>
            <a:ext cx="733660" cy="894637"/>
          </a:xfrm>
          <a:custGeom>
            <a:avLst/>
            <a:gdLst/>
            <a:ahLst/>
            <a:cxnLst>
              <a:cxn ang="0">
                <a:pos x="218" y="239"/>
              </a:cxn>
              <a:cxn ang="0">
                <a:pos x="218" y="266"/>
              </a:cxn>
              <a:cxn ang="0">
                <a:pos x="68" y="0"/>
              </a:cxn>
              <a:cxn ang="0">
                <a:pos x="91" y="14"/>
              </a:cxn>
              <a:cxn ang="0">
                <a:pos x="218" y="239"/>
              </a:cxn>
            </a:cxnLst>
            <a:rect l="0" t="0" r="r" b="b"/>
            <a:pathLst>
              <a:path w="218" h="266">
                <a:moveTo>
                  <a:pt x="218" y="239"/>
                </a:moveTo>
                <a:cubicBezTo>
                  <a:pt x="218" y="266"/>
                  <a:pt x="218" y="266"/>
                  <a:pt x="218" y="266"/>
                </a:cubicBezTo>
                <a:cubicBezTo>
                  <a:pt x="82" y="266"/>
                  <a:pt x="0" y="116"/>
                  <a:pt x="68" y="0"/>
                </a:cubicBezTo>
                <a:cubicBezTo>
                  <a:pt x="91" y="14"/>
                  <a:pt x="91" y="14"/>
                  <a:pt x="91" y="14"/>
                </a:cubicBezTo>
                <a:cubicBezTo>
                  <a:pt x="33" y="112"/>
                  <a:pt x="102" y="239"/>
                  <a:pt x="218" y="239"/>
                </a:cubicBezTo>
                <a:close/>
              </a:path>
            </a:pathLst>
          </a:custGeom>
          <a:solidFill>
            <a:srgbClr val="FBB51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reeform 16"/>
          <p:cNvSpPr>
            <a:spLocks noEditPoints="1"/>
          </p:cNvSpPr>
          <p:nvPr/>
        </p:nvSpPr>
        <p:spPr bwMode="auto">
          <a:xfrm>
            <a:off x="6680055" y="2740732"/>
            <a:ext cx="1106900" cy="1069861"/>
          </a:xfrm>
          <a:custGeom>
            <a:avLst/>
            <a:gdLst/>
            <a:ahLst/>
            <a:cxnLst>
              <a:cxn ang="0">
                <a:pos x="174" y="300"/>
              </a:cxn>
              <a:cxn ang="0">
                <a:pos x="88" y="281"/>
              </a:cxn>
              <a:cxn ang="0">
                <a:pos x="66" y="250"/>
              </a:cxn>
              <a:cxn ang="0">
                <a:pos x="0" y="135"/>
              </a:cxn>
              <a:cxn ang="0">
                <a:pos x="233" y="0"/>
              </a:cxn>
              <a:cxn ang="0">
                <a:pos x="311" y="136"/>
              </a:cxn>
              <a:cxn ang="0">
                <a:pos x="282" y="224"/>
              </a:cxn>
              <a:cxn ang="0">
                <a:pos x="209" y="222"/>
              </a:cxn>
              <a:cxn ang="0">
                <a:pos x="174" y="300"/>
              </a:cxn>
              <a:cxn ang="0">
                <a:pos x="150" y="227"/>
              </a:cxn>
              <a:cxn ang="0">
                <a:pos x="160" y="199"/>
              </a:cxn>
              <a:cxn ang="0">
                <a:pos x="130" y="146"/>
              </a:cxn>
              <a:cxn ang="0">
                <a:pos x="91" y="168"/>
              </a:cxn>
              <a:cxn ang="0">
                <a:pos x="120" y="219"/>
              </a:cxn>
              <a:cxn ang="0">
                <a:pos x="150" y="227"/>
              </a:cxn>
              <a:cxn ang="0">
                <a:pos x="215" y="96"/>
              </a:cxn>
              <a:cxn ang="0">
                <a:pos x="180" y="117"/>
              </a:cxn>
              <a:cxn ang="0">
                <a:pos x="205" y="161"/>
              </a:cxn>
              <a:cxn ang="0">
                <a:pos x="233" y="168"/>
              </a:cxn>
              <a:cxn ang="0">
                <a:pos x="242" y="142"/>
              </a:cxn>
              <a:cxn ang="0">
                <a:pos x="215" y="96"/>
              </a:cxn>
            </a:cxnLst>
            <a:rect l="0" t="0" r="r" b="b"/>
            <a:pathLst>
              <a:path w="329" h="318">
                <a:moveTo>
                  <a:pt x="174" y="300"/>
                </a:moveTo>
                <a:cubicBezTo>
                  <a:pt x="142" y="318"/>
                  <a:pt x="112" y="307"/>
                  <a:pt x="88" y="281"/>
                </a:cubicBezTo>
                <a:cubicBezTo>
                  <a:pt x="80" y="272"/>
                  <a:pt x="73" y="262"/>
                  <a:pt x="66" y="250"/>
                </a:cubicBezTo>
                <a:cubicBezTo>
                  <a:pt x="0" y="135"/>
                  <a:pt x="0" y="135"/>
                  <a:pt x="0" y="135"/>
                </a:cubicBezTo>
                <a:cubicBezTo>
                  <a:pt x="233" y="0"/>
                  <a:pt x="233" y="0"/>
                  <a:pt x="233" y="0"/>
                </a:cubicBezTo>
                <a:cubicBezTo>
                  <a:pt x="311" y="136"/>
                  <a:pt x="311" y="136"/>
                  <a:pt x="311" y="136"/>
                </a:cubicBezTo>
                <a:cubicBezTo>
                  <a:pt x="329" y="168"/>
                  <a:pt x="311" y="207"/>
                  <a:pt x="282" y="224"/>
                </a:cubicBezTo>
                <a:cubicBezTo>
                  <a:pt x="259" y="238"/>
                  <a:pt x="231" y="238"/>
                  <a:pt x="209" y="222"/>
                </a:cubicBezTo>
                <a:cubicBezTo>
                  <a:pt x="217" y="256"/>
                  <a:pt x="204" y="282"/>
                  <a:pt x="174" y="300"/>
                </a:cubicBezTo>
                <a:close/>
                <a:moveTo>
                  <a:pt x="150" y="227"/>
                </a:moveTo>
                <a:cubicBezTo>
                  <a:pt x="160" y="221"/>
                  <a:pt x="167" y="210"/>
                  <a:pt x="160" y="199"/>
                </a:cubicBezTo>
                <a:cubicBezTo>
                  <a:pt x="130" y="146"/>
                  <a:pt x="130" y="146"/>
                  <a:pt x="130" y="146"/>
                </a:cubicBezTo>
                <a:cubicBezTo>
                  <a:pt x="91" y="168"/>
                  <a:pt x="91" y="168"/>
                  <a:pt x="91" y="168"/>
                </a:cubicBezTo>
                <a:cubicBezTo>
                  <a:pt x="120" y="219"/>
                  <a:pt x="120" y="219"/>
                  <a:pt x="120" y="219"/>
                </a:cubicBezTo>
                <a:cubicBezTo>
                  <a:pt x="127" y="231"/>
                  <a:pt x="138" y="234"/>
                  <a:pt x="150" y="227"/>
                </a:cubicBezTo>
                <a:close/>
                <a:moveTo>
                  <a:pt x="215" y="96"/>
                </a:moveTo>
                <a:cubicBezTo>
                  <a:pt x="180" y="117"/>
                  <a:pt x="180" y="117"/>
                  <a:pt x="180" y="117"/>
                </a:cubicBezTo>
                <a:cubicBezTo>
                  <a:pt x="205" y="161"/>
                  <a:pt x="205" y="161"/>
                  <a:pt x="205" y="161"/>
                </a:cubicBezTo>
                <a:cubicBezTo>
                  <a:pt x="212" y="173"/>
                  <a:pt x="221" y="174"/>
                  <a:pt x="233" y="168"/>
                </a:cubicBezTo>
                <a:cubicBezTo>
                  <a:pt x="243" y="162"/>
                  <a:pt x="248" y="153"/>
                  <a:pt x="242" y="142"/>
                </a:cubicBezTo>
                <a:cubicBezTo>
                  <a:pt x="215" y="96"/>
                  <a:pt x="215" y="96"/>
                  <a:pt x="215" y="96"/>
                </a:cubicBezTo>
                <a:close/>
              </a:path>
            </a:pathLst>
          </a:custGeom>
          <a:solidFill>
            <a:srgbClr val="F5FAFA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5812790" y="2341880"/>
            <a:ext cx="372110" cy="513080"/>
            <a:chOff x="5909099" y="2889985"/>
            <a:chExt cx="249301" cy="255000"/>
          </a:xfrm>
          <a:solidFill>
            <a:srgbClr val="FFFFFF"/>
          </a:solidFill>
        </p:grpSpPr>
        <p:sp>
          <p:nvSpPr>
            <p:cNvPr id="27" name="Freeform 25"/>
            <p:cNvSpPr/>
            <p:nvPr/>
          </p:nvSpPr>
          <p:spPr bwMode="auto">
            <a:xfrm>
              <a:off x="6027338" y="2889985"/>
              <a:ext cx="7123" cy="27067"/>
            </a:xfrm>
            <a:custGeom>
              <a:avLst/>
              <a:gdLst/>
              <a:ahLst/>
              <a:cxnLst>
                <a:cxn ang="0">
                  <a:pos x="2" y="7"/>
                </a:cxn>
                <a:cxn ang="0">
                  <a:pos x="1" y="8"/>
                </a:cxn>
                <a:cxn ang="0">
                  <a:pos x="1" y="8"/>
                </a:cxn>
                <a:cxn ang="0">
                  <a:pos x="0" y="7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2" y="1"/>
                </a:cxn>
                <a:cxn ang="0">
                  <a:pos x="2" y="7"/>
                </a:cxn>
              </a:cxnLst>
              <a:rect l="0" t="0" r="r" b="b"/>
              <a:pathLst>
                <a:path w="2" h="8">
                  <a:moveTo>
                    <a:pt x="2" y="7"/>
                  </a:moveTo>
                  <a:cubicBezTo>
                    <a:pt x="2" y="8"/>
                    <a:pt x="2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0" y="8"/>
                    <a:pt x="0" y="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7"/>
                    <a:pt x="2" y="7"/>
                    <a:pt x="2" y="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5936165" y="2929873"/>
              <a:ext cx="24218" cy="24218"/>
            </a:xfrm>
            <a:custGeom>
              <a:avLst/>
              <a:gdLst/>
              <a:ahLst/>
              <a:cxnLst>
                <a:cxn ang="0">
                  <a:pos x="7" y="5"/>
                </a:cxn>
                <a:cxn ang="0">
                  <a:pos x="7" y="6"/>
                </a:cxn>
                <a:cxn ang="0">
                  <a:pos x="7" y="6"/>
                </a:cxn>
                <a:cxn ang="0">
                  <a:pos x="5" y="7"/>
                </a:cxn>
                <a:cxn ang="0">
                  <a:pos x="1" y="2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2" y="1"/>
                </a:cxn>
                <a:cxn ang="0">
                  <a:pos x="7" y="5"/>
                </a:cxn>
              </a:cxnLst>
              <a:rect l="0" t="0" r="r" b="b"/>
              <a:pathLst>
                <a:path w="7" h="7">
                  <a:moveTo>
                    <a:pt x="7" y="5"/>
                  </a:moveTo>
                  <a:cubicBezTo>
                    <a:pt x="7" y="5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6" y="7"/>
                    <a:pt x="6" y="7"/>
                    <a:pt x="5" y="7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0"/>
                    <a:pt x="2" y="1"/>
                  </a:cubicBezTo>
                  <a:cubicBezTo>
                    <a:pt x="7" y="5"/>
                    <a:pt x="7" y="5"/>
                    <a:pt x="7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5909099" y="3023896"/>
              <a:ext cx="27067" cy="9973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8" y="1"/>
                </a:cxn>
                <a:cxn ang="0">
                  <a:pos x="8" y="1"/>
                </a:cxn>
                <a:cxn ang="0">
                  <a:pos x="7" y="3"/>
                </a:cxn>
                <a:cxn ang="0">
                  <a:pos x="1" y="3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1" y="1"/>
                </a:cxn>
                <a:cxn ang="0">
                  <a:pos x="7" y="0"/>
                </a:cxn>
              </a:cxnLst>
              <a:rect l="0" t="0" r="r" b="b"/>
              <a:pathLst>
                <a:path w="8" h="3">
                  <a:moveTo>
                    <a:pt x="7" y="0"/>
                  </a:moveTo>
                  <a:cubicBezTo>
                    <a:pt x="8" y="0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3"/>
                    <a:pt x="7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7" y="0"/>
                    <a:pt x="7" y="0"/>
                    <a:pt x="7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8"/>
            <p:cNvSpPr/>
            <p:nvPr/>
          </p:nvSpPr>
          <p:spPr bwMode="auto">
            <a:xfrm>
              <a:off x="6131333" y="3018197"/>
              <a:ext cx="27067" cy="9973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1" y="1"/>
                </a:cxn>
                <a:cxn ang="0">
                  <a:pos x="8" y="1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7" y="3"/>
                </a:cxn>
                <a:cxn ang="0">
                  <a:pos x="1" y="3"/>
                </a:cxn>
              </a:cxnLst>
              <a:rect l="0" t="0" r="r" b="b"/>
              <a:pathLst>
                <a:path w="8" h="3">
                  <a:moveTo>
                    <a:pt x="1" y="3"/>
                  </a:move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3"/>
                    <a:pt x="8" y="3"/>
                    <a:pt x="7" y="3"/>
                  </a:cubicBezTo>
                  <a:cubicBezTo>
                    <a:pt x="1" y="3"/>
                    <a:pt x="1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9"/>
            <p:cNvSpPr/>
            <p:nvPr/>
          </p:nvSpPr>
          <p:spPr bwMode="auto">
            <a:xfrm>
              <a:off x="6104266" y="2927024"/>
              <a:ext cx="24218" cy="22793"/>
            </a:xfrm>
            <a:custGeom>
              <a:avLst/>
              <a:gdLst/>
              <a:ahLst/>
              <a:cxnLst>
                <a:cxn ang="0">
                  <a:pos x="1" y="6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5"/>
                </a:cxn>
                <a:cxn ang="0">
                  <a:pos x="5" y="0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2"/>
                </a:cxn>
                <a:cxn ang="0">
                  <a:pos x="1" y="6"/>
                </a:cxn>
              </a:cxnLst>
              <a:rect l="0" t="0" r="r" b="b"/>
              <a:pathLst>
                <a:path w="7" h="7">
                  <a:moveTo>
                    <a:pt x="1" y="6"/>
                  </a:moveTo>
                  <a:cubicBezTo>
                    <a:pt x="1" y="7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7" y="1"/>
                    <a:pt x="7" y="2"/>
                    <a:pt x="6" y="2"/>
                  </a:cubicBezTo>
                  <a:cubicBezTo>
                    <a:pt x="1" y="6"/>
                    <a:pt x="1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0"/>
            <p:cNvSpPr>
              <a:spLocks noEditPoints="1"/>
            </p:cNvSpPr>
            <p:nvPr/>
          </p:nvSpPr>
          <p:spPr bwMode="auto">
            <a:xfrm>
              <a:off x="5953260" y="2927024"/>
              <a:ext cx="155280" cy="217961"/>
            </a:xfrm>
            <a:custGeom>
              <a:avLst/>
              <a:gdLst/>
              <a:ahLst/>
              <a:cxnLst>
                <a:cxn ang="0">
                  <a:pos x="30" y="55"/>
                </a:cxn>
                <a:cxn ang="0">
                  <a:pos x="29" y="57"/>
                </a:cxn>
                <a:cxn ang="0">
                  <a:pos x="29" y="57"/>
                </a:cxn>
                <a:cxn ang="0">
                  <a:pos x="18" y="57"/>
                </a:cxn>
                <a:cxn ang="0">
                  <a:pos x="17" y="57"/>
                </a:cxn>
                <a:cxn ang="0">
                  <a:pos x="16" y="55"/>
                </a:cxn>
                <a:cxn ang="0">
                  <a:pos x="16" y="49"/>
                </a:cxn>
                <a:cxn ang="0">
                  <a:pos x="30" y="49"/>
                </a:cxn>
                <a:cxn ang="0">
                  <a:pos x="30" y="55"/>
                </a:cxn>
                <a:cxn ang="0">
                  <a:pos x="14" y="12"/>
                </a:cxn>
                <a:cxn ang="0">
                  <a:pos x="9" y="23"/>
                </a:cxn>
                <a:cxn ang="0">
                  <a:pos x="14" y="34"/>
                </a:cxn>
                <a:cxn ang="0">
                  <a:pos x="14" y="36"/>
                </a:cxn>
                <a:cxn ang="0">
                  <a:pos x="14" y="36"/>
                </a:cxn>
                <a:cxn ang="0">
                  <a:pos x="12" y="36"/>
                </a:cxn>
                <a:cxn ang="0">
                  <a:pos x="7" y="23"/>
                </a:cxn>
                <a:cxn ang="0">
                  <a:pos x="13" y="10"/>
                </a:cxn>
                <a:cxn ang="0">
                  <a:pos x="15" y="10"/>
                </a:cxn>
                <a:cxn ang="0">
                  <a:pos x="15" y="10"/>
                </a:cxn>
                <a:cxn ang="0">
                  <a:pos x="14" y="12"/>
                </a:cxn>
                <a:cxn ang="0">
                  <a:pos x="46" y="23"/>
                </a:cxn>
                <a:cxn ang="0">
                  <a:pos x="23" y="0"/>
                </a:cxn>
                <a:cxn ang="0">
                  <a:pos x="0" y="23"/>
                </a:cxn>
                <a:cxn ang="0">
                  <a:pos x="14" y="44"/>
                </a:cxn>
                <a:cxn ang="0">
                  <a:pos x="14" y="49"/>
                </a:cxn>
                <a:cxn ang="0">
                  <a:pos x="14" y="55"/>
                </a:cxn>
                <a:cxn ang="0">
                  <a:pos x="17" y="59"/>
                </a:cxn>
                <a:cxn ang="0">
                  <a:pos x="17" y="61"/>
                </a:cxn>
                <a:cxn ang="0">
                  <a:pos x="21" y="65"/>
                </a:cxn>
                <a:cxn ang="0">
                  <a:pos x="25" y="65"/>
                </a:cxn>
                <a:cxn ang="0">
                  <a:pos x="29" y="61"/>
                </a:cxn>
                <a:cxn ang="0">
                  <a:pos x="29" y="59"/>
                </a:cxn>
                <a:cxn ang="0">
                  <a:pos x="32" y="55"/>
                </a:cxn>
                <a:cxn ang="0">
                  <a:pos x="32" y="47"/>
                </a:cxn>
                <a:cxn ang="0">
                  <a:pos x="32" y="44"/>
                </a:cxn>
                <a:cxn ang="0">
                  <a:pos x="46" y="23"/>
                </a:cxn>
              </a:cxnLst>
              <a:rect l="0" t="0" r="r" b="b"/>
              <a:pathLst>
                <a:path w="46" h="65">
                  <a:moveTo>
                    <a:pt x="30" y="55"/>
                  </a:moveTo>
                  <a:cubicBezTo>
                    <a:pt x="30" y="56"/>
                    <a:pt x="30" y="57"/>
                    <a:pt x="29" y="57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6" y="57"/>
                    <a:pt x="16" y="56"/>
                    <a:pt x="16" y="55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0" y="55"/>
                    <a:pt x="30" y="55"/>
                    <a:pt x="30" y="55"/>
                  </a:cubicBezTo>
                  <a:close/>
                  <a:moveTo>
                    <a:pt x="14" y="12"/>
                  </a:moveTo>
                  <a:cubicBezTo>
                    <a:pt x="11" y="15"/>
                    <a:pt x="9" y="19"/>
                    <a:pt x="9" y="23"/>
                  </a:cubicBezTo>
                  <a:cubicBezTo>
                    <a:pt x="9" y="28"/>
                    <a:pt x="11" y="32"/>
                    <a:pt x="14" y="34"/>
                  </a:cubicBezTo>
                  <a:cubicBezTo>
                    <a:pt x="14" y="35"/>
                    <a:pt x="14" y="35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3" y="36"/>
                    <a:pt x="12" y="36"/>
                  </a:cubicBezTo>
                  <a:cubicBezTo>
                    <a:pt x="9" y="33"/>
                    <a:pt x="7" y="29"/>
                    <a:pt x="7" y="23"/>
                  </a:cubicBezTo>
                  <a:cubicBezTo>
                    <a:pt x="7" y="18"/>
                    <a:pt x="9" y="13"/>
                    <a:pt x="13" y="10"/>
                  </a:cubicBezTo>
                  <a:cubicBezTo>
                    <a:pt x="14" y="10"/>
                    <a:pt x="14" y="10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1"/>
                    <a:pt x="15" y="12"/>
                    <a:pt x="14" y="12"/>
                  </a:cubicBezTo>
                  <a:close/>
                  <a:moveTo>
                    <a:pt x="46" y="23"/>
                  </a:moveTo>
                  <a:cubicBezTo>
                    <a:pt x="46" y="11"/>
                    <a:pt x="36" y="0"/>
                    <a:pt x="23" y="0"/>
                  </a:cubicBezTo>
                  <a:cubicBezTo>
                    <a:pt x="10" y="0"/>
                    <a:pt x="0" y="11"/>
                    <a:pt x="0" y="23"/>
                  </a:cubicBezTo>
                  <a:cubicBezTo>
                    <a:pt x="0" y="33"/>
                    <a:pt x="6" y="41"/>
                    <a:pt x="14" y="44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4" y="57"/>
                    <a:pt x="15" y="59"/>
                    <a:pt x="17" y="59"/>
                  </a:cubicBezTo>
                  <a:cubicBezTo>
                    <a:pt x="17" y="60"/>
                    <a:pt x="17" y="61"/>
                    <a:pt x="17" y="61"/>
                  </a:cubicBezTo>
                  <a:cubicBezTo>
                    <a:pt x="18" y="63"/>
                    <a:pt x="20" y="65"/>
                    <a:pt x="21" y="65"/>
                  </a:cubicBezTo>
                  <a:cubicBezTo>
                    <a:pt x="25" y="65"/>
                    <a:pt x="25" y="65"/>
                    <a:pt x="25" y="65"/>
                  </a:cubicBezTo>
                  <a:cubicBezTo>
                    <a:pt x="26" y="65"/>
                    <a:pt x="28" y="63"/>
                    <a:pt x="29" y="61"/>
                  </a:cubicBezTo>
                  <a:cubicBezTo>
                    <a:pt x="29" y="61"/>
                    <a:pt x="29" y="60"/>
                    <a:pt x="29" y="59"/>
                  </a:cubicBezTo>
                  <a:cubicBezTo>
                    <a:pt x="31" y="59"/>
                    <a:pt x="32" y="57"/>
                    <a:pt x="32" y="55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40" y="41"/>
                    <a:pt x="46" y="33"/>
                    <a:pt x="46" y="2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693920" y="4544695"/>
            <a:ext cx="324485" cy="429895"/>
            <a:chOff x="7242507" y="4736242"/>
            <a:chExt cx="205140" cy="246453"/>
          </a:xfrm>
          <a:solidFill>
            <a:srgbClr val="FFFFFF"/>
          </a:solidFill>
        </p:grpSpPr>
        <p:sp>
          <p:nvSpPr>
            <p:cNvPr id="48" name="Freeform 39"/>
            <p:cNvSpPr>
              <a:spLocks noEditPoints="1"/>
            </p:cNvSpPr>
            <p:nvPr/>
          </p:nvSpPr>
          <p:spPr bwMode="auto">
            <a:xfrm>
              <a:off x="7242507" y="4736242"/>
              <a:ext cx="205140" cy="246453"/>
            </a:xfrm>
            <a:custGeom>
              <a:avLst/>
              <a:gdLst/>
              <a:ahLst/>
              <a:cxnLst>
                <a:cxn ang="0">
                  <a:pos x="21" y="4"/>
                </a:cxn>
                <a:cxn ang="0">
                  <a:pos x="20" y="5"/>
                </a:cxn>
                <a:cxn ang="0">
                  <a:pos x="21" y="6"/>
                </a:cxn>
                <a:cxn ang="0">
                  <a:pos x="22" y="7"/>
                </a:cxn>
                <a:cxn ang="0">
                  <a:pos x="22" y="23"/>
                </a:cxn>
                <a:cxn ang="0">
                  <a:pos x="18" y="39"/>
                </a:cxn>
                <a:cxn ang="0">
                  <a:pos x="4" y="65"/>
                </a:cxn>
                <a:cxn ang="0">
                  <a:pos x="4" y="68"/>
                </a:cxn>
                <a:cxn ang="0">
                  <a:pos x="6" y="70"/>
                </a:cxn>
                <a:cxn ang="0">
                  <a:pos x="55" y="70"/>
                </a:cxn>
                <a:cxn ang="0">
                  <a:pos x="57" y="68"/>
                </a:cxn>
                <a:cxn ang="0">
                  <a:pos x="57" y="65"/>
                </a:cxn>
                <a:cxn ang="0">
                  <a:pos x="43" y="39"/>
                </a:cxn>
                <a:cxn ang="0">
                  <a:pos x="39" y="23"/>
                </a:cxn>
                <a:cxn ang="0">
                  <a:pos x="39" y="6"/>
                </a:cxn>
                <a:cxn ang="0">
                  <a:pos x="40" y="6"/>
                </a:cxn>
                <a:cxn ang="0">
                  <a:pos x="41" y="5"/>
                </a:cxn>
                <a:cxn ang="0">
                  <a:pos x="40" y="4"/>
                </a:cxn>
                <a:cxn ang="0">
                  <a:pos x="21" y="4"/>
                </a:cxn>
                <a:cxn ang="0">
                  <a:pos x="55" y="73"/>
                </a:cxn>
                <a:cxn ang="0">
                  <a:pos x="6" y="73"/>
                </a:cxn>
                <a:cxn ang="0">
                  <a:pos x="1" y="70"/>
                </a:cxn>
                <a:cxn ang="0">
                  <a:pos x="1" y="64"/>
                </a:cxn>
                <a:cxn ang="0">
                  <a:pos x="15" y="37"/>
                </a:cxn>
                <a:cxn ang="0">
                  <a:pos x="19" y="23"/>
                </a:cxn>
                <a:cxn ang="0">
                  <a:pos x="19" y="9"/>
                </a:cxn>
                <a:cxn ang="0">
                  <a:pos x="17" y="4"/>
                </a:cxn>
                <a:cxn ang="0">
                  <a:pos x="21" y="0"/>
                </a:cxn>
                <a:cxn ang="0">
                  <a:pos x="40" y="0"/>
                </a:cxn>
                <a:cxn ang="0">
                  <a:pos x="44" y="4"/>
                </a:cxn>
                <a:cxn ang="0">
                  <a:pos x="42" y="9"/>
                </a:cxn>
                <a:cxn ang="0">
                  <a:pos x="42" y="23"/>
                </a:cxn>
                <a:cxn ang="0">
                  <a:pos x="46" y="38"/>
                </a:cxn>
                <a:cxn ang="0">
                  <a:pos x="60" y="63"/>
                </a:cxn>
                <a:cxn ang="0">
                  <a:pos x="60" y="70"/>
                </a:cxn>
                <a:cxn ang="0">
                  <a:pos x="55" y="73"/>
                </a:cxn>
              </a:cxnLst>
              <a:rect l="0" t="0" r="r" b="b"/>
              <a:pathLst>
                <a:path w="61" h="73">
                  <a:moveTo>
                    <a:pt x="21" y="4"/>
                  </a:moveTo>
                  <a:cubicBezTo>
                    <a:pt x="20" y="4"/>
                    <a:pt x="20" y="4"/>
                    <a:pt x="20" y="5"/>
                  </a:cubicBezTo>
                  <a:cubicBezTo>
                    <a:pt x="20" y="5"/>
                    <a:pt x="20" y="6"/>
                    <a:pt x="21" y="6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8"/>
                    <a:pt x="21" y="34"/>
                    <a:pt x="18" y="39"/>
                  </a:cubicBezTo>
                  <a:cubicBezTo>
                    <a:pt x="4" y="65"/>
                    <a:pt x="4" y="65"/>
                    <a:pt x="4" y="65"/>
                  </a:cubicBezTo>
                  <a:cubicBezTo>
                    <a:pt x="3" y="66"/>
                    <a:pt x="3" y="67"/>
                    <a:pt x="4" y="68"/>
                  </a:cubicBezTo>
                  <a:cubicBezTo>
                    <a:pt x="4" y="69"/>
                    <a:pt x="5" y="70"/>
                    <a:pt x="6" y="70"/>
                  </a:cubicBezTo>
                  <a:cubicBezTo>
                    <a:pt x="55" y="70"/>
                    <a:pt x="55" y="70"/>
                    <a:pt x="55" y="70"/>
                  </a:cubicBezTo>
                  <a:cubicBezTo>
                    <a:pt x="56" y="70"/>
                    <a:pt x="57" y="69"/>
                    <a:pt x="57" y="68"/>
                  </a:cubicBezTo>
                  <a:cubicBezTo>
                    <a:pt x="58" y="67"/>
                    <a:pt x="58" y="66"/>
                    <a:pt x="57" y="65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0" y="34"/>
                    <a:pt x="39" y="29"/>
                    <a:pt x="39" y="23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1" y="6"/>
                    <a:pt x="41" y="5"/>
                    <a:pt x="41" y="5"/>
                  </a:cubicBezTo>
                  <a:cubicBezTo>
                    <a:pt x="41" y="4"/>
                    <a:pt x="41" y="4"/>
                    <a:pt x="40" y="4"/>
                  </a:cubicBezTo>
                  <a:cubicBezTo>
                    <a:pt x="21" y="4"/>
                    <a:pt x="21" y="4"/>
                    <a:pt x="21" y="4"/>
                  </a:cubicBezTo>
                  <a:close/>
                  <a:moveTo>
                    <a:pt x="55" y="73"/>
                  </a:moveTo>
                  <a:cubicBezTo>
                    <a:pt x="6" y="73"/>
                    <a:pt x="6" y="73"/>
                    <a:pt x="6" y="73"/>
                  </a:cubicBezTo>
                  <a:cubicBezTo>
                    <a:pt x="4" y="73"/>
                    <a:pt x="2" y="72"/>
                    <a:pt x="1" y="70"/>
                  </a:cubicBezTo>
                  <a:cubicBezTo>
                    <a:pt x="0" y="68"/>
                    <a:pt x="0" y="65"/>
                    <a:pt x="1" y="64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8" y="33"/>
                    <a:pt x="19" y="28"/>
                    <a:pt x="19" y="2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7" y="8"/>
                    <a:pt x="17" y="6"/>
                    <a:pt x="17" y="4"/>
                  </a:cubicBezTo>
                  <a:cubicBezTo>
                    <a:pt x="17" y="2"/>
                    <a:pt x="19" y="0"/>
                    <a:pt x="21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2" y="0"/>
                    <a:pt x="44" y="2"/>
                    <a:pt x="44" y="4"/>
                  </a:cubicBezTo>
                  <a:cubicBezTo>
                    <a:pt x="45" y="6"/>
                    <a:pt x="44" y="8"/>
                    <a:pt x="42" y="9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2" y="28"/>
                    <a:pt x="43" y="33"/>
                    <a:pt x="46" y="38"/>
                  </a:cubicBezTo>
                  <a:cubicBezTo>
                    <a:pt x="60" y="63"/>
                    <a:pt x="60" y="63"/>
                    <a:pt x="60" y="63"/>
                  </a:cubicBezTo>
                  <a:cubicBezTo>
                    <a:pt x="61" y="65"/>
                    <a:pt x="61" y="68"/>
                    <a:pt x="60" y="70"/>
                  </a:cubicBezTo>
                  <a:cubicBezTo>
                    <a:pt x="59" y="72"/>
                    <a:pt x="57" y="73"/>
                    <a:pt x="55" y="7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40"/>
            <p:cNvSpPr>
              <a:spLocks noEditPoints="1"/>
            </p:cNvSpPr>
            <p:nvPr/>
          </p:nvSpPr>
          <p:spPr bwMode="auto">
            <a:xfrm>
              <a:off x="7265300" y="4874426"/>
              <a:ext cx="158129" cy="84051"/>
            </a:xfrm>
            <a:custGeom>
              <a:avLst/>
              <a:gdLst/>
              <a:ahLst/>
              <a:cxnLst>
                <a:cxn ang="0">
                  <a:pos x="30" y="22"/>
                </a:cxn>
                <a:cxn ang="0">
                  <a:pos x="28" y="20"/>
                </a:cxn>
                <a:cxn ang="0">
                  <a:pos x="30" y="18"/>
                </a:cxn>
                <a:cxn ang="0">
                  <a:pos x="31" y="20"/>
                </a:cxn>
                <a:cxn ang="0">
                  <a:pos x="30" y="22"/>
                </a:cxn>
                <a:cxn ang="0">
                  <a:pos x="26" y="7"/>
                </a:cxn>
                <a:cxn ang="0">
                  <a:pos x="28" y="5"/>
                </a:cxn>
                <a:cxn ang="0">
                  <a:pos x="29" y="7"/>
                </a:cxn>
                <a:cxn ang="0">
                  <a:pos x="28" y="8"/>
                </a:cxn>
                <a:cxn ang="0">
                  <a:pos x="26" y="7"/>
                </a:cxn>
                <a:cxn ang="0">
                  <a:pos x="15" y="16"/>
                </a:cxn>
                <a:cxn ang="0">
                  <a:pos x="13" y="14"/>
                </a:cxn>
                <a:cxn ang="0">
                  <a:pos x="15" y="12"/>
                </a:cxn>
                <a:cxn ang="0">
                  <a:pos x="17" y="14"/>
                </a:cxn>
                <a:cxn ang="0">
                  <a:pos x="15" y="16"/>
                </a:cxn>
                <a:cxn ang="0">
                  <a:pos x="45" y="20"/>
                </a:cxn>
                <a:cxn ang="0">
                  <a:pos x="34" y="0"/>
                </a:cxn>
                <a:cxn ang="0">
                  <a:pos x="12" y="0"/>
                </a:cxn>
                <a:cxn ang="0">
                  <a:pos x="2" y="20"/>
                </a:cxn>
                <a:cxn ang="0">
                  <a:pos x="3" y="25"/>
                </a:cxn>
                <a:cxn ang="0">
                  <a:pos x="44" y="25"/>
                </a:cxn>
                <a:cxn ang="0">
                  <a:pos x="45" y="20"/>
                </a:cxn>
              </a:cxnLst>
              <a:rect l="0" t="0" r="r" b="b"/>
              <a:pathLst>
                <a:path w="47" h="25">
                  <a:moveTo>
                    <a:pt x="30" y="22"/>
                  </a:moveTo>
                  <a:cubicBezTo>
                    <a:pt x="29" y="22"/>
                    <a:pt x="28" y="21"/>
                    <a:pt x="28" y="20"/>
                  </a:cubicBezTo>
                  <a:cubicBezTo>
                    <a:pt x="28" y="19"/>
                    <a:pt x="29" y="18"/>
                    <a:pt x="30" y="18"/>
                  </a:cubicBezTo>
                  <a:cubicBezTo>
                    <a:pt x="31" y="18"/>
                    <a:pt x="31" y="19"/>
                    <a:pt x="31" y="20"/>
                  </a:cubicBezTo>
                  <a:cubicBezTo>
                    <a:pt x="31" y="21"/>
                    <a:pt x="31" y="22"/>
                    <a:pt x="30" y="22"/>
                  </a:cubicBezTo>
                  <a:close/>
                  <a:moveTo>
                    <a:pt x="26" y="7"/>
                  </a:moveTo>
                  <a:cubicBezTo>
                    <a:pt x="26" y="6"/>
                    <a:pt x="27" y="5"/>
                    <a:pt x="28" y="5"/>
                  </a:cubicBezTo>
                  <a:cubicBezTo>
                    <a:pt x="28" y="5"/>
                    <a:pt x="29" y="6"/>
                    <a:pt x="29" y="7"/>
                  </a:cubicBezTo>
                  <a:cubicBezTo>
                    <a:pt x="29" y="7"/>
                    <a:pt x="28" y="8"/>
                    <a:pt x="28" y="8"/>
                  </a:cubicBezTo>
                  <a:cubicBezTo>
                    <a:pt x="27" y="8"/>
                    <a:pt x="26" y="7"/>
                    <a:pt x="26" y="7"/>
                  </a:cubicBezTo>
                  <a:close/>
                  <a:moveTo>
                    <a:pt x="15" y="16"/>
                  </a:moveTo>
                  <a:cubicBezTo>
                    <a:pt x="14" y="16"/>
                    <a:pt x="13" y="15"/>
                    <a:pt x="13" y="14"/>
                  </a:cubicBezTo>
                  <a:cubicBezTo>
                    <a:pt x="13" y="13"/>
                    <a:pt x="14" y="12"/>
                    <a:pt x="15" y="12"/>
                  </a:cubicBezTo>
                  <a:cubicBezTo>
                    <a:pt x="16" y="12"/>
                    <a:pt x="17" y="13"/>
                    <a:pt x="17" y="14"/>
                  </a:cubicBezTo>
                  <a:cubicBezTo>
                    <a:pt x="17" y="15"/>
                    <a:pt x="16" y="16"/>
                    <a:pt x="15" y="16"/>
                  </a:cubicBezTo>
                  <a:close/>
                  <a:moveTo>
                    <a:pt x="45" y="20"/>
                  </a:moveTo>
                  <a:cubicBezTo>
                    <a:pt x="45" y="20"/>
                    <a:pt x="35" y="1"/>
                    <a:pt x="34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"/>
                    <a:pt x="2" y="20"/>
                    <a:pt x="2" y="20"/>
                  </a:cubicBezTo>
                  <a:cubicBezTo>
                    <a:pt x="1" y="22"/>
                    <a:pt x="0" y="25"/>
                    <a:pt x="3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7" y="25"/>
                    <a:pt x="46" y="22"/>
                    <a:pt x="45" y="2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7135495" y="4487545"/>
            <a:ext cx="396240" cy="444500"/>
            <a:chOff x="4691081" y="4723420"/>
            <a:chExt cx="185196" cy="249303"/>
          </a:xfrm>
          <a:solidFill>
            <a:srgbClr val="FFFFFF"/>
          </a:solidFill>
        </p:grpSpPr>
        <p:sp>
          <p:nvSpPr>
            <p:cNvPr id="59" name="Freeform 49"/>
            <p:cNvSpPr/>
            <p:nvPr/>
          </p:nvSpPr>
          <p:spPr bwMode="auto">
            <a:xfrm>
              <a:off x="4769434" y="4854482"/>
              <a:ext cx="9973" cy="17095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5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0" y="3"/>
                </a:cxn>
              </a:cxnLst>
              <a:rect l="0" t="0" r="r" b="b"/>
              <a:pathLst>
                <a:path w="3" h="5">
                  <a:moveTo>
                    <a:pt x="0" y="3"/>
                  </a:moveTo>
                  <a:cubicBezTo>
                    <a:pt x="0" y="4"/>
                    <a:pt x="1" y="5"/>
                    <a:pt x="3" y="5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0" y="1"/>
                    <a:pt x="0" y="2"/>
                    <a:pt x="0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50"/>
            <p:cNvSpPr/>
            <p:nvPr/>
          </p:nvSpPr>
          <p:spPr bwMode="auto">
            <a:xfrm>
              <a:off x="4789378" y="4888672"/>
              <a:ext cx="12822" cy="2279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"/>
                </a:cxn>
                <a:cxn ang="0">
                  <a:pos x="3" y="6"/>
                </a:cxn>
                <a:cxn ang="0">
                  <a:pos x="4" y="3"/>
                </a:cxn>
                <a:cxn ang="0">
                  <a:pos x="0" y="0"/>
                </a:cxn>
              </a:cxnLst>
              <a:rect l="0" t="0" r="r" b="b"/>
              <a:pathLst>
                <a:path w="4" h="7">
                  <a:moveTo>
                    <a:pt x="0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2" y="6"/>
                    <a:pt x="3" y="6"/>
                  </a:cubicBezTo>
                  <a:cubicBezTo>
                    <a:pt x="3" y="5"/>
                    <a:pt x="4" y="4"/>
                    <a:pt x="4" y="3"/>
                  </a:cubicBezTo>
                  <a:cubicBezTo>
                    <a:pt x="4" y="2"/>
                    <a:pt x="2" y="1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51"/>
            <p:cNvSpPr/>
            <p:nvPr/>
          </p:nvSpPr>
          <p:spPr bwMode="auto">
            <a:xfrm>
              <a:off x="4735244" y="4723420"/>
              <a:ext cx="103995" cy="47012"/>
            </a:xfrm>
            <a:custGeom>
              <a:avLst/>
              <a:gdLst/>
              <a:ahLst/>
              <a:cxnLst>
                <a:cxn ang="0">
                  <a:pos x="22" y="14"/>
                </a:cxn>
                <a:cxn ang="0">
                  <a:pos x="22" y="14"/>
                </a:cxn>
                <a:cxn ang="0">
                  <a:pos x="27" y="6"/>
                </a:cxn>
                <a:cxn ang="0">
                  <a:pos x="15" y="0"/>
                </a:cxn>
                <a:cxn ang="0">
                  <a:pos x="3" y="6"/>
                </a:cxn>
                <a:cxn ang="0">
                  <a:pos x="7" y="14"/>
                </a:cxn>
                <a:cxn ang="0">
                  <a:pos x="8" y="14"/>
                </a:cxn>
                <a:cxn ang="0">
                  <a:pos x="22" y="14"/>
                </a:cxn>
              </a:cxnLst>
              <a:rect l="0" t="0" r="r" b="b"/>
              <a:pathLst>
                <a:path w="31" h="14">
                  <a:moveTo>
                    <a:pt x="22" y="14"/>
                  </a:moveTo>
                  <a:cubicBezTo>
                    <a:pt x="22" y="14"/>
                    <a:pt x="22" y="14"/>
                    <a:pt x="22" y="14"/>
                  </a:cubicBezTo>
                  <a:cubicBezTo>
                    <a:pt x="24" y="12"/>
                    <a:pt x="25" y="9"/>
                    <a:pt x="27" y="6"/>
                  </a:cubicBezTo>
                  <a:cubicBezTo>
                    <a:pt x="31" y="0"/>
                    <a:pt x="22" y="0"/>
                    <a:pt x="15" y="0"/>
                  </a:cubicBezTo>
                  <a:cubicBezTo>
                    <a:pt x="8" y="0"/>
                    <a:pt x="0" y="0"/>
                    <a:pt x="3" y="6"/>
                  </a:cubicBezTo>
                  <a:cubicBezTo>
                    <a:pt x="4" y="9"/>
                    <a:pt x="6" y="12"/>
                    <a:pt x="7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22" y="14"/>
                    <a:pt x="22" y="14"/>
                    <a:pt x="22" y="1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52"/>
            <p:cNvSpPr>
              <a:spLocks noEditPoints="1"/>
            </p:cNvSpPr>
            <p:nvPr/>
          </p:nvSpPr>
          <p:spPr bwMode="auto">
            <a:xfrm>
              <a:off x="4691081" y="4780404"/>
              <a:ext cx="185196" cy="192319"/>
            </a:xfrm>
            <a:custGeom>
              <a:avLst/>
              <a:gdLst/>
              <a:ahLst/>
              <a:cxnLst>
                <a:cxn ang="0">
                  <a:pos x="35" y="40"/>
                </a:cxn>
                <a:cxn ang="0">
                  <a:pos x="29" y="42"/>
                </a:cxn>
                <a:cxn ang="0">
                  <a:pos x="29" y="45"/>
                </a:cxn>
                <a:cxn ang="0">
                  <a:pos x="26" y="45"/>
                </a:cxn>
                <a:cxn ang="0">
                  <a:pos x="26" y="42"/>
                </a:cxn>
                <a:cxn ang="0">
                  <a:pos x="18" y="36"/>
                </a:cxn>
                <a:cxn ang="0">
                  <a:pos x="22" y="35"/>
                </a:cxn>
                <a:cxn ang="0">
                  <a:pos x="26" y="39"/>
                </a:cxn>
                <a:cxn ang="0">
                  <a:pos x="26" y="32"/>
                </a:cxn>
                <a:cxn ang="0">
                  <a:pos x="20" y="29"/>
                </a:cxn>
                <a:cxn ang="0">
                  <a:pos x="19" y="25"/>
                </a:cxn>
                <a:cxn ang="0">
                  <a:pos x="26" y="18"/>
                </a:cxn>
                <a:cxn ang="0">
                  <a:pos x="26" y="16"/>
                </a:cxn>
                <a:cxn ang="0">
                  <a:pos x="29" y="16"/>
                </a:cxn>
                <a:cxn ang="0">
                  <a:pos x="29" y="18"/>
                </a:cxn>
                <a:cxn ang="0">
                  <a:pos x="36" y="24"/>
                </a:cxn>
                <a:cxn ang="0">
                  <a:pos x="32" y="24"/>
                </a:cxn>
                <a:cxn ang="0">
                  <a:pos x="29" y="22"/>
                </a:cxn>
                <a:cxn ang="0">
                  <a:pos x="29" y="28"/>
                </a:cxn>
                <a:cxn ang="0">
                  <a:pos x="33" y="29"/>
                </a:cxn>
                <a:cxn ang="0">
                  <a:pos x="36" y="31"/>
                </a:cxn>
                <a:cxn ang="0">
                  <a:pos x="37" y="35"/>
                </a:cxn>
                <a:cxn ang="0">
                  <a:pos x="35" y="40"/>
                </a:cxn>
                <a:cxn ang="0">
                  <a:pos x="37" y="1"/>
                </a:cxn>
                <a:cxn ang="0">
                  <a:pos x="35" y="3"/>
                </a:cxn>
                <a:cxn ang="0">
                  <a:pos x="21" y="3"/>
                </a:cxn>
                <a:cxn ang="0">
                  <a:pos x="19" y="0"/>
                </a:cxn>
                <a:cxn ang="0">
                  <a:pos x="0" y="36"/>
                </a:cxn>
                <a:cxn ang="0">
                  <a:pos x="28" y="57"/>
                </a:cxn>
                <a:cxn ang="0">
                  <a:pos x="55" y="36"/>
                </a:cxn>
                <a:cxn ang="0">
                  <a:pos x="37" y="1"/>
                </a:cxn>
              </a:cxnLst>
              <a:rect l="0" t="0" r="r" b="b"/>
              <a:pathLst>
                <a:path w="55" h="57">
                  <a:moveTo>
                    <a:pt x="35" y="40"/>
                  </a:moveTo>
                  <a:cubicBezTo>
                    <a:pt x="33" y="41"/>
                    <a:pt x="31" y="42"/>
                    <a:pt x="29" y="42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2" y="42"/>
                    <a:pt x="19" y="40"/>
                    <a:pt x="18" y="36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3" y="37"/>
                    <a:pt x="24" y="39"/>
                    <a:pt x="26" y="39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3" y="31"/>
                    <a:pt x="21" y="30"/>
                    <a:pt x="20" y="29"/>
                  </a:cubicBezTo>
                  <a:cubicBezTo>
                    <a:pt x="19" y="28"/>
                    <a:pt x="19" y="27"/>
                    <a:pt x="19" y="25"/>
                  </a:cubicBezTo>
                  <a:cubicBezTo>
                    <a:pt x="19" y="21"/>
                    <a:pt x="21" y="19"/>
                    <a:pt x="26" y="18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32" y="19"/>
                    <a:pt x="35" y="21"/>
                    <a:pt x="36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23"/>
                    <a:pt x="30" y="22"/>
                    <a:pt x="29" y="22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31" y="28"/>
                    <a:pt x="33" y="29"/>
                    <a:pt x="33" y="29"/>
                  </a:cubicBezTo>
                  <a:cubicBezTo>
                    <a:pt x="34" y="30"/>
                    <a:pt x="35" y="30"/>
                    <a:pt x="36" y="31"/>
                  </a:cubicBezTo>
                  <a:cubicBezTo>
                    <a:pt x="36" y="32"/>
                    <a:pt x="37" y="33"/>
                    <a:pt x="37" y="35"/>
                  </a:cubicBezTo>
                  <a:cubicBezTo>
                    <a:pt x="37" y="37"/>
                    <a:pt x="36" y="38"/>
                    <a:pt x="35" y="40"/>
                  </a:cubicBezTo>
                  <a:close/>
                  <a:moveTo>
                    <a:pt x="37" y="1"/>
                  </a:moveTo>
                  <a:cubicBezTo>
                    <a:pt x="36" y="2"/>
                    <a:pt x="36" y="3"/>
                    <a:pt x="35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19" y="2"/>
                    <a:pt x="19" y="0"/>
                  </a:cubicBezTo>
                  <a:cubicBezTo>
                    <a:pt x="9" y="7"/>
                    <a:pt x="0" y="23"/>
                    <a:pt x="0" y="36"/>
                  </a:cubicBezTo>
                  <a:cubicBezTo>
                    <a:pt x="0" y="52"/>
                    <a:pt x="13" y="57"/>
                    <a:pt x="28" y="57"/>
                  </a:cubicBezTo>
                  <a:cubicBezTo>
                    <a:pt x="43" y="57"/>
                    <a:pt x="55" y="52"/>
                    <a:pt x="55" y="36"/>
                  </a:cubicBezTo>
                  <a:cubicBezTo>
                    <a:pt x="55" y="23"/>
                    <a:pt x="46" y="8"/>
                    <a:pt x="37" y="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5802513" y="3817715"/>
            <a:ext cx="474386" cy="427376"/>
            <a:chOff x="5839294" y="4108001"/>
            <a:chExt cx="474386" cy="427376"/>
          </a:xfrm>
          <a:solidFill>
            <a:srgbClr val="141E28"/>
          </a:solidFill>
        </p:grpSpPr>
        <p:sp>
          <p:nvSpPr>
            <p:cNvPr id="64" name="Freeform 53"/>
            <p:cNvSpPr/>
            <p:nvPr/>
          </p:nvSpPr>
          <p:spPr bwMode="auto">
            <a:xfrm>
              <a:off x="5839294" y="4108001"/>
              <a:ext cx="141034" cy="160978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49" y="56"/>
                </a:cxn>
                <a:cxn ang="0">
                  <a:pos x="80" y="0"/>
                </a:cxn>
                <a:cxn ang="0">
                  <a:pos x="99" y="0"/>
                </a:cxn>
                <a:cxn ang="0">
                  <a:pos x="59" y="73"/>
                </a:cxn>
                <a:cxn ang="0">
                  <a:pos x="59" y="113"/>
                </a:cxn>
                <a:cxn ang="0">
                  <a:pos x="40" y="113"/>
                </a:cxn>
                <a:cxn ang="0">
                  <a:pos x="40" y="73"/>
                </a:cxn>
                <a:cxn ang="0">
                  <a:pos x="0" y="0"/>
                </a:cxn>
                <a:cxn ang="0">
                  <a:pos x="19" y="0"/>
                </a:cxn>
                <a:cxn ang="0">
                  <a:pos x="19" y="0"/>
                </a:cxn>
              </a:cxnLst>
              <a:rect l="0" t="0" r="r" b="b"/>
              <a:pathLst>
                <a:path w="99" h="113">
                  <a:moveTo>
                    <a:pt x="19" y="0"/>
                  </a:moveTo>
                  <a:lnTo>
                    <a:pt x="49" y="56"/>
                  </a:lnTo>
                  <a:lnTo>
                    <a:pt x="80" y="0"/>
                  </a:lnTo>
                  <a:lnTo>
                    <a:pt x="99" y="0"/>
                  </a:lnTo>
                  <a:lnTo>
                    <a:pt x="59" y="73"/>
                  </a:lnTo>
                  <a:lnTo>
                    <a:pt x="59" y="113"/>
                  </a:lnTo>
                  <a:lnTo>
                    <a:pt x="40" y="113"/>
                  </a:lnTo>
                  <a:lnTo>
                    <a:pt x="40" y="73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54"/>
            <p:cNvSpPr>
              <a:spLocks noEditPoints="1"/>
            </p:cNvSpPr>
            <p:nvPr/>
          </p:nvSpPr>
          <p:spPr bwMode="auto">
            <a:xfrm>
              <a:off x="5970355" y="4147890"/>
              <a:ext cx="118241" cy="121090"/>
            </a:xfrm>
            <a:custGeom>
              <a:avLst/>
              <a:gdLst/>
              <a:ahLst/>
              <a:cxnLst>
                <a:cxn ang="0">
                  <a:pos x="17" y="36"/>
                </a:cxn>
                <a:cxn ang="0">
                  <a:pos x="10" y="35"/>
                </a:cxn>
                <a:cxn ang="0">
                  <a:pos x="4" y="31"/>
                </a:cxn>
                <a:cxn ang="0">
                  <a:pos x="1" y="25"/>
                </a:cxn>
                <a:cxn ang="0">
                  <a:pos x="0" y="18"/>
                </a:cxn>
                <a:cxn ang="0">
                  <a:pos x="1" y="11"/>
                </a:cxn>
                <a:cxn ang="0">
                  <a:pos x="5" y="6"/>
                </a:cxn>
                <a:cxn ang="0">
                  <a:pos x="10" y="2"/>
                </a:cxn>
                <a:cxn ang="0">
                  <a:pos x="17" y="0"/>
                </a:cxn>
                <a:cxn ang="0">
                  <a:pos x="25" y="2"/>
                </a:cxn>
                <a:cxn ang="0">
                  <a:pos x="30" y="6"/>
                </a:cxn>
                <a:cxn ang="0">
                  <a:pos x="34" y="11"/>
                </a:cxn>
                <a:cxn ang="0">
                  <a:pos x="35" y="18"/>
                </a:cxn>
                <a:cxn ang="0">
                  <a:pos x="34" y="25"/>
                </a:cxn>
                <a:cxn ang="0">
                  <a:pos x="30" y="31"/>
                </a:cxn>
                <a:cxn ang="0">
                  <a:pos x="25" y="35"/>
                </a:cxn>
                <a:cxn ang="0">
                  <a:pos x="17" y="36"/>
                </a:cxn>
                <a:cxn ang="0">
                  <a:pos x="7" y="18"/>
                </a:cxn>
                <a:cxn ang="0">
                  <a:pos x="8" y="23"/>
                </a:cxn>
                <a:cxn ang="0">
                  <a:pos x="10" y="27"/>
                </a:cxn>
                <a:cxn ang="0">
                  <a:pos x="13" y="29"/>
                </a:cxn>
                <a:cxn ang="0">
                  <a:pos x="17" y="30"/>
                </a:cxn>
                <a:cxn ang="0">
                  <a:pos x="22" y="29"/>
                </a:cxn>
                <a:cxn ang="0">
                  <a:pos x="25" y="27"/>
                </a:cxn>
                <a:cxn ang="0">
                  <a:pos x="27" y="23"/>
                </a:cxn>
                <a:cxn ang="0">
                  <a:pos x="28" y="18"/>
                </a:cxn>
                <a:cxn ang="0">
                  <a:pos x="27" y="14"/>
                </a:cxn>
                <a:cxn ang="0">
                  <a:pos x="25" y="10"/>
                </a:cxn>
                <a:cxn ang="0">
                  <a:pos x="22" y="7"/>
                </a:cxn>
                <a:cxn ang="0">
                  <a:pos x="17" y="6"/>
                </a:cxn>
                <a:cxn ang="0">
                  <a:pos x="14" y="7"/>
                </a:cxn>
                <a:cxn ang="0">
                  <a:pos x="10" y="10"/>
                </a:cxn>
                <a:cxn ang="0">
                  <a:pos x="8" y="14"/>
                </a:cxn>
                <a:cxn ang="0">
                  <a:pos x="7" y="18"/>
                </a:cxn>
              </a:cxnLst>
              <a:rect l="0" t="0" r="r" b="b"/>
              <a:pathLst>
                <a:path w="35" h="36">
                  <a:moveTo>
                    <a:pt x="17" y="36"/>
                  </a:moveTo>
                  <a:cubicBezTo>
                    <a:pt x="15" y="36"/>
                    <a:pt x="12" y="36"/>
                    <a:pt x="10" y="35"/>
                  </a:cubicBezTo>
                  <a:cubicBezTo>
                    <a:pt x="8" y="34"/>
                    <a:pt x="6" y="33"/>
                    <a:pt x="4" y="31"/>
                  </a:cubicBezTo>
                  <a:cubicBezTo>
                    <a:pt x="3" y="29"/>
                    <a:pt x="2" y="27"/>
                    <a:pt x="1" y="25"/>
                  </a:cubicBezTo>
                  <a:cubicBezTo>
                    <a:pt x="0" y="23"/>
                    <a:pt x="0" y="21"/>
                    <a:pt x="0" y="18"/>
                  </a:cubicBezTo>
                  <a:cubicBezTo>
                    <a:pt x="0" y="16"/>
                    <a:pt x="0" y="14"/>
                    <a:pt x="1" y="11"/>
                  </a:cubicBezTo>
                  <a:cubicBezTo>
                    <a:pt x="2" y="9"/>
                    <a:pt x="3" y="7"/>
                    <a:pt x="5" y="6"/>
                  </a:cubicBezTo>
                  <a:cubicBezTo>
                    <a:pt x="6" y="4"/>
                    <a:pt x="8" y="3"/>
                    <a:pt x="10" y="2"/>
                  </a:cubicBezTo>
                  <a:cubicBezTo>
                    <a:pt x="12" y="1"/>
                    <a:pt x="15" y="0"/>
                    <a:pt x="17" y="0"/>
                  </a:cubicBezTo>
                  <a:cubicBezTo>
                    <a:pt x="20" y="0"/>
                    <a:pt x="23" y="1"/>
                    <a:pt x="25" y="2"/>
                  </a:cubicBezTo>
                  <a:cubicBezTo>
                    <a:pt x="27" y="3"/>
                    <a:pt x="29" y="4"/>
                    <a:pt x="30" y="6"/>
                  </a:cubicBezTo>
                  <a:cubicBezTo>
                    <a:pt x="32" y="7"/>
                    <a:pt x="33" y="9"/>
                    <a:pt x="34" y="11"/>
                  </a:cubicBezTo>
                  <a:cubicBezTo>
                    <a:pt x="35" y="14"/>
                    <a:pt x="35" y="16"/>
                    <a:pt x="35" y="18"/>
                  </a:cubicBezTo>
                  <a:cubicBezTo>
                    <a:pt x="35" y="21"/>
                    <a:pt x="35" y="23"/>
                    <a:pt x="34" y="25"/>
                  </a:cubicBezTo>
                  <a:cubicBezTo>
                    <a:pt x="33" y="27"/>
                    <a:pt x="32" y="29"/>
                    <a:pt x="30" y="31"/>
                  </a:cubicBezTo>
                  <a:cubicBezTo>
                    <a:pt x="29" y="33"/>
                    <a:pt x="27" y="34"/>
                    <a:pt x="25" y="35"/>
                  </a:cubicBezTo>
                  <a:cubicBezTo>
                    <a:pt x="23" y="36"/>
                    <a:pt x="20" y="36"/>
                    <a:pt x="17" y="36"/>
                  </a:cubicBezTo>
                  <a:close/>
                  <a:moveTo>
                    <a:pt x="7" y="18"/>
                  </a:moveTo>
                  <a:cubicBezTo>
                    <a:pt x="7" y="20"/>
                    <a:pt x="7" y="22"/>
                    <a:pt x="8" y="23"/>
                  </a:cubicBezTo>
                  <a:cubicBezTo>
                    <a:pt x="8" y="24"/>
                    <a:pt x="9" y="26"/>
                    <a:pt x="10" y="27"/>
                  </a:cubicBezTo>
                  <a:cubicBezTo>
                    <a:pt x="11" y="28"/>
                    <a:pt x="12" y="29"/>
                    <a:pt x="13" y="29"/>
                  </a:cubicBezTo>
                  <a:cubicBezTo>
                    <a:pt x="15" y="30"/>
                    <a:pt x="16" y="30"/>
                    <a:pt x="17" y="30"/>
                  </a:cubicBezTo>
                  <a:cubicBezTo>
                    <a:pt x="19" y="30"/>
                    <a:pt x="20" y="30"/>
                    <a:pt x="22" y="29"/>
                  </a:cubicBezTo>
                  <a:cubicBezTo>
                    <a:pt x="23" y="29"/>
                    <a:pt x="24" y="28"/>
                    <a:pt x="25" y="27"/>
                  </a:cubicBezTo>
                  <a:cubicBezTo>
                    <a:pt x="26" y="26"/>
                    <a:pt x="27" y="24"/>
                    <a:pt x="27" y="23"/>
                  </a:cubicBezTo>
                  <a:cubicBezTo>
                    <a:pt x="28" y="22"/>
                    <a:pt x="28" y="20"/>
                    <a:pt x="28" y="18"/>
                  </a:cubicBezTo>
                  <a:cubicBezTo>
                    <a:pt x="28" y="17"/>
                    <a:pt x="28" y="15"/>
                    <a:pt x="27" y="14"/>
                  </a:cubicBezTo>
                  <a:cubicBezTo>
                    <a:pt x="27" y="12"/>
                    <a:pt x="26" y="11"/>
                    <a:pt x="25" y="10"/>
                  </a:cubicBezTo>
                  <a:cubicBezTo>
                    <a:pt x="24" y="9"/>
                    <a:pt x="23" y="8"/>
                    <a:pt x="22" y="7"/>
                  </a:cubicBezTo>
                  <a:cubicBezTo>
                    <a:pt x="20" y="7"/>
                    <a:pt x="19" y="6"/>
                    <a:pt x="17" y="6"/>
                  </a:cubicBezTo>
                  <a:cubicBezTo>
                    <a:pt x="16" y="6"/>
                    <a:pt x="15" y="7"/>
                    <a:pt x="14" y="7"/>
                  </a:cubicBezTo>
                  <a:cubicBezTo>
                    <a:pt x="12" y="8"/>
                    <a:pt x="11" y="9"/>
                    <a:pt x="10" y="10"/>
                  </a:cubicBezTo>
                  <a:cubicBezTo>
                    <a:pt x="9" y="11"/>
                    <a:pt x="9" y="12"/>
                    <a:pt x="8" y="14"/>
                  </a:cubicBezTo>
                  <a:cubicBezTo>
                    <a:pt x="7" y="15"/>
                    <a:pt x="7" y="17"/>
                    <a:pt x="7" y="1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55"/>
            <p:cNvSpPr/>
            <p:nvPr/>
          </p:nvSpPr>
          <p:spPr bwMode="auto">
            <a:xfrm>
              <a:off x="6108540" y="4150739"/>
              <a:ext cx="113967" cy="118241"/>
            </a:xfrm>
            <a:custGeom>
              <a:avLst/>
              <a:gdLst/>
              <a:ahLst/>
              <a:cxnLst>
                <a:cxn ang="0">
                  <a:pos x="12" y="35"/>
                </a:cxn>
                <a:cxn ang="0">
                  <a:pos x="3" y="32"/>
                </a:cxn>
                <a:cxn ang="0">
                  <a:pos x="0" y="21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8" y="20"/>
                </a:cxn>
                <a:cxn ang="0">
                  <a:pos x="14" y="29"/>
                </a:cxn>
                <a:cxn ang="0">
                  <a:pos x="20" y="27"/>
                </a:cxn>
                <a:cxn ang="0">
                  <a:pos x="25" y="22"/>
                </a:cxn>
                <a:cxn ang="0">
                  <a:pos x="25" y="0"/>
                </a:cxn>
                <a:cxn ang="0">
                  <a:pos x="32" y="0"/>
                </a:cxn>
                <a:cxn ang="0">
                  <a:pos x="32" y="26"/>
                </a:cxn>
                <a:cxn ang="0">
                  <a:pos x="32" y="28"/>
                </a:cxn>
                <a:cxn ang="0">
                  <a:pos x="34" y="28"/>
                </a:cxn>
                <a:cxn ang="0">
                  <a:pos x="34" y="35"/>
                </a:cxn>
                <a:cxn ang="0">
                  <a:pos x="32" y="35"/>
                </a:cxn>
                <a:cxn ang="0">
                  <a:pos x="31" y="35"/>
                </a:cxn>
                <a:cxn ang="0">
                  <a:pos x="27" y="34"/>
                </a:cxn>
                <a:cxn ang="0">
                  <a:pos x="26" y="31"/>
                </a:cxn>
                <a:cxn ang="0">
                  <a:pos x="26" y="28"/>
                </a:cxn>
                <a:cxn ang="0">
                  <a:pos x="20" y="33"/>
                </a:cxn>
                <a:cxn ang="0">
                  <a:pos x="12" y="35"/>
                </a:cxn>
              </a:cxnLst>
              <a:rect l="0" t="0" r="r" b="b"/>
              <a:pathLst>
                <a:path w="34" h="35">
                  <a:moveTo>
                    <a:pt x="12" y="35"/>
                  </a:moveTo>
                  <a:cubicBezTo>
                    <a:pt x="8" y="35"/>
                    <a:pt x="5" y="34"/>
                    <a:pt x="3" y="32"/>
                  </a:cubicBezTo>
                  <a:cubicBezTo>
                    <a:pt x="1" y="29"/>
                    <a:pt x="0" y="26"/>
                    <a:pt x="0" y="2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6"/>
                    <a:pt x="10" y="29"/>
                    <a:pt x="14" y="29"/>
                  </a:cubicBezTo>
                  <a:cubicBezTo>
                    <a:pt x="16" y="29"/>
                    <a:pt x="18" y="28"/>
                    <a:pt x="20" y="27"/>
                  </a:cubicBezTo>
                  <a:cubicBezTo>
                    <a:pt x="22" y="26"/>
                    <a:pt x="24" y="24"/>
                    <a:pt x="25" y="22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2" y="27"/>
                    <a:pt x="32" y="27"/>
                    <a:pt x="32" y="28"/>
                  </a:cubicBezTo>
                  <a:cubicBezTo>
                    <a:pt x="33" y="28"/>
                    <a:pt x="33" y="28"/>
                    <a:pt x="34" y="28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3" y="35"/>
                    <a:pt x="33" y="35"/>
                    <a:pt x="32" y="35"/>
                  </a:cubicBezTo>
                  <a:cubicBezTo>
                    <a:pt x="32" y="35"/>
                    <a:pt x="31" y="35"/>
                    <a:pt x="31" y="35"/>
                  </a:cubicBezTo>
                  <a:cubicBezTo>
                    <a:pt x="29" y="35"/>
                    <a:pt x="28" y="35"/>
                    <a:pt x="27" y="34"/>
                  </a:cubicBezTo>
                  <a:cubicBezTo>
                    <a:pt x="26" y="33"/>
                    <a:pt x="26" y="32"/>
                    <a:pt x="26" y="31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4" y="30"/>
                    <a:pt x="22" y="32"/>
                    <a:pt x="20" y="33"/>
                  </a:cubicBezTo>
                  <a:cubicBezTo>
                    <a:pt x="17" y="35"/>
                    <a:pt x="14" y="35"/>
                    <a:pt x="12" y="3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56"/>
            <p:cNvSpPr/>
            <p:nvPr/>
          </p:nvSpPr>
          <p:spPr bwMode="auto">
            <a:xfrm>
              <a:off x="6246724" y="4147890"/>
              <a:ext cx="66956" cy="121090"/>
            </a:xfrm>
            <a:custGeom>
              <a:avLst/>
              <a:gdLst/>
              <a:ahLst/>
              <a:cxnLst>
                <a:cxn ang="0">
                  <a:pos x="20" y="7"/>
                </a:cxn>
                <a:cxn ang="0">
                  <a:pos x="12" y="9"/>
                </a:cxn>
                <a:cxn ang="0">
                  <a:pos x="7" y="14"/>
                </a:cxn>
                <a:cxn ang="0">
                  <a:pos x="7" y="36"/>
                </a:cxn>
                <a:cxn ang="0">
                  <a:pos x="0" y="36"/>
                </a:cxn>
                <a:cxn ang="0">
                  <a:pos x="0" y="1"/>
                </a:cxn>
                <a:cxn ang="0">
                  <a:pos x="7" y="1"/>
                </a:cxn>
                <a:cxn ang="0">
                  <a:pos x="7" y="9"/>
                </a:cxn>
                <a:cxn ang="0">
                  <a:pos x="12" y="3"/>
                </a:cxn>
                <a:cxn ang="0">
                  <a:pos x="18" y="0"/>
                </a:cxn>
                <a:cxn ang="0">
                  <a:pos x="19" y="0"/>
                </a:cxn>
                <a:cxn ang="0">
                  <a:pos x="20" y="1"/>
                </a:cxn>
                <a:cxn ang="0">
                  <a:pos x="20" y="7"/>
                </a:cxn>
              </a:cxnLst>
              <a:rect l="0" t="0" r="r" b="b"/>
              <a:pathLst>
                <a:path w="20" h="36">
                  <a:moveTo>
                    <a:pt x="20" y="7"/>
                  </a:moveTo>
                  <a:cubicBezTo>
                    <a:pt x="17" y="7"/>
                    <a:pt x="14" y="8"/>
                    <a:pt x="12" y="9"/>
                  </a:cubicBezTo>
                  <a:cubicBezTo>
                    <a:pt x="10" y="10"/>
                    <a:pt x="8" y="12"/>
                    <a:pt x="7" y="14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6"/>
                    <a:pt x="10" y="4"/>
                    <a:pt x="12" y="3"/>
                  </a:cubicBezTo>
                  <a:cubicBezTo>
                    <a:pt x="14" y="1"/>
                    <a:pt x="16" y="1"/>
                    <a:pt x="18" y="0"/>
                  </a:cubicBezTo>
                  <a:cubicBezTo>
                    <a:pt x="18" y="0"/>
                    <a:pt x="19" y="0"/>
                    <a:pt x="19" y="0"/>
                  </a:cubicBezTo>
                  <a:cubicBezTo>
                    <a:pt x="19" y="0"/>
                    <a:pt x="19" y="1"/>
                    <a:pt x="20" y="1"/>
                  </a:cubicBezTo>
                  <a:cubicBezTo>
                    <a:pt x="20" y="7"/>
                    <a:pt x="20" y="7"/>
                    <a:pt x="20" y="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57"/>
            <p:cNvSpPr/>
            <p:nvPr/>
          </p:nvSpPr>
          <p:spPr bwMode="auto">
            <a:xfrm>
              <a:off x="5839294" y="4372973"/>
              <a:ext cx="131061" cy="158129"/>
            </a:xfrm>
            <a:custGeom>
              <a:avLst/>
              <a:gdLst/>
              <a:ahLst/>
              <a:cxnLst>
                <a:cxn ang="0">
                  <a:pos x="92" y="15"/>
                </a:cxn>
                <a:cxn ang="0">
                  <a:pos x="56" y="15"/>
                </a:cxn>
                <a:cxn ang="0">
                  <a:pos x="56" y="111"/>
                </a:cxn>
                <a:cxn ang="0">
                  <a:pos x="38" y="111"/>
                </a:cxn>
                <a:cxn ang="0">
                  <a:pos x="38" y="15"/>
                </a:cxn>
                <a:cxn ang="0">
                  <a:pos x="0" y="15"/>
                </a:cxn>
                <a:cxn ang="0">
                  <a:pos x="0" y="0"/>
                </a:cxn>
                <a:cxn ang="0">
                  <a:pos x="92" y="0"/>
                </a:cxn>
                <a:cxn ang="0">
                  <a:pos x="92" y="15"/>
                </a:cxn>
                <a:cxn ang="0">
                  <a:pos x="92" y="15"/>
                </a:cxn>
              </a:cxnLst>
              <a:rect l="0" t="0" r="r" b="b"/>
              <a:pathLst>
                <a:path w="92" h="111">
                  <a:moveTo>
                    <a:pt x="92" y="15"/>
                  </a:moveTo>
                  <a:lnTo>
                    <a:pt x="56" y="15"/>
                  </a:lnTo>
                  <a:lnTo>
                    <a:pt x="56" y="111"/>
                  </a:lnTo>
                  <a:lnTo>
                    <a:pt x="38" y="111"/>
                  </a:lnTo>
                  <a:lnTo>
                    <a:pt x="38" y="15"/>
                  </a:lnTo>
                  <a:lnTo>
                    <a:pt x="0" y="15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15"/>
                  </a:lnTo>
                  <a:lnTo>
                    <a:pt x="92" y="1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58"/>
            <p:cNvSpPr>
              <a:spLocks noEditPoints="1"/>
            </p:cNvSpPr>
            <p:nvPr/>
          </p:nvSpPr>
          <p:spPr bwMode="auto">
            <a:xfrm>
              <a:off x="5987450" y="4367275"/>
              <a:ext cx="27067" cy="163827"/>
            </a:xfrm>
            <a:custGeom>
              <a:avLst/>
              <a:gdLst/>
              <a:ahLst/>
              <a:cxnLst>
                <a:cxn ang="0">
                  <a:pos x="0" y="115"/>
                </a:cxn>
                <a:cxn ang="0">
                  <a:pos x="0" y="33"/>
                </a:cxn>
                <a:cxn ang="0">
                  <a:pos x="19" y="33"/>
                </a:cxn>
                <a:cxn ang="0">
                  <a:pos x="19" y="115"/>
                </a:cxn>
                <a:cxn ang="0">
                  <a:pos x="0" y="115"/>
                </a:cxn>
                <a:cxn ang="0">
                  <a:pos x="0" y="115"/>
                </a:cxn>
                <a:cxn ang="0">
                  <a:pos x="0" y="19"/>
                </a:cxn>
                <a:cxn ang="0">
                  <a:pos x="0" y="0"/>
                </a:cxn>
                <a:cxn ang="0">
                  <a:pos x="19" y="0"/>
                </a:cxn>
                <a:cxn ang="0">
                  <a:pos x="19" y="19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19" h="115">
                  <a:moveTo>
                    <a:pt x="0" y="115"/>
                  </a:moveTo>
                  <a:lnTo>
                    <a:pt x="0" y="33"/>
                  </a:lnTo>
                  <a:lnTo>
                    <a:pt x="19" y="33"/>
                  </a:lnTo>
                  <a:lnTo>
                    <a:pt x="19" y="115"/>
                  </a:lnTo>
                  <a:lnTo>
                    <a:pt x="0" y="115"/>
                  </a:lnTo>
                  <a:lnTo>
                    <a:pt x="0" y="115"/>
                  </a:lnTo>
                  <a:close/>
                  <a:moveTo>
                    <a:pt x="0" y="19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9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59"/>
            <p:cNvSpPr/>
            <p:nvPr/>
          </p:nvSpPr>
          <p:spPr bwMode="auto">
            <a:xfrm>
              <a:off x="6034462" y="4377248"/>
              <a:ext cx="74078" cy="158129"/>
            </a:xfrm>
            <a:custGeom>
              <a:avLst/>
              <a:gdLst/>
              <a:ahLst/>
              <a:cxnLst>
                <a:cxn ang="0">
                  <a:pos x="22" y="44"/>
                </a:cxn>
                <a:cxn ang="0">
                  <a:pos x="18" y="46"/>
                </a:cxn>
                <a:cxn ang="0">
                  <a:pos x="13" y="47"/>
                </a:cxn>
                <a:cxn ang="0">
                  <a:pos x="9" y="46"/>
                </a:cxn>
                <a:cxn ang="0">
                  <a:pos x="7" y="45"/>
                </a:cxn>
                <a:cxn ang="0">
                  <a:pos x="5" y="42"/>
                </a:cxn>
                <a:cxn ang="0">
                  <a:pos x="4" y="39"/>
                </a:cxn>
                <a:cxn ang="0">
                  <a:pos x="4" y="17"/>
                </a:cxn>
                <a:cxn ang="0">
                  <a:pos x="0" y="17"/>
                </a:cxn>
                <a:cxn ang="0">
                  <a:pos x="0" y="11"/>
                </a:cxn>
                <a:cxn ang="0">
                  <a:pos x="4" y="11"/>
                </a:cxn>
                <a:cxn ang="0">
                  <a:pos x="4" y="0"/>
                </a:cxn>
                <a:cxn ang="0">
                  <a:pos x="12" y="0"/>
                </a:cxn>
                <a:cxn ang="0">
                  <a:pos x="12" y="11"/>
                </a:cxn>
                <a:cxn ang="0">
                  <a:pos x="19" y="11"/>
                </a:cxn>
                <a:cxn ang="0">
                  <a:pos x="19" y="17"/>
                </a:cxn>
                <a:cxn ang="0">
                  <a:pos x="12" y="17"/>
                </a:cxn>
                <a:cxn ang="0">
                  <a:pos x="12" y="36"/>
                </a:cxn>
                <a:cxn ang="0">
                  <a:pos x="13" y="39"/>
                </a:cxn>
                <a:cxn ang="0">
                  <a:pos x="15" y="40"/>
                </a:cxn>
                <a:cxn ang="0">
                  <a:pos x="18" y="39"/>
                </a:cxn>
                <a:cxn ang="0">
                  <a:pos x="20" y="39"/>
                </a:cxn>
                <a:cxn ang="0">
                  <a:pos x="22" y="44"/>
                </a:cxn>
              </a:cxnLst>
              <a:rect l="0" t="0" r="r" b="b"/>
              <a:pathLst>
                <a:path w="22" h="47">
                  <a:moveTo>
                    <a:pt x="22" y="44"/>
                  </a:moveTo>
                  <a:cubicBezTo>
                    <a:pt x="21" y="45"/>
                    <a:pt x="20" y="45"/>
                    <a:pt x="18" y="46"/>
                  </a:cubicBezTo>
                  <a:cubicBezTo>
                    <a:pt x="16" y="46"/>
                    <a:pt x="15" y="47"/>
                    <a:pt x="13" y="47"/>
                  </a:cubicBezTo>
                  <a:cubicBezTo>
                    <a:pt x="12" y="47"/>
                    <a:pt x="11" y="47"/>
                    <a:pt x="9" y="46"/>
                  </a:cubicBezTo>
                  <a:cubicBezTo>
                    <a:pt x="8" y="46"/>
                    <a:pt x="8" y="45"/>
                    <a:pt x="7" y="45"/>
                  </a:cubicBezTo>
                  <a:cubicBezTo>
                    <a:pt x="6" y="44"/>
                    <a:pt x="5" y="43"/>
                    <a:pt x="5" y="42"/>
                  </a:cubicBezTo>
                  <a:cubicBezTo>
                    <a:pt x="5" y="41"/>
                    <a:pt x="4" y="40"/>
                    <a:pt x="4" y="39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2" y="38"/>
                    <a:pt x="12" y="39"/>
                    <a:pt x="13" y="39"/>
                  </a:cubicBezTo>
                  <a:cubicBezTo>
                    <a:pt x="13" y="40"/>
                    <a:pt x="14" y="40"/>
                    <a:pt x="15" y="40"/>
                  </a:cubicBezTo>
                  <a:cubicBezTo>
                    <a:pt x="16" y="40"/>
                    <a:pt x="17" y="40"/>
                    <a:pt x="18" y="39"/>
                  </a:cubicBezTo>
                  <a:cubicBezTo>
                    <a:pt x="19" y="39"/>
                    <a:pt x="20" y="39"/>
                    <a:pt x="20" y="39"/>
                  </a:cubicBezTo>
                  <a:cubicBezTo>
                    <a:pt x="22" y="44"/>
                    <a:pt x="22" y="44"/>
                    <a:pt x="22" y="4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60"/>
            <p:cNvSpPr/>
            <p:nvPr/>
          </p:nvSpPr>
          <p:spPr bwMode="auto">
            <a:xfrm>
              <a:off x="6125635" y="4367275"/>
              <a:ext cx="52710" cy="16810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0"/>
                </a:cxn>
                <a:cxn ang="0">
                  <a:pos x="7" y="39"/>
                </a:cxn>
                <a:cxn ang="0">
                  <a:pos x="8" y="42"/>
                </a:cxn>
                <a:cxn ang="0">
                  <a:pos x="11" y="43"/>
                </a:cxn>
                <a:cxn ang="0">
                  <a:pos x="13" y="43"/>
                </a:cxn>
                <a:cxn ang="0">
                  <a:pos x="14" y="42"/>
                </a:cxn>
                <a:cxn ang="0">
                  <a:pos x="16" y="48"/>
                </a:cxn>
                <a:cxn ang="0">
                  <a:pos x="12" y="49"/>
                </a:cxn>
                <a:cxn ang="0">
                  <a:pos x="8" y="50"/>
                </a:cxn>
                <a:cxn ang="0">
                  <a:pos x="2" y="48"/>
                </a:cxn>
                <a:cxn ang="0">
                  <a:pos x="0" y="42"/>
                </a:cxn>
                <a:cxn ang="0">
                  <a:pos x="0" y="0"/>
                </a:cxn>
              </a:cxnLst>
              <a:rect l="0" t="0" r="r" b="b"/>
              <a:pathLst>
                <a:path w="16" h="50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40"/>
                    <a:pt x="8" y="41"/>
                    <a:pt x="8" y="42"/>
                  </a:cubicBezTo>
                  <a:cubicBezTo>
                    <a:pt x="9" y="43"/>
                    <a:pt x="10" y="43"/>
                    <a:pt x="11" y="43"/>
                  </a:cubicBezTo>
                  <a:cubicBezTo>
                    <a:pt x="11" y="43"/>
                    <a:pt x="12" y="43"/>
                    <a:pt x="13" y="43"/>
                  </a:cubicBezTo>
                  <a:cubicBezTo>
                    <a:pt x="13" y="43"/>
                    <a:pt x="14" y="43"/>
                    <a:pt x="14" y="42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4" y="49"/>
                    <a:pt x="13" y="49"/>
                    <a:pt x="12" y="49"/>
                  </a:cubicBezTo>
                  <a:cubicBezTo>
                    <a:pt x="10" y="50"/>
                    <a:pt x="9" y="50"/>
                    <a:pt x="8" y="50"/>
                  </a:cubicBezTo>
                  <a:cubicBezTo>
                    <a:pt x="5" y="50"/>
                    <a:pt x="3" y="49"/>
                    <a:pt x="2" y="48"/>
                  </a:cubicBezTo>
                  <a:cubicBezTo>
                    <a:pt x="1" y="46"/>
                    <a:pt x="0" y="44"/>
                    <a:pt x="0" y="42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61"/>
            <p:cNvSpPr>
              <a:spLocks noEditPoints="1"/>
            </p:cNvSpPr>
            <p:nvPr/>
          </p:nvSpPr>
          <p:spPr bwMode="auto">
            <a:xfrm>
              <a:off x="6185467" y="4414287"/>
              <a:ext cx="118241" cy="121090"/>
            </a:xfrm>
            <a:custGeom>
              <a:avLst/>
              <a:gdLst/>
              <a:ahLst/>
              <a:cxnLst>
                <a:cxn ang="0">
                  <a:pos x="18" y="36"/>
                </a:cxn>
                <a:cxn ang="0">
                  <a:pos x="10" y="34"/>
                </a:cxn>
                <a:cxn ang="0">
                  <a:pos x="5" y="30"/>
                </a:cxn>
                <a:cxn ang="0">
                  <a:pos x="1" y="25"/>
                </a:cxn>
                <a:cxn ang="0">
                  <a:pos x="0" y="18"/>
                </a:cxn>
                <a:cxn ang="0">
                  <a:pos x="1" y="11"/>
                </a:cxn>
                <a:cxn ang="0">
                  <a:pos x="5" y="5"/>
                </a:cxn>
                <a:cxn ang="0">
                  <a:pos x="10" y="1"/>
                </a:cxn>
                <a:cxn ang="0">
                  <a:pos x="18" y="0"/>
                </a:cxn>
                <a:cxn ang="0">
                  <a:pos x="25" y="1"/>
                </a:cxn>
                <a:cxn ang="0">
                  <a:pos x="31" y="5"/>
                </a:cxn>
                <a:cxn ang="0">
                  <a:pos x="34" y="11"/>
                </a:cxn>
                <a:cxn ang="0">
                  <a:pos x="35" y="17"/>
                </a:cxn>
                <a:cxn ang="0">
                  <a:pos x="35" y="19"/>
                </a:cxn>
                <a:cxn ang="0">
                  <a:pos x="35" y="20"/>
                </a:cxn>
                <a:cxn ang="0">
                  <a:pos x="7" y="20"/>
                </a:cxn>
                <a:cxn ang="0">
                  <a:pos x="8" y="24"/>
                </a:cxn>
                <a:cxn ang="0">
                  <a:pos x="11" y="28"/>
                </a:cxn>
                <a:cxn ang="0">
                  <a:pos x="14" y="30"/>
                </a:cxn>
                <a:cxn ang="0">
                  <a:pos x="18" y="30"/>
                </a:cxn>
                <a:cxn ang="0">
                  <a:pos x="21" y="30"/>
                </a:cxn>
                <a:cxn ang="0">
                  <a:pos x="23" y="29"/>
                </a:cxn>
                <a:cxn ang="0">
                  <a:pos x="25" y="27"/>
                </a:cxn>
                <a:cxn ang="0">
                  <a:pos x="27" y="25"/>
                </a:cxn>
                <a:cxn ang="0">
                  <a:pos x="33" y="27"/>
                </a:cxn>
                <a:cxn ang="0">
                  <a:pos x="27" y="33"/>
                </a:cxn>
                <a:cxn ang="0">
                  <a:pos x="18" y="36"/>
                </a:cxn>
                <a:cxn ang="0">
                  <a:pos x="28" y="15"/>
                </a:cxn>
                <a:cxn ang="0">
                  <a:pos x="27" y="11"/>
                </a:cxn>
                <a:cxn ang="0">
                  <a:pos x="25" y="8"/>
                </a:cxn>
                <a:cxn ang="0">
                  <a:pos x="21" y="6"/>
                </a:cxn>
                <a:cxn ang="0">
                  <a:pos x="18" y="5"/>
                </a:cxn>
                <a:cxn ang="0">
                  <a:pos x="14" y="6"/>
                </a:cxn>
                <a:cxn ang="0">
                  <a:pos x="10" y="8"/>
                </a:cxn>
                <a:cxn ang="0">
                  <a:pos x="8" y="11"/>
                </a:cxn>
                <a:cxn ang="0">
                  <a:pos x="7" y="15"/>
                </a:cxn>
                <a:cxn ang="0">
                  <a:pos x="28" y="15"/>
                </a:cxn>
              </a:cxnLst>
              <a:rect l="0" t="0" r="r" b="b"/>
              <a:pathLst>
                <a:path w="35" h="36">
                  <a:moveTo>
                    <a:pt x="18" y="36"/>
                  </a:moveTo>
                  <a:cubicBezTo>
                    <a:pt x="15" y="36"/>
                    <a:pt x="12" y="35"/>
                    <a:pt x="10" y="34"/>
                  </a:cubicBezTo>
                  <a:cubicBezTo>
                    <a:pt x="8" y="33"/>
                    <a:pt x="6" y="32"/>
                    <a:pt x="5" y="30"/>
                  </a:cubicBezTo>
                  <a:cubicBezTo>
                    <a:pt x="3" y="29"/>
                    <a:pt x="2" y="27"/>
                    <a:pt x="1" y="25"/>
                  </a:cubicBezTo>
                  <a:cubicBezTo>
                    <a:pt x="0" y="23"/>
                    <a:pt x="0" y="20"/>
                    <a:pt x="0" y="18"/>
                  </a:cubicBezTo>
                  <a:cubicBezTo>
                    <a:pt x="0" y="15"/>
                    <a:pt x="0" y="13"/>
                    <a:pt x="1" y="11"/>
                  </a:cubicBezTo>
                  <a:cubicBezTo>
                    <a:pt x="2" y="9"/>
                    <a:pt x="3" y="7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5" y="0"/>
                    <a:pt x="18" y="0"/>
                  </a:cubicBezTo>
                  <a:cubicBezTo>
                    <a:pt x="20" y="0"/>
                    <a:pt x="23" y="0"/>
                    <a:pt x="25" y="1"/>
                  </a:cubicBezTo>
                  <a:cubicBezTo>
                    <a:pt x="27" y="2"/>
                    <a:pt x="29" y="3"/>
                    <a:pt x="31" y="5"/>
                  </a:cubicBezTo>
                  <a:cubicBezTo>
                    <a:pt x="32" y="7"/>
                    <a:pt x="33" y="8"/>
                    <a:pt x="34" y="11"/>
                  </a:cubicBezTo>
                  <a:cubicBezTo>
                    <a:pt x="35" y="13"/>
                    <a:pt x="35" y="15"/>
                    <a:pt x="35" y="17"/>
                  </a:cubicBezTo>
                  <a:cubicBezTo>
                    <a:pt x="35" y="18"/>
                    <a:pt x="35" y="18"/>
                    <a:pt x="35" y="19"/>
                  </a:cubicBezTo>
                  <a:cubicBezTo>
                    <a:pt x="35" y="19"/>
                    <a:pt x="35" y="20"/>
                    <a:pt x="35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2"/>
                    <a:pt x="8" y="23"/>
                    <a:pt x="8" y="24"/>
                  </a:cubicBezTo>
                  <a:cubicBezTo>
                    <a:pt x="9" y="26"/>
                    <a:pt x="10" y="27"/>
                    <a:pt x="11" y="28"/>
                  </a:cubicBezTo>
                  <a:cubicBezTo>
                    <a:pt x="12" y="28"/>
                    <a:pt x="13" y="29"/>
                    <a:pt x="14" y="30"/>
                  </a:cubicBezTo>
                  <a:cubicBezTo>
                    <a:pt x="15" y="30"/>
                    <a:pt x="16" y="30"/>
                    <a:pt x="18" y="30"/>
                  </a:cubicBezTo>
                  <a:cubicBezTo>
                    <a:pt x="19" y="30"/>
                    <a:pt x="20" y="30"/>
                    <a:pt x="21" y="30"/>
                  </a:cubicBezTo>
                  <a:cubicBezTo>
                    <a:pt x="22" y="30"/>
                    <a:pt x="22" y="29"/>
                    <a:pt x="23" y="29"/>
                  </a:cubicBezTo>
                  <a:cubicBezTo>
                    <a:pt x="24" y="28"/>
                    <a:pt x="25" y="28"/>
                    <a:pt x="25" y="27"/>
                  </a:cubicBezTo>
                  <a:cubicBezTo>
                    <a:pt x="26" y="27"/>
                    <a:pt x="26" y="26"/>
                    <a:pt x="27" y="25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2" y="29"/>
                    <a:pt x="30" y="32"/>
                    <a:pt x="27" y="33"/>
                  </a:cubicBezTo>
                  <a:cubicBezTo>
                    <a:pt x="24" y="35"/>
                    <a:pt x="21" y="36"/>
                    <a:pt x="18" y="36"/>
                  </a:cubicBezTo>
                  <a:close/>
                  <a:moveTo>
                    <a:pt x="28" y="15"/>
                  </a:moveTo>
                  <a:cubicBezTo>
                    <a:pt x="28" y="14"/>
                    <a:pt x="28" y="12"/>
                    <a:pt x="27" y="11"/>
                  </a:cubicBezTo>
                  <a:cubicBezTo>
                    <a:pt x="26" y="10"/>
                    <a:pt x="26" y="9"/>
                    <a:pt x="25" y="8"/>
                  </a:cubicBezTo>
                  <a:cubicBezTo>
                    <a:pt x="24" y="7"/>
                    <a:pt x="23" y="6"/>
                    <a:pt x="21" y="6"/>
                  </a:cubicBezTo>
                  <a:cubicBezTo>
                    <a:pt x="20" y="5"/>
                    <a:pt x="19" y="5"/>
                    <a:pt x="18" y="5"/>
                  </a:cubicBezTo>
                  <a:cubicBezTo>
                    <a:pt x="16" y="5"/>
                    <a:pt x="15" y="5"/>
                    <a:pt x="14" y="6"/>
                  </a:cubicBezTo>
                  <a:cubicBezTo>
                    <a:pt x="12" y="6"/>
                    <a:pt x="11" y="7"/>
                    <a:pt x="10" y="8"/>
                  </a:cubicBezTo>
                  <a:cubicBezTo>
                    <a:pt x="9" y="9"/>
                    <a:pt x="9" y="10"/>
                    <a:pt x="8" y="11"/>
                  </a:cubicBezTo>
                  <a:cubicBezTo>
                    <a:pt x="8" y="12"/>
                    <a:pt x="7" y="14"/>
                    <a:pt x="7" y="15"/>
                  </a:cubicBezTo>
                  <a:cubicBezTo>
                    <a:pt x="28" y="15"/>
                    <a:pt x="28" y="15"/>
                    <a:pt x="28" y="1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4" name="文本框 73"/>
          <p:cNvSpPr txBox="1"/>
          <p:nvPr/>
        </p:nvSpPr>
        <p:spPr>
          <a:xfrm>
            <a:off x="972820" y="2573020"/>
            <a:ext cx="2399030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5 WEEK INTERNSHIP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FOR FREE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1024890" y="4599940"/>
            <a:ext cx="2399030" cy="107632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TASK IS TO BE A BRAND AMBASSADOR OF IMUN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8855075" y="3205480"/>
            <a:ext cx="2399030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PARTICIPATE IN IMUN CONFERENCES WITH 899/-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4782377" y="1039030"/>
            <a:ext cx="259397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rgbClr val="98449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TASKS!!!</a:t>
            </a:r>
            <a:endParaRPr lang="en-US" altLang="zh-CN" sz="4400" b="1" dirty="0">
              <a:solidFill>
                <a:srgbClr val="98449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3883552" y="-1955359"/>
            <a:ext cx="1206588" cy="1623465"/>
          </a:xfrm>
          <a:prstGeom prst="rect">
            <a:avLst/>
          </a:prstGeom>
          <a:solidFill>
            <a:srgbClr val="8644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5090140" y="-1955359"/>
            <a:ext cx="1206588" cy="1623465"/>
          </a:xfrm>
          <a:prstGeom prst="rect">
            <a:avLst/>
          </a:prstGeom>
          <a:solidFill>
            <a:srgbClr val="EC40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6325367" y="-1955358"/>
            <a:ext cx="1206588" cy="1623465"/>
          </a:xfrm>
          <a:prstGeom prst="rect">
            <a:avLst/>
          </a:prstGeom>
          <a:solidFill>
            <a:srgbClr val="399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7531955" y="-1903500"/>
            <a:ext cx="1206588" cy="1623465"/>
          </a:xfrm>
          <a:prstGeom prst="rect">
            <a:avLst/>
          </a:prstGeom>
          <a:solidFill>
            <a:srgbClr val="FBB5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6066513" y="2282359"/>
            <a:ext cx="0" cy="4031573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ïŝḷíḑê"/>
          <p:cNvSpPr/>
          <p:nvPr/>
        </p:nvSpPr>
        <p:spPr>
          <a:xfrm rot="5400000" flipV="1">
            <a:off x="2178685" y="654685"/>
            <a:ext cx="745490" cy="2510790"/>
          </a:xfrm>
          <a:custGeom>
            <a:avLst/>
            <a:gdLst>
              <a:gd name="connsiteX0" fmla="*/ 431326 w 747829"/>
              <a:gd name="connsiteY0" fmla="*/ 89675 h 1919334"/>
              <a:gd name="connsiteX1" fmla="*/ 485236 w 747829"/>
              <a:gd name="connsiteY1" fmla="*/ 143585 h 1919334"/>
              <a:gd name="connsiteX2" fmla="*/ 539146 w 747829"/>
              <a:gd name="connsiteY2" fmla="*/ 89675 h 1919334"/>
              <a:gd name="connsiteX3" fmla="*/ 485236 w 747829"/>
              <a:gd name="connsiteY3" fmla="*/ 35765 h 1919334"/>
              <a:gd name="connsiteX4" fmla="*/ 431326 w 747829"/>
              <a:gd name="connsiteY4" fmla="*/ 89675 h 1919334"/>
              <a:gd name="connsiteX5" fmla="*/ 2 w 747829"/>
              <a:gd name="connsiteY5" fmla="*/ 140800 h 1919334"/>
              <a:gd name="connsiteX6" fmla="*/ 53912 w 747829"/>
              <a:gd name="connsiteY6" fmla="*/ 194710 h 1919334"/>
              <a:gd name="connsiteX7" fmla="*/ 107822 w 747829"/>
              <a:gd name="connsiteY7" fmla="*/ 140800 h 1919334"/>
              <a:gd name="connsiteX8" fmla="*/ 53912 w 747829"/>
              <a:gd name="connsiteY8" fmla="*/ 86890 h 1919334"/>
              <a:gd name="connsiteX9" fmla="*/ 2 w 747829"/>
              <a:gd name="connsiteY9" fmla="*/ 140800 h 1919334"/>
              <a:gd name="connsiteX10" fmla="*/ 0 w 747829"/>
              <a:gd name="connsiteY10" fmla="*/ 1182978 h 1919334"/>
              <a:gd name="connsiteX11" fmla="*/ 0 w 747829"/>
              <a:gd name="connsiteY11" fmla="*/ 1919334 h 1919334"/>
              <a:gd name="connsiteX12" fmla="*/ 747829 w 747829"/>
              <a:gd name="connsiteY12" fmla="*/ 1919334 h 1919334"/>
              <a:gd name="connsiteX13" fmla="*/ 747829 w 747829"/>
              <a:gd name="connsiteY13" fmla="*/ 1374967 h 1919334"/>
              <a:gd name="connsiteX14" fmla="*/ 747829 w 747829"/>
              <a:gd name="connsiteY14" fmla="*/ 802064 h 1919334"/>
              <a:gd name="connsiteX15" fmla="*/ 747829 w 747829"/>
              <a:gd name="connsiteY15" fmla="*/ 401032 h 1919334"/>
              <a:gd name="connsiteX16" fmla="*/ 747829 w 747829"/>
              <a:gd name="connsiteY16" fmla="*/ 200516 h 1919334"/>
              <a:gd name="connsiteX17" fmla="*/ 693914 w 747829"/>
              <a:gd name="connsiteY17" fmla="*/ 114581 h 1919334"/>
              <a:gd name="connsiteX18" fmla="*/ 644235 w 747829"/>
              <a:gd name="connsiteY18" fmla="*/ 167066 h 1919334"/>
              <a:gd name="connsiteX19" fmla="*/ 642327 w 747829"/>
              <a:gd name="connsiteY19" fmla="*/ 176864 h 1919334"/>
              <a:gd name="connsiteX20" fmla="*/ 642327 w 747829"/>
              <a:gd name="connsiteY20" fmla="*/ 429677 h 1919334"/>
              <a:gd name="connsiteX21" fmla="*/ 588412 w 747829"/>
              <a:gd name="connsiteY21" fmla="*/ 515613 h 1919334"/>
              <a:gd name="connsiteX22" fmla="*/ 534497 w 747829"/>
              <a:gd name="connsiteY22" fmla="*/ 429677 h 1919334"/>
              <a:gd name="connsiteX23" fmla="*/ 534497 w 747829"/>
              <a:gd name="connsiteY23" fmla="*/ 242722 h 1919334"/>
              <a:gd name="connsiteX24" fmla="*/ 534304 w 747829"/>
              <a:gd name="connsiteY24" fmla="*/ 239680 h 1919334"/>
              <a:gd name="connsiteX25" fmla="*/ 481484 w 747829"/>
              <a:gd name="connsiteY25" fmla="*/ 171064 h 1919334"/>
              <a:gd name="connsiteX26" fmla="*/ 431806 w 747829"/>
              <a:gd name="connsiteY26" fmla="*/ 223549 h 1919334"/>
              <a:gd name="connsiteX27" fmla="*/ 428995 w 747829"/>
              <a:gd name="connsiteY27" fmla="*/ 237983 h 1919334"/>
              <a:gd name="connsiteX28" fmla="*/ 428995 w 747829"/>
              <a:gd name="connsiteY28" fmla="*/ 711045 h 1919334"/>
              <a:gd name="connsiteX29" fmla="*/ 375080 w 747829"/>
              <a:gd name="connsiteY29" fmla="*/ 796981 h 1919334"/>
              <a:gd name="connsiteX30" fmla="*/ 321164 w 747829"/>
              <a:gd name="connsiteY30" fmla="*/ 711045 h 1919334"/>
              <a:gd name="connsiteX31" fmla="*/ 321164 w 747829"/>
              <a:gd name="connsiteY31" fmla="*/ 71658 h 1919334"/>
              <a:gd name="connsiteX32" fmla="*/ 320972 w 747829"/>
              <a:gd name="connsiteY32" fmla="*/ 68617 h 1919334"/>
              <a:gd name="connsiteX33" fmla="*/ 268152 w 747829"/>
              <a:gd name="connsiteY33" fmla="*/ 0 h 1919334"/>
              <a:gd name="connsiteX34" fmla="*/ 218473 w 747829"/>
              <a:gd name="connsiteY34" fmla="*/ 52486 h 1919334"/>
              <a:gd name="connsiteX35" fmla="*/ 215662 w 747829"/>
              <a:gd name="connsiteY35" fmla="*/ 66920 h 1919334"/>
              <a:gd name="connsiteX36" fmla="*/ 215662 w 747829"/>
              <a:gd name="connsiteY36" fmla="*/ 515613 h 1919334"/>
              <a:gd name="connsiteX37" fmla="*/ 161747 w 747829"/>
              <a:gd name="connsiteY37" fmla="*/ 601548 h 1919334"/>
              <a:gd name="connsiteX38" fmla="*/ 107832 w 747829"/>
              <a:gd name="connsiteY38" fmla="*/ 515613 h 1919334"/>
              <a:gd name="connsiteX39" fmla="*/ 107832 w 747829"/>
              <a:gd name="connsiteY39" fmla="*/ 401032 h 1919334"/>
              <a:gd name="connsiteX40" fmla="*/ 107832 w 747829"/>
              <a:gd name="connsiteY40" fmla="*/ 315097 h 1919334"/>
              <a:gd name="connsiteX41" fmla="*/ 53916 w 747829"/>
              <a:gd name="connsiteY41" fmla="*/ 229161 h 1919334"/>
              <a:gd name="connsiteX42" fmla="*/ 1 w 747829"/>
              <a:gd name="connsiteY42" fmla="*/ 315097 h 1919334"/>
              <a:gd name="connsiteX43" fmla="*/ 1 w 747829"/>
              <a:gd name="connsiteY43" fmla="*/ 401032 h 1919334"/>
              <a:gd name="connsiteX44" fmla="*/ 1 w 747829"/>
              <a:gd name="connsiteY44" fmla="*/ 916645 h 1919334"/>
              <a:gd name="connsiteX45" fmla="*/ 1 w 747829"/>
              <a:gd name="connsiteY45" fmla="*/ 1182977 h 1919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747829" h="1919334">
                <a:moveTo>
                  <a:pt x="431326" y="89675"/>
                </a:moveTo>
                <a:cubicBezTo>
                  <a:pt x="431326" y="119449"/>
                  <a:pt x="455462" y="143585"/>
                  <a:pt x="485236" y="143585"/>
                </a:cubicBezTo>
                <a:cubicBezTo>
                  <a:pt x="515010" y="143585"/>
                  <a:pt x="539146" y="119449"/>
                  <a:pt x="539146" y="89675"/>
                </a:cubicBezTo>
                <a:cubicBezTo>
                  <a:pt x="539146" y="59901"/>
                  <a:pt x="515010" y="35765"/>
                  <a:pt x="485236" y="35765"/>
                </a:cubicBezTo>
                <a:cubicBezTo>
                  <a:pt x="455462" y="35765"/>
                  <a:pt x="431326" y="59901"/>
                  <a:pt x="431326" y="89675"/>
                </a:cubicBezTo>
                <a:close/>
                <a:moveTo>
                  <a:pt x="2" y="140800"/>
                </a:moveTo>
                <a:cubicBezTo>
                  <a:pt x="2" y="170574"/>
                  <a:pt x="24138" y="194710"/>
                  <a:pt x="53912" y="194710"/>
                </a:cubicBezTo>
                <a:cubicBezTo>
                  <a:pt x="83686" y="194710"/>
                  <a:pt x="107822" y="170574"/>
                  <a:pt x="107822" y="140800"/>
                </a:cubicBezTo>
                <a:cubicBezTo>
                  <a:pt x="107822" y="111026"/>
                  <a:pt x="83686" y="86890"/>
                  <a:pt x="53912" y="86890"/>
                </a:cubicBezTo>
                <a:cubicBezTo>
                  <a:pt x="24138" y="86890"/>
                  <a:pt x="2" y="111026"/>
                  <a:pt x="2" y="140800"/>
                </a:cubicBezTo>
                <a:close/>
                <a:moveTo>
                  <a:pt x="0" y="1182978"/>
                </a:moveTo>
                <a:lnTo>
                  <a:pt x="0" y="1919334"/>
                </a:lnTo>
                <a:lnTo>
                  <a:pt x="747829" y="1919334"/>
                </a:lnTo>
                <a:lnTo>
                  <a:pt x="747829" y="1374967"/>
                </a:lnTo>
                <a:lnTo>
                  <a:pt x="747829" y="802064"/>
                </a:lnTo>
                <a:lnTo>
                  <a:pt x="747829" y="401032"/>
                </a:lnTo>
                <a:lnTo>
                  <a:pt x="747829" y="200516"/>
                </a:lnTo>
                <a:cubicBezTo>
                  <a:pt x="747829" y="153055"/>
                  <a:pt x="723691" y="114581"/>
                  <a:pt x="693914" y="114581"/>
                </a:cubicBezTo>
                <a:cubicBezTo>
                  <a:pt x="671581" y="114581"/>
                  <a:pt x="652420" y="136223"/>
                  <a:pt x="644235" y="167066"/>
                </a:cubicBezTo>
                <a:lnTo>
                  <a:pt x="642327" y="176864"/>
                </a:lnTo>
                <a:lnTo>
                  <a:pt x="642327" y="429677"/>
                </a:lnTo>
                <a:cubicBezTo>
                  <a:pt x="642327" y="477138"/>
                  <a:pt x="618189" y="515613"/>
                  <a:pt x="588412" y="515613"/>
                </a:cubicBezTo>
                <a:cubicBezTo>
                  <a:pt x="558635" y="515613"/>
                  <a:pt x="534497" y="477138"/>
                  <a:pt x="534497" y="429677"/>
                </a:cubicBezTo>
                <a:lnTo>
                  <a:pt x="534497" y="242722"/>
                </a:lnTo>
                <a:lnTo>
                  <a:pt x="534304" y="239680"/>
                </a:lnTo>
                <a:cubicBezTo>
                  <a:pt x="529277" y="200521"/>
                  <a:pt x="507539" y="171064"/>
                  <a:pt x="481484" y="171064"/>
                </a:cubicBezTo>
                <a:cubicBezTo>
                  <a:pt x="459152" y="171064"/>
                  <a:pt x="439991" y="192706"/>
                  <a:pt x="431806" y="223549"/>
                </a:cubicBezTo>
                <a:lnTo>
                  <a:pt x="428995" y="237983"/>
                </a:lnTo>
                <a:lnTo>
                  <a:pt x="428995" y="711045"/>
                </a:lnTo>
                <a:cubicBezTo>
                  <a:pt x="428995" y="758506"/>
                  <a:pt x="404856" y="796981"/>
                  <a:pt x="375080" y="796981"/>
                </a:cubicBezTo>
                <a:cubicBezTo>
                  <a:pt x="345303" y="796981"/>
                  <a:pt x="321164" y="758506"/>
                  <a:pt x="321164" y="711045"/>
                </a:cubicBezTo>
                <a:lnTo>
                  <a:pt x="321164" y="71658"/>
                </a:lnTo>
                <a:lnTo>
                  <a:pt x="320972" y="68617"/>
                </a:lnTo>
                <a:cubicBezTo>
                  <a:pt x="315945" y="29457"/>
                  <a:pt x="294207" y="0"/>
                  <a:pt x="268152" y="0"/>
                </a:cubicBezTo>
                <a:cubicBezTo>
                  <a:pt x="245819" y="0"/>
                  <a:pt x="226658" y="21642"/>
                  <a:pt x="218473" y="52486"/>
                </a:cubicBezTo>
                <a:lnTo>
                  <a:pt x="215662" y="66920"/>
                </a:lnTo>
                <a:lnTo>
                  <a:pt x="215662" y="515613"/>
                </a:lnTo>
                <a:cubicBezTo>
                  <a:pt x="215662" y="563074"/>
                  <a:pt x="191524" y="601548"/>
                  <a:pt x="161747" y="601548"/>
                </a:cubicBezTo>
                <a:cubicBezTo>
                  <a:pt x="131970" y="601548"/>
                  <a:pt x="107832" y="563074"/>
                  <a:pt x="107832" y="515613"/>
                </a:cubicBezTo>
                <a:lnTo>
                  <a:pt x="107832" y="401032"/>
                </a:lnTo>
                <a:lnTo>
                  <a:pt x="107832" y="315097"/>
                </a:lnTo>
                <a:cubicBezTo>
                  <a:pt x="107832" y="267636"/>
                  <a:pt x="83693" y="229161"/>
                  <a:pt x="53916" y="229161"/>
                </a:cubicBezTo>
                <a:cubicBezTo>
                  <a:pt x="24140" y="229161"/>
                  <a:pt x="1" y="267636"/>
                  <a:pt x="1" y="315097"/>
                </a:cubicBezTo>
                <a:lnTo>
                  <a:pt x="1" y="401032"/>
                </a:lnTo>
                <a:lnTo>
                  <a:pt x="1" y="916645"/>
                </a:lnTo>
                <a:lnTo>
                  <a:pt x="1" y="1182977"/>
                </a:lnTo>
                <a:close/>
              </a:path>
            </a:pathLst>
          </a:custGeom>
          <a:solidFill>
            <a:srgbClr val="8644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endParaRPr lang="zh-CN" altLang="en-US" sz="2000" b="1" dirty="0"/>
          </a:p>
        </p:txBody>
      </p:sp>
      <p:sp>
        <p:nvSpPr>
          <p:cNvPr id="10" name="ïṣ1îḍè"/>
          <p:cNvSpPr/>
          <p:nvPr/>
        </p:nvSpPr>
        <p:spPr>
          <a:xfrm>
            <a:off x="5994725" y="2909785"/>
            <a:ext cx="143575" cy="14357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endParaRPr lang="zh-CN" altLang="en-US" sz="2000" b="1" dirty="0"/>
          </a:p>
        </p:txBody>
      </p:sp>
      <p:sp>
        <p:nvSpPr>
          <p:cNvPr id="11" name="iŝ1ídè"/>
          <p:cNvSpPr txBox="1"/>
          <p:nvPr/>
        </p:nvSpPr>
        <p:spPr>
          <a:xfrm>
            <a:off x="2734516" y="1694824"/>
            <a:ext cx="1010673" cy="430725"/>
          </a:xfrm>
          <a:prstGeom prst="rect">
            <a:avLst/>
          </a:prstGeom>
          <a:noFill/>
        </p:spPr>
        <p:txBody>
          <a:bodyPr wrap="none" lIns="90000" tIns="46800" rIns="90000" bIns="46800" rtlCol="0" anchor="ctr" anchorCtr="0">
            <a:normAutofit fontScale="72500"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en-US" altLang="zh-CN" sz="2800" dirty="0">
                <a:solidFill>
                  <a:srgbClr val="FFFFFF"/>
                </a:solidFill>
                <a:latin typeface="Impact" panose="020B0806030902050204" pitchFamily="34" charset="0"/>
              </a:rPr>
              <a:t>INTERNSHIP</a:t>
            </a:r>
            <a:endParaRPr lang="en-US" altLang="zh-CN" sz="2800" dirty="0">
              <a:solidFill>
                <a:srgbClr val="FFFFFF"/>
              </a:solidFill>
              <a:latin typeface="Impact" panose="020B0806030902050204" pitchFamily="34" charset="0"/>
            </a:endParaRPr>
          </a:p>
        </p:txBody>
      </p:sp>
      <p:sp>
        <p:nvSpPr>
          <p:cNvPr id="12" name="iṧḷîḍé"/>
          <p:cNvSpPr/>
          <p:nvPr/>
        </p:nvSpPr>
        <p:spPr>
          <a:xfrm rot="5400000" flipV="1">
            <a:off x="2437765" y="3694430"/>
            <a:ext cx="745490" cy="3028315"/>
          </a:xfrm>
          <a:custGeom>
            <a:avLst/>
            <a:gdLst>
              <a:gd name="connsiteX0" fmla="*/ 431326 w 747829"/>
              <a:gd name="connsiteY0" fmla="*/ 89675 h 1919334"/>
              <a:gd name="connsiteX1" fmla="*/ 485236 w 747829"/>
              <a:gd name="connsiteY1" fmla="*/ 143585 h 1919334"/>
              <a:gd name="connsiteX2" fmla="*/ 539146 w 747829"/>
              <a:gd name="connsiteY2" fmla="*/ 89675 h 1919334"/>
              <a:gd name="connsiteX3" fmla="*/ 485236 w 747829"/>
              <a:gd name="connsiteY3" fmla="*/ 35765 h 1919334"/>
              <a:gd name="connsiteX4" fmla="*/ 431326 w 747829"/>
              <a:gd name="connsiteY4" fmla="*/ 89675 h 1919334"/>
              <a:gd name="connsiteX5" fmla="*/ 2 w 747829"/>
              <a:gd name="connsiteY5" fmla="*/ 140800 h 1919334"/>
              <a:gd name="connsiteX6" fmla="*/ 53912 w 747829"/>
              <a:gd name="connsiteY6" fmla="*/ 194710 h 1919334"/>
              <a:gd name="connsiteX7" fmla="*/ 107822 w 747829"/>
              <a:gd name="connsiteY7" fmla="*/ 140800 h 1919334"/>
              <a:gd name="connsiteX8" fmla="*/ 53912 w 747829"/>
              <a:gd name="connsiteY8" fmla="*/ 86890 h 1919334"/>
              <a:gd name="connsiteX9" fmla="*/ 2 w 747829"/>
              <a:gd name="connsiteY9" fmla="*/ 140800 h 1919334"/>
              <a:gd name="connsiteX10" fmla="*/ 0 w 747829"/>
              <a:gd name="connsiteY10" fmla="*/ 1182978 h 1919334"/>
              <a:gd name="connsiteX11" fmla="*/ 0 w 747829"/>
              <a:gd name="connsiteY11" fmla="*/ 1919334 h 1919334"/>
              <a:gd name="connsiteX12" fmla="*/ 747829 w 747829"/>
              <a:gd name="connsiteY12" fmla="*/ 1919334 h 1919334"/>
              <a:gd name="connsiteX13" fmla="*/ 747829 w 747829"/>
              <a:gd name="connsiteY13" fmla="*/ 1374967 h 1919334"/>
              <a:gd name="connsiteX14" fmla="*/ 747829 w 747829"/>
              <a:gd name="connsiteY14" fmla="*/ 802064 h 1919334"/>
              <a:gd name="connsiteX15" fmla="*/ 747829 w 747829"/>
              <a:gd name="connsiteY15" fmla="*/ 401032 h 1919334"/>
              <a:gd name="connsiteX16" fmla="*/ 747829 w 747829"/>
              <a:gd name="connsiteY16" fmla="*/ 200516 h 1919334"/>
              <a:gd name="connsiteX17" fmla="*/ 693914 w 747829"/>
              <a:gd name="connsiteY17" fmla="*/ 114581 h 1919334"/>
              <a:gd name="connsiteX18" fmla="*/ 644235 w 747829"/>
              <a:gd name="connsiteY18" fmla="*/ 167066 h 1919334"/>
              <a:gd name="connsiteX19" fmla="*/ 642327 w 747829"/>
              <a:gd name="connsiteY19" fmla="*/ 176864 h 1919334"/>
              <a:gd name="connsiteX20" fmla="*/ 642327 w 747829"/>
              <a:gd name="connsiteY20" fmla="*/ 429677 h 1919334"/>
              <a:gd name="connsiteX21" fmla="*/ 588412 w 747829"/>
              <a:gd name="connsiteY21" fmla="*/ 515613 h 1919334"/>
              <a:gd name="connsiteX22" fmla="*/ 534497 w 747829"/>
              <a:gd name="connsiteY22" fmla="*/ 429677 h 1919334"/>
              <a:gd name="connsiteX23" fmla="*/ 534497 w 747829"/>
              <a:gd name="connsiteY23" fmla="*/ 242722 h 1919334"/>
              <a:gd name="connsiteX24" fmla="*/ 534304 w 747829"/>
              <a:gd name="connsiteY24" fmla="*/ 239680 h 1919334"/>
              <a:gd name="connsiteX25" fmla="*/ 481484 w 747829"/>
              <a:gd name="connsiteY25" fmla="*/ 171064 h 1919334"/>
              <a:gd name="connsiteX26" fmla="*/ 431806 w 747829"/>
              <a:gd name="connsiteY26" fmla="*/ 223549 h 1919334"/>
              <a:gd name="connsiteX27" fmla="*/ 428995 w 747829"/>
              <a:gd name="connsiteY27" fmla="*/ 237983 h 1919334"/>
              <a:gd name="connsiteX28" fmla="*/ 428995 w 747829"/>
              <a:gd name="connsiteY28" fmla="*/ 711045 h 1919334"/>
              <a:gd name="connsiteX29" fmla="*/ 375080 w 747829"/>
              <a:gd name="connsiteY29" fmla="*/ 796981 h 1919334"/>
              <a:gd name="connsiteX30" fmla="*/ 321164 w 747829"/>
              <a:gd name="connsiteY30" fmla="*/ 711045 h 1919334"/>
              <a:gd name="connsiteX31" fmla="*/ 321164 w 747829"/>
              <a:gd name="connsiteY31" fmla="*/ 71658 h 1919334"/>
              <a:gd name="connsiteX32" fmla="*/ 320972 w 747829"/>
              <a:gd name="connsiteY32" fmla="*/ 68617 h 1919334"/>
              <a:gd name="connsiteX33" fmla="*/ 268152 w 747829"/>
              <a:gd name="connsiteY33" fmla="*/ 0 h 1919334"/>
              <a:gd name="connsiteX34" fmla="*/ 218473 w 747829"/>
              <a:gd name="connsiteY34" fmla="*/ 52486 h 1919334"/>
              <a:gd name="connsiteX35" fmla="*/ 215662 w 747829"/>
              <a:gd name="connsiteY35" fmla="*/ 66920 h 1919334"/>
              <a:gd name="connsiteX36" fmla="*/ 215662 w 747829"/>
              <a:gd name="connsiteY36" fmla="*/ 515613 h 1919334"/>
              <a:gd name="connsiteX37" fmla="*/ 161747 w 747829"/>
              <a:gd name="connsiteY37" fmla="*/ 601548 h 1919334"/>
              <a:gd name="connsiteX38" fmla="*/ 107832 w 747829"/>
              <a:gd name="connsiteY38" fmla="*/ 515613 h 1919334"/>
              <a:gd name="connsiteX39" fmla="*/ 107832 w 747829"/>
              <a:gd name="connsiteY39" fmla="*/ 401032 h 1919334"/>
              <a:gd name="connsiteX40" fmla="*/ 107832 w 747829"/>
              <a:gd name="connsiteY40" fmla="*/ 315097 h 1919334"/>
              <a:gd name="connsiteX41" fmla="*/ 53916 w 747829"/>
              <a:gd name="connsiteY41" fmla="*/ 229161 h 1919334"/>
              <a:gd name="connsiteX42" fmla="*/ 1 w 747829"/>
              <a:gd name="connsiteY42" fmla="*/ 315097 h 1919334"/>
              <a:gd name="connsiteX43" fmla="*/ 1 w 747829"/>
              <a:gd name="connsiteY43" fmla="*/ 401032 h 1919334"/>
              <a:gd name="connsiteX44" fmla="*/ 1 w 747829"/>
              <a:gd name="connsiteY44" fmla="*/ 916645 h 1919334"/>
              <a:gd name="connsiteX45" fmla="*/ 1 w 747829"/>
              <a:gd name="connsiteY45" fmla="*/ 1182977 h 1919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747829" h="1919334">
                <a:moveTo>
                  <a:pt x="431326" y="89675"/>
                </a:moveTo>
                <a:cubicBezTo>
                  <a:pt x="431326" y="119449"/>
                  <a:pt x="455462" y="143585"/>
                  <a:pt x="485236" y="143585"/>
                </a:cubicBezTo>
                <a:cubicBezTo>
                  <a:pt x="515010" y="143585"/>
                  <a:pt x="539146" y="119449"/>
                  <a:pt x="539146" y="89675"/>
                </a:cubicBezTo>
                <a:cubicBezTo>
                  <a:pt x="539146" y="59901"/>
                  <a:pt x="515010" y="35765"/>
                  <a:pt x="485236" y="35765"/>
                </a:cubicBezTo>
                <a:cubicBezTo>
                  <a:pt x="455462" y="35765"/>
                  <a:pt x="431326" y="59901"/>
                  <a:pt x="431326" y="89675"/>
                </a:cubicBezTo>
                <a:close/>
                <a:moveTo>
                  <a:pt x="2" y="140800"/>
                </a:moveTo>
                <a:cubicBezTo>
                  <a:pt x="2" y="170574"/>
                  <a:pt x="24138" y="194710"/>
                  <a:pt x="53912" y="194710"/>
                </a:cubicBezTo>
                <a:cubicBezTo>
                  <a:pt x="83686" y="194710"/>
                  <a:pt x="107822" y="170574"/>
                  <a:pt x="107822" y="140800"/>
                </a:cubicBezTo>
                <a:cubicBezTo>
                  <a:pt x="107822" y="111026"/>
                  <a:pt x="83686" y="86890"/>
                  <a:pt x="53912" y="86890"/>
                </a:cubicBezTo>
                <a:cubicBezTo>
                  <a:pt x="24138" y="86890"/>
                  <a:pt x="2" y="111026"/>
                  <a:pt x="2" y="140800"/>
                </a:cubicBezTo>
                <a:close/>
                <a:moveTo>
                  <a:pt x="0" y="1182978"/>
                </a:moveTo>
                <a:lnTo>
                  <a:pt x="0" y="1919334"/>
                </a:lnTo>
                <a:lnTo>
                  <a:pt x="747829" y="1919334"/>
                </a:lnTo>
                <a:lnTo>
                  <a:pt x="747829" y="1374967"/>
                </a:lnTo>
                <a:lnTo>
                  <a:pt x="747829" y="802064"/>
                </a:lnTo>
                <a:lnTo>
                  <a:pt x="747829" y="401032"/>
                </a:lnTo>
                <a:lnTo>
                  <a:pt x="747829" y="200516"/>
                </a:lnTo>
                <a:cubicBezTo>
                  <a:pt x="747829" y="153055"/>
                  <a:pt x="723691" y="114581"/>
                  <a:pt x="693914" y="114581"/>
                </a:cubicBezTo>
                <a:cubicBezTo>
                  <a:pt x="671581" y="114581"/>
                  <a:pt x="652420" y="136223"/>
                  <a:pt x="644235" y="167066"/>
                </a:cubicBezTo>
                <a:lnTo>
                  <a:pt x="642327" y="176864"/>
                </a:lnTo>
                <a:lnTo>
                  <a:pt x="642327" y="429677"/>
                </a:lnTo>
                <a:cubicBezTo>
                  <a:pt x="642327" y="477138"/>
                  <a:pt x="618189" y="515613"/>
                  <a:pt x="588412" y="515613"/>
                </a:cubicBezTo>
                <a:cubicBezTo>
                  <a:pt x="558635" y="515613"/>
                  <a:pt x="534497" y="477138"/>
                  <a:pt x="534497" y="429677"/>
                </a:cubicBezTo>
                <a:lnTo>
                  <a:pt x="534497" y="242722"/>
                </a:lnTo>
                <a:lnTo>
                  <a:pt x="534304" y="239680"/>
                </a:lnTo>
                <a:cubicBezTo>
                  <a:pt x="529277" y="200521"/>
                  <a:pt x="507539" y="171064"/>
                  <a:pt x="481484" y="171064"/>
                </a:cubicBezTo>
                <a:cubicBezTo>
                  <a:pt x="459152" y="171064"/>
                  <a:pt x="439991" y="192706"/>
                  <a:pt x="431806" y="223549"/>
                </a:cubicBezTo>
                <a:lnTo>
                  <a:pt x="428995" y="237983"/>
                </a:lnTo>
                <a:lnTo>
                  <a:pt x="428995" y="711045"/>
                </a:lnTo>
                <a:cubicBezTo>
                  <a:pt x="428995" y="758506"/>
                  <a:pt x="404856" y="796981"/>
                  <a:pt x="375080" y="796981"/>
                </a:cubicBezTo>
                <a:cubicBezTo>
                  <a:pt x="345303" y="796981"/>
                  <a:pt x="321164" y="758506"/>
                  <a:pt x="321164" y="711045"/>
                </a:cubicBezTo>
                <a:lnTo>
                  <a:pt x="321164" y="71658"/>
                </a:lnTo>
                <a:lnTo>
                  <a:pt x="320972" y="68617"/>
                </a:lnTo>
                <a:cubicBezTo>
                  <a:pt x="315945" y="29457"/>
                  <a:pt x="294207" y="0"/>
                  <a:pt x="268152" y="0"/>
                </a:cubicBezTo>
                <a:cubicBezTo>
                  <a:pt x="245819" y="0"/>
                  <a:pt x="226658" y="21642"/>
                  <a:pt x="218473" y="52486"/>
                </a:cubicBezTo>
                <a:lnTo>
                  <a:pt x="215662" y="66920"/>
                </a:lnTo>
                <a:lnTo>
                  <a:pt x="215662" y="515613"/>
                </a:lnTo>
                <a:cubicBezTo>
                  <a:pt x="215662" y="563074"/>
                  <a:pt x="191524" y="601548"/>
                  <a:pt x="161747" y="601548"/>
                </a:cubicBezTo>
                <a:cubicBezTo>
                  <a:pt x="131970" y="601548"/>
                  <a:pt x="107832" y="563074"/>
                  <a:pt x="107832" y="515613"/>
                </a:cubicBezTo>
                <a:lnTo>
                  <a:pt x="107832" y="401032"/>
                </a:lnTo>
                <a:lnTo>
                  <a:pt x="107832" y="315097"/>
                </a:lnTo>
                <a:cubicBezTo>
                  <a:pt x="107832" y="267636"/>
                  <a:pt x="83693" y="229161"/>
                  <a:pt x="53916" y="229161"/>
                </a:cubicBezTo>
                <a:cubicBezTo>
                  <a:pt x="24140" y="229161"/>
                  <a:pt x="1" y="267636"/>
                  <a:pt x="1" y="315097"/>
                </a:cubicBezTo>
                <a:lnTo>
                  <a:pt x="1" y="401032"/>
                </a:lnTo>
                <a:lnTo>
                  <a:pt x="1" y="916645"/>
                </a:lnTo>
                <a:lnTo>
                  <a:pt x="1" y="1182977"/>
                </a:lnTo>
                <a:close/>
              </a:path>
            </a:pathLst>
          </a:custGeom>
          <a:solidFill>
            <a:srgbClr val="399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endParaRPr lang="zh-CN" altLang="en-US" sz="2000" b="1" dirty="0"/>
          </a:p>
        </p:txBody>
      </p:sp>
      <p:sp>
        <p:nvSpPr>
          <p:cNvPr id="13" name="iŝḷîďe"/>
          <p:cNvSpPr/>
          <p:nvPr/>
        </p:nvSpPr>
        <p:spPr>
          <a:xfrm>
            <a:off x="5994725" y="5724357"/>
            <a:ext cx="143575" cy="14357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endParaRPr lang="zh-CN" altLang="en-US" sz="2000" b="1" dirty="0"/>
          </a:p>
        </p:txBody>
      </p:sp>
      <p:sp>
        <p:nvSpPr>
          <p:cNvPr id="14" name="ïSlîḓè"/>
          <p:cNvSpPr txBox="1"/>
          <p:nvPr/>
        </p:nvSpPr>
        <p:spPr>
          <a:xfrm>
            <a:off x="3166316" y="4993407"/>
            <a:ext cx="1010673" cy="430725"/>
          </a:xfrm>
          <a:prstGeom prst="rect">
            <a:avLst/>
          </a:prstGeom>
          <a:noFill/>
        </p:spPr>
        <p:txBody>
          <a:bodyPr wrap="none" lIns="90000" tIns="46800" rIns="90000" bIns="46800" rtlCol="0" anchor="ctr" anchorCtr="0">
            <a:normAutofit fontScale="72500"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en-US" altLang="zh-CN" sz="2800" dirty="0">
                <a:solidFill>
                  <a:srgbClr val="FFFFFF"/>
                </a:solidFill>
                <a:latin typeface="Impact" panose="020B0806030902050204" pitchFamily="34" charset="0"/>
              </a:rPr>
              <a:t>MAIN WEBSITE</a:t>
            </a:r>
            <a:endParaRPr lang="en-US" altLang="zh-CN" sz="2800" dirty="0">
              <a:solidFill>
                <a:srgbClr val="FFFFFF"/>
              </a:solidFill>
              <a:latin typeface="Impact" panose="020B0806030902050204" pitchFamily="34" charset="0"/>
            </a:endParaRPr>
          </a:p>
        </p:txBody>
      </p:sp>
      <p:sp>
        <p:nvSpPr>
          <p:cNvPr id="15" name="işḻíḓé"/>
          <p:cNvSpPr/>
          <p:nvPr/>
        </p:nvSpPr>
        <p:spPr>
          <a:xfrm rot="16200000" flipH="1" flipV="1">
            <a:off x="9666086" y="2508645"/>
            <a:ext cx="745539" cy="1913455"/>
          </a:xfrm>
          <a:custGeom>
            <a:avLst/>
            <a:gdLst>
              <a:gd name="connsiteX0" fmla="*/ 431326 w 747829"/>
              <a:gd name="connsiteY0" fmla="*/ 89675 h 1919334"/>
              <a:gd name="connsiteX1" fmla="*/ 485236 w 747829"/>
              <a:gd name="connsiteY1" fmla="*/ 143585 h 1919334"/>
              <a:gd name="connsiteX2" fmla="*/ 539146 w 747829"/>
              <a:gd name="connsiteY2" fmla="*/ 89675 h 1919334"/>
              <a:gd name="connsiteX3" fmla="*/ 485236 w 747829"/>
              <a:gd name="connsiteY3" fmla="*/ 35765 h 1919334"/>
              <a:gd name="connsiteX4" fmla="*/ 431326 w 747829"/>
              <a:gd name="connsiteY4" fmla="*/ 89675 h 1919334"/>
              <a:gd name="connsiteX5" fmla="*/ 2 w 747829"/>
              <a:gd name="connsiteY5" fmla="*/ 140800 h 1919334"/>
              <a:gd name="connsiteX6" fmla="*/ 53912 w 747829"/>
              <a:gd name="connsiteY6" fmla="*/ 194710 h 1919334"/>
              <a:gd name="connsiteX7" fmla="*/ 107822 w 747829"/>
              <a:gd name="connsiteY7" fmla="*/ 140800 h 1919334"/>
              <a:gd name="connsiteX8" fmla="*/ 53912 w 747829"/>
              <a:gd name="connsiteY8" fmla="*/ 86890 h 1919334"/>
              <a:gd name="connsiteX9" fmla="*/ 2 w 747829"/>
              <a:gd name="connsiteY9" fmla="*/ 140800 h 1919334"/>
              <a:gd name="connsiteX10" fmla="*/ 0 w 747829"/>
              <a:gd name="connsiteY10" fmla="*/ 1182978 h 1919334"/>
              <a:gd name="connsiteX11" fmla="*/ 0 w 747829"/>
              <a:gd name="connsiteY11" fmla="*/ 1919334 h 1919334"/>
              <a:gd name="connsiteX12" fmla="*/ 747829 w 747829"/>
              <a:gd name="connsiteY12" fmla="*/ 1919334 h 1919334"/>
              <a:gd name="connsiteX13" fmla="*/ 747829 w 747829"/>
              <a:gd name="connsiteY13" fmla="*/ 1374967 h 1919334"/>
              <a:gd name="connsiteX14" fmla="*/ 747829 w 747829"/>
              <a:gd name="connsiteY14" fmla="*/ 802064 h 1919334"/>
              <a:gd name="connsiteX15" fmla="*/ 747829 w 747829"/>
              <a:gd name="connsiteY15" fmla="*/ 401032 h 1919334"/>
              <a:gd name="connsiteX16" fmla="*/ 747829 w 747829"/>
              <a:gd name="connsiteY16" fmla="*/ 200516 h 1919334"/>
              <a:gd name="connsiteX17" fmla="*/ 693914 w 747829"/>
              <a:gd name="connsiteY17" fmla="*/ 114581 h 1919334"/>
              <a:gd name="connsiteX18" fmla="*/ 644235 w 747829"/>
              <a:gd name="connsiteY18" fmla="*/ 167066 h 1919334"/>
              <a:gd name="connsiteX19" fmla="*/ 642327 w 747829"/>
              <a:gd name="connsiteY19" fmla="*/ 176864 h 1919334"/>
              <a:gd name="connsiteX20" fmla="*/ 642327 w 747829"/>
              <a:gd name="connsiteY20" fmla="*/ 429677 h 1919334"/>
              <a:gd name="connsiteX21" fmla="*/ 588412 w 747829"/>
              <a:gd name="connsiteY21" fmla="*/ 515613 h 1919334"/>
              <a:gd name="connsiteX22" fmla="*/ 534497 w 747829"/>
              <a:gd name="connsiteY22" fmla="*/ 429677 h 1919334"/>
              <a:gd name="connsiteX23" fmla="*/ 534497 w 747829"/>
              <a:gd name="connsiteY23" fmla="*/ 242722 h 1919334"/>
              <a:gd name="connsiteX24" fmla="*/ 534304 w 747829"/>
              <a:gd name="connsiteY24" fmla="*/ 239680 h 1919334"/>
              <a:gd name="connsiteX25" fmla="*/ 481484 w 747829"/>
              <a:gd name="connsiteY25" fmla="*/ 171064 h 1919334"/>
              <a:gd name="connsiteX26" fmla="*/ 431806 w 747829"/>
              <a:gd name="connsiteY26" fmla="*/ 223549 h 1919334"/>
              <a:gd name="connsiteX27" fmla="*/ 428995 w 747829"/>
              <a:gd name="connsiteY27" fmla="*/ 237983 h 1919334"/>
              <a:gd name="connsiteX28" fmla="*/ 428995 w 747829"/>
              <a:gd name="connsiteY28" fmla="*/ 711045 h 1919334"/>
              <a:gd name="connsiteX29" fmla="*/ 375080 w 747829"/>
              <a:gd name="connsiteY29" fmla="*/ 796981 h 1919334"/>
              <a:gd name="connsiteX30" fmla="*/ 321164 w 747829"/>
              <a:gd name="connsiteY30" fmla="*/ 711045 h 1919334"/>
              <a:gd name="connsiteX31" fmla="*/ 321164 w 747829"/>
              <a:gd name="connsiteY31" fmla="*/ 71658 h 1919334"/>
              <a:gd name="connsiteX32" fmla="*/ 320972 w 747829"/>
              <a:gd name="connsiteY32" fmla="*/ 68617 h 1919334"/>
              <a:gd name="connsiteX33" fmla="*/ 268152 w 747829"/>
              <a:gd name="connsiteY33" fmla="*/ 0 h 1919334"/>
              <a:gd name="connsiteX34" fmla="*/ 218473 w 747829"/>
              <a:gd name="connsiteY34" fmla="*/ 52486 h 1919334"/>
              <a:gd name="connsiteX35" fmla="*/ 215662 w 747829"/>
              <a:gd name="connsiteY35" fmla="*/ 66920 h 1919334"/>
              <a:gd name="connsiteX36" fmla="*/ 215662 w 747829"/>
              <a:gd name="connsiteY36" fmla="*/ 515613 h 1919334"/>
              <a:gd name="connsiteX37" fmla="*/ 161747 w 747829"/>
              <a:gd name="connsiteY37" fmla="*/ 601548 h 1919334"/>
              <a:gd name="connsiteX38" fmla="*/ 107832 w 747829"/>
              <a:gd name="connsiteY38" fmla="*/ 515613 h 1919334"/>
              <a:gd name="connsiteX39" fmla="*/ 107832 w 747829"/>
              <a:gd name="connsiteY39" fmla="*/ 401032 h 1919334"/>
              <a:gd name="connsiteX40" fmla="*/ 107832 w 747829"/>
              <a:gd name="connsiteY40" fmla="*/ 315097 h 1919334"/>
              <a:gd name="connsiteX41" fmla="*/ 53916 w 747829"/>
              <a:gd name="connsiteY41" fmla="*/ 229161 h 1919334"/>
              <a:gd name="connsiteX42" fmla="*/ 1 w 747829"/>
              <a:gd name="connsiteY42" fmla="*/ 315097 h 1919334"/>
              <a:gd name="connsiteX43" fmla="*/ 1 w 747829"/>
              <a:gd name="connsiteY43" fmla="*/ 401032 h 1919334"/>
              <a:gd name="connsiteX44" fmla="*/ 1 w 747829"/>
              <a:gd name="connsiteY44" fmla="*/ 916645 h 1919334"/>
              <a:gd name="connsiteX45" fmla="*/ 1 w 747829"/>
              <a:gd name="connsiteY45" fmla="*/ 1182977 h 1919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747829" h="1919334">
                <a:moveTo>
                  <a:pt x="431326" y="89675"/>
                </a:moveTo>
                <a:cubicBezTo>
                  <a:pt x="431326" y="119449"/>
                  <a:pt x="455462" y="143585"/>
                  <a:pt x="485236" y="143585"/>
                </a:cubicBezTo>
                <a:cubicBezTo>
                  <a:pt x="515010" y="143585"/>
                  <a:pt x="539146" y="119449"/>
                  <a:pt x="539146" y="89675"/>
                </a:cubicBezTo>
                <a:cubicBezTo>
                  <a:pt x="539146" y="59901"/>
                  <a:pt x="515010" y="35765"/>
                  <a:pt x="485236" y="35765"/>
                </a:cubicBezTo>
                <a:cubicBezTo>
                  <a:pt x="455462" y="35765"/>
                  <a:pt x="431326" y="59901"/>
                  <a:pt x="431326" y="89675"/>
                </a:cubicBezTo>
                <a:close/>
                <a:moveTo>
                  <a:pt x="2" y="140800"/>
                </a:moveTo>
                <a:cubicBezTo>
                  <a:pt x="2" y="170574"/>
                  <a:pt x="24138" y="194710"/>
                  <a:pt x="53912" y="194710"/>
                </a:cubicBezTo>
                <a:cubicBezTo>
                  <a:pt x="83686" y="194710"/>
                  <a:pt x="107822" y="170574"/>
                  <a:pt x="107822" y="140800"/>
                </a:cubicBezTo>
                <a:cubicBezTo>
                  <a:pt x="107822" y="111026"/>
                  <a:pt x="83686" y="86890"/>
                  <a:pt x="53912" y="86890"/>
                </a:cubicBezTo>
                <a:cubicBezTo>
                  <a:pt x="24138" y="86890"/>
                  <a:pt x="2" y="111026"/>
                  <a:pt x="2" y="140800"/>
                </a:cubicBezTo>
                <a:close/>
                <a:moveTo>
                  <a:pt x="0" y="1182978"/>
                </a:moveTo>
                <a:lnTo>
                  <a:pt x="0" y="1919334"/>
                </a:lnTo>
                <a:lnTo>
                  <a:pt x="747829" y="1919334"/>
                </a:lnTo>
                <a:lnTo>
                  <a:pt x="747829" y="1374967"/>
                </a:lnTo>
                <a:lnTo>
                  <a:pt x="747829" y="802064"/>
                </a:lnTo>
                <a:lnTo>
                  <a:pt x="747829" y="401032"/>
                </a:lnTo>
                <a:lnTo>
                  <a:pt x="747829" y="200516"/>
                </a:lnTo>
                <a:cubicBezTo>
                  <a:pt x="747829" y="153055"/>
                  <a:pt x="723691" y="114581"/>
                  <a:pt x="693914" y="114581"/>
                </a:cubicBezTo>
                <a:cubicBezTo>
                  <a:pt x="671581" y="114581"/>
                  <a:pt x="652420" y="136223"/>
                  <a:pt x="644235" y="167066"/>
                </a:cubicBezTo>
                <a:lnTo>
                  <a:pt x="642327" y="176864"/>
                </a:lnTo>
                <a:lnTo>
                  <a:pt x="642327" y="429677"/>
                </a:lnTo>
                <a:cubicBezTo>
                  <a:pt x="642327" y="477138"/>
                  <a:pt x="618189" y="515613"/>
                  <a:pt x="588412" y="515613"/>
                </a:cubicBezTo>
                <a:cubicBezTo>
                  <a:pt x="558635" y="515613"/>
                  <a:pt x="534497" y="477138"/>
                  <a:pt x="534497" y="429677"/>
                </a:cubicBezTo>
                <a:lnTo>
                  <a:pt x="534497" y="242722"/>
                </a:lnTo>
                <a:lnTo>
                  <a:pt x="534304" y="239680"/>
                </a:lnTo>
                <a:cubicBezTo>
                  <a:pt x="529277" y="200521"/>
                  <a:pt x="507539" y="171064"/>
                  <a:pt x="481484" y="171064"/>
                </a:cubicBezTo>
                <a:cubicBezTo>
                  <a:pt x="459152" y="171064"/>
                  <a:pt x="439991" y="192706"/>
                  <a:pt x="431806" y="223549"/>
                </a:cubicBezTo>
                <a:lnTo>
                  <a:pt x="428995" y="237983"/>
                </a:lnTo>
                <a:lnTo>
                  <a:pt x="428995" y="711045"/>
                </a:lnTo>
                <a:cubicBezTo>
                  <a:pt x="428995" y="758506"/>
                  <a:pt x="404856" y="796981"/>
                  <a:pt x="375080" y="796981"/>
                </a:cubicBezTo>
                <a:cubicBezTo>
                  <a:pt x="345303" y="796981"/>
                  <a:pt x="321164" y="758506"/>
                  <a:pt x="321164" y="711045"/>
                </a:cubicBezTo>
                <a:lnTo>
                  <a:pt x="321164" y="71658"/>
                </a:lnTo>
                <a:lnTo>
                  <a:pt x="320972" y="68617"/>
                </a:lnTo>
                <a:cubicBezTo>
                  <a:pt x="315945" y="29457"/>
                  <a:pt x="294207" y="0"/>
                  <a:pt x="268152" y="0"/>
                </a:cubicBezTo>
                <a:cubicBezTo>
                  <a:pt x="245819" y="0"/>
                  <a:pt x="226658" y="21642"/>
                  <a:pt x="218473" y="52486"/>
                </a:cubicBezTo>
                <a:lnTo>
                  <a:pt x="215662" y="66920"/>
                </a:lnTo>
                <a:lnTo>
                  <a:pt x="215662" y="515613"/>
                </a:lnTo>
                <a:cubicBezTo>
                  <a:pt x="215662" y="563074"/>
                  <a:pt x="191524" y="601548"/>
                  <a:pt x="161747" y="601548"/>
                </a:cubicBezTo>
                <a:cubicBezTo>
                  <a:pt x="131970" y="601548"/>
                  <a:pt x="107832" y="563074"/>
                  <a:pt x="107832" y="515613"/>
                </a:cubicBezTo>
                <a:lnTo>
                  <a:pt x="107832" y="401032"/>
                </a:lnTo>
                <a:lnTo>
                  <a:pt x="107832" y="315097"/>
                </a:lnTo>
                <a:cubicBezTo>
                  <a:pt x="107832" y="267636"/>
                  <a:pt x="83693" y="229161"/>
                  <a:pt x="53916" y="229161"/>
                </a:cubicBezTo>
                <a:cubicBezTo>
                  <a:pt x="24140" y="229161"/>
                  <a:pt x="1" y="267636"/>
                  <a:pt x="1" y="315097"/>
                </a:cubicBezTo>
                <a:lnTo>
                  <a:pt x="1" y="401032"/>
                </a:lnTo>
                <a:lnTo>
                  <a:pt x="1" y="916645"/>
                </a:lnTo>
                <a:lnTo>
                  <a:pt x="1" y="1182977"/>
                </a:lnTo>
                <a:close/>
              </a:path>
            </a:pathLst>
          </a:custGeom>
          <a:solidFill>
            <a:srgbClr val="EC40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endParaRPr lang="zh-CN" altLang="en-US" sz="2000" b="1" dirty="0"/>
          </a:p>
        </p:txBody>
      </p:sp>
      <p:sp>
        <p:nvSpPr>
          <p:cNvPr id="16" name="iŝḻîdê"/>
          <p:cNvSpPr/>
          <p:nvPr/>
        </p:nvSpPr>
        <p:spPr>
          <a:xfrm>
            <a:off x="5994725" y="4362596"/>
            <a:ext cx="143575" cy="14357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endParaRPr lang="zh-CN" altLang="en-US" sz="2000" b="1" dirty="0"/>
          </a:p>
        </p:txBody>
      </p:sp>
      <p:sp>
        <p:nvSpPr>
          <p:cNvPr id="17" name="î$ḷïḓê"/>
          <p:cNvSpPr txBox="1"/>
          <p:nvPr/>
        </p:nvSpPr>
        <p:spPr>
          <a:xfrm>
            <a:off x="9166399" y="3250010"/>
            <a:ext cx="1206839" cy="430725"/>
          </a:xfrm>
          <a:prstGeom prst="rect">
            <a:avLst/>
          </a:prstGeom>
          <a:noFill/>
        </p:spPr>
        <p:txBody>
          <a:bodyPr wrap="none" lIns="90000" tIns="46800" rIns="90000" bIns="46800" rtlCol="0" anchor="ctr" anchorCtr="0">
            <a:normAutofit fontScale="72500"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dirty="0">
                <a:solidFill>
                  <a:srgbClr val="FFFFFF"/>
                </a:solidFill>
                <a:latin typeface="Impact" panose="020B0806030902050204" pitchFamily="34" charset="0"/>
              </a:rPr>
              <a:t>REFERAL</a:t>
            </a:r>
            <a:endParaRPr lang="en-US" altLang="zh-CN" sz="2800" dirty="0">
              <a:solidFill>
                <a:srgbClr val="FFFFFF"/>
              </a:solidFill>
              <a:latin typeface="Impact" panose="020B080603090205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324350" y="1457325"/>
            <a:ext cx="6283325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https://docs.google.com/forms/d/e/1FAIpQLScgn1-njVrA3qsyKXuxOVJDxaV44wyo6HZfUQcqkE1AIF8IQQ/viewform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644015" y="3249930"/>
            <a:ext cx="6457950" cy="3371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https://www.internationalmun.org/get_link.php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972685" y="4916805"/>
            <a:ext cx="5634990" cy="3371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https://www.internationalmun.org/</a:t>
            </a:r>
            <a:endParaRPr lang="en-US" altLang="zh-CN" sz="1600" b="1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500" y="-2666499"/>
            <a:ext cx="6857000" cy="12192000"/>
          </a:xfrm>
          <a:prstGeom prst="rect">
            <a:avLst/>
          </a:prstGeom>
        </p:spPr>
      </p:pic>
      <p:sp>
        <p:nvSpPr>
          <p:cNvPr id="2" name="任意多边形 1"/>
          <p:cNvSpPr/>
          <p:nvPr/>
        </p:nvSpPr>
        <p:spPr>
          <a:xfrm>
            <a:off x="3078799" y="557530"/>
            <a:ext cx="5744526" cy="5744526"/>
          </a:xfrm>
          <a:custGeom>
            <a:avLst/>
            <a:gdLst>
              <a:gd name="connsiteX0" fmla="*/ 2872263 w 5744526"/>
              <a:gd name="connsiteY0" fmla="*/ 493652 h 5744526"/>
              <a:gd name="connsiteX1" fmla="*/ 5250874 w 5744526"/>
              <a:gd name="connsiteY1" fmla="*/ 2872263 h 5744526"/>
              <a:gd name="connsiteX2" fmla="*/ 2872263 w 5744526"/>
              <a:gd name="connsiteY2" fmla="*/ 5250874 h 5744526"/>
              <a:gd name="connsiteX3" fmla="*/ 493652 w 5744526"/>
              <a:gd name="connsiteY3" fmla="*/ 2872263 h 5744526"/>
              <a:gd name="connsiteX4" fmla="*/ 2872263 w 5744526"/>
              <a:gd name="connsiteY4" fmla="*/ 493652 h 5744526"/>
              <a:gd name="connsiteX5" fmla="*/ 2872263 w 5744526"/>
              <a:gd name="connsiteY5" fmla="*/ 346233 h 5744526"/>
              <a:gd name="connsiteX6" fmla="*/ 346233 w 5744526"/>
              <a:gd name="connsiteY6" fmla="*/ 2872263 h 5744526"/>
              <a:gd name="connsiteX7" fmla="*/ 2872263 w 5744526"/>
              <a:gd name="connsiteY7" fmla="*/ 5398293 h 5744526"/>
              <a:gd name="connsiteX8" fmla="*/ 5398293 w 5744526"/>
              <a:gd name="connsiteY8" fmla="*/ 2872263 h 5744526"/>
              <a:gd name="connsiteX9" fmla="*/ 2872263 w 5744526"/>
              <a:gd name="connsiteY9" fmla="*/ 346233 h 5744526"/>
              <a:gd name="connsiteX10" fmla="*/ 2872263 w 5744526"/>
              <a:gd name="connsiteY10" fmla="*/ 0 h 5744526"/>
              <a:gd name="connsiteX11" fmla="*/ 5744526 w 5744526"/>
              <a:gd name="connsiteY11" fmla="*/ 2872263 h 5744526"/>
              <a:gd name="connsiteX12" fmla="*/ 2872263 w 5744526"/>
              <a:gd name="connsiteY12" fmla="*/ 5744526 h 5744526"/>
              <a:gd name="connsiteX13" fmla="*/ 0 w 5744526"/>
              <a:gd name="connsiteY13" fmla="*/ 2872263 h 5744526"/>
              <a:gd name="connsiteX14" fmla="*/ 2872263 w 5744526"/>
              <a:gd name="connsiteY14" fmla="*/ 0 h 5744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744526" h="5744526">
                <a:moveTo>
                  <a:pt x="2872263" y="493652"/>
                </a:moveTo>
                <a:cubicBezTo>
                  <a:pt x="4185934" y="493652"/>
                  <a:pt x="5250874" y="1558592"/>
                  <a:pt x="5250874" y="2872263"/>
                </a:cubicBezTo>
                <a:cubicBezTo>
                  <a:pt x="5250874" y="4185934"/>
                  <a:pt x="4185934" y="5250874"/>
                  <a:pt x="2872263" y="5250874"/>
                </a:cubicBezTo>
                <a:cubicBezTo>
                  <a:pt x="1558592" y="5250874"/>
                  <a:pt x="493652" y="4185934"/>
                  <a:pt x="493652" y="2872263"/>
                </a:cubicBezTo>
                <a:cubicBezTo>
                  <a:pt x="493652" y="1558592"/>
                  <a:pt x="1558592" y="493652"/>
                  <a:pt x="2872263" y="493652"/>
                </a:cubicBezTo>
                <a:close/>
                <a:moveTo>
                  <a:pt x="2872263" y="346233"/>
                </a:moveTo>
                <a:cubicBezTo>
                  <a:pt x="1477175" y="346233"/>
                  <a:pt x="346233" y="1477175"/>
                  <a:pt x="346233" y="2872263"/>
                </a:cubicBezTo>
                <a:cubicBezTo>
                  <a:pt x="346233" y="4267351"/>
                  <a:pt x="1477175" y="5398293"/>
                  <a:pt x="2872263" y="5398293"/>
                </a:cubicBezTo>
                <a:cubicBezTo>
                  <a:pt x="4267351" y="5398293"/>
                  <a:pt x="5398293" y="4267351"/>
                  <a:pt x="5398293" y="2872263"/>
                </a:cubicBezTo>
                <a:cubicBezTo>
                  <a:pt x="5398293" y="1477175"/>
                  <a:pt x="4267351" y="346233"/>
                  <a:pt x="2872263" y="346233"/>
                </a:cubicBezTo>
                <a:close/>
                <a:moveTo>
                  <a:pt x="2872263" y="0"/>
                </a:moveTo>
                <a:cubicBezTo>
                  <a:pt x="4458570" y="0"/>
                  <a:pt x="5744526" y="1285956"/>
                  <a:pt x="5744526" y="2872263"/>
                </a:cubicBezTo>
                <a:cubicBezTo>
                  <a:pt x="5744526" y="4458570"/>
                  <a:pt x="4458570" y="5744526"/>
                  <a:pt x="2872263" y="5744526"/>
                </a:cubicBezTo>
                <a:cubicBezTo>
                  <a:pt x="1285956" y="5744526"/>
                  <a:pt x="0" y="4458570"/>
                  <a:pt x="0" y="2872263"/>
                </a:cubicBezTo>
                <a:cubicBezTo>
                  <a:pt x="0" y="1285956"/>
                  <a:pt x="1285956" y="0"/>
                  <a:pt x="2872263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0" name="Picture 99"/>
          <p:cNvPicPr/>
          <p:nvPr/>
        </p:nvPicPr>
        <p:blipFill>
          <a:blip r:embed="rId2"/>
          <a:stretch>
            <a:fillRect/>
          </a:stretch>
        </p:blipFill>
        <p:spPr>
          <a:xfrm>
            <a:off x="574675" y="409575"/>
            <a:ext cx="5513070" cy="58921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Picture 100"/>
          <p:cNvPicPr/>
          <p:nvPr/>
        </p:nvPicPr>
        <p:blipFill>
          <a:blip r:embed="rId3"/>
          <a:stretch>
            <a:fillRect/>
          </a:stretch>
        </p:blipFill>
        <p:spPr>
          <a:xfrm>
            <a:off x="6087745" y="410210"/>
            <a:ext cx="5506085" cy="58915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980</Words>
  <Application>WPS Presentation</Application>
  <PresentationFormat>宽屏</PresentationFormat>
  <Paragraphs>69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36" baseType="lpstr">
      <vt:lpstr>Arial</vt:lpstr>
      <vt:lpstr>SimSun</vt:lpstr>
      <vt:lpstr>Wingdings</vt:lpstr>
      <vt:lpstr>Aharoni</vt:lpstr>
      <vt:lpstr>Yu Gothic UI Semibold</vt:lpstr>
      <vt:lpstr>Kartika</vt:lpstr>
      <vt:lpstr>PMingLiU-ExtB</vt:lpstr>
      <vt:lpstr>本墨绪圆-常规</vt:lpstr>
      <vt:lpstr>Myriad Pro</vt:lpstr>
      <vt:lpstr>FontAwesome</vt:lpstr>
      <vt:lpstr>Impact</vt:lpstr>
      <vt:lpstr>等线</vt:lpstr>
      <vt:lpstr>Microsoft YaHei</vt:lpstr>
      <vt:lpstr>Arial Unicode MS</vt:lpstr>
      <vt:lpstr>等线 Light</vt:lpstr>
      <vt:lpstr>Calibri</vt:lpstr>
      <vt:lpstr>Open Sans</vt:lpstr>
      <vt:lpstr>方正姚体</vt:lpstr>
      <vt:lpstr>Raleway</vt:lpstr>
      <vt:lpstr>Lato</vt:lpstr>
      <vt:lpstr>Elephant</vt:lpstr>
      <vt:lpstr>Arial Unicode MS</vt:lpstr>
      <vt:lpstr>Source Sans Pro</vt:lpstr>
      <vt:lpstr>Segoe Print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kvkv6</cp:lastModifiedBy>
  <cp:revision>60</cp:revision>
  <dcterms:created xsi:type="dcterms:W3CDTF">2019-01-15T14:12:00Z</dcterms:created>
  <dcterms:modified xsi:type="dcterms:W3CDTF">2022-02-07T13:23:50Z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1033-11.2.0.10463</vt:lpwstr>
  </property>
  <property fmtid="{D5CDD505-2E9C-101B-9397-08002B2CF9AE}" pid="3" name="ICV">
    <vt:lpwstr>E0ADAEFE28EF4291A55350BE5D02CB68</vt:lpwstr>
  </property>
</Properties>
</file>