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5ECB-2198-A2C9-D228-6F035C91D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Ksk</a:t>
            </a:r>
            <a:r>
              <a:rPr lang="en-GB" dirty="0"/>
              <a:t> college of engineering and technology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74341-B0B4-018C-2651-F26FDB20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Environment monitoring using Arduino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6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D808-DD25-4CC9-52F5-0C12B7C1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083D5F-9DFA-06B3-CF1F-2A119F549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719" y="2603500"/>
            <a:ext cx="7840265" cy="3416300"/>
          </a:xfrm>
        </p:spPr>
      </p:pic>
    </p:spTree>
    <p:extLst>
      <p:ext uri="{BB962C8B-B14F-4D97-AF65-F5344CB8AC3E}">
        <p14:creationId xmlns:p14="http://schemas.microsoft.com/office/powerpoint/2010/main" val="76611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98B3D82-6515-119D-F785-E1825DB1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1553766"/>
            <a:ext cx="7858125" cy="4466034"/>
          </a:xfrm>
        </p:spPr>
      </p:pic>
    </p:spTree>
    <p:extLst>
      <p:ext uri="{BB962C8B-B14F-4D97-AF65-F5344CB8AC3E}">
        <p14:creationId xmlns:p14="http://schemas.microsoft.com/office/powerpoint/2010/main" val="42123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653D799-CE61-7A2B-5C9D-2D45DFD5D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88" y="1839516"/>
            <a:ext cx="7233046" cy="4180284"/>
          </a:xfrm>
        </p:spPr>
      </p:pic>
    </p:spTree>
    <p:extLst>
      <p:ext uri="{BB962C8B-B14F-4D97-AF65-F5344CB8AC3E}">
        <p14:creationId xmlns:p14="http://schemas.microsoft.com/office/powerpoint/2010/main" val="30701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1549B6-7206-EB9C-3B8F-B46681D4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1410891"/>
            <a:ext cx="8126016" cy="3912393"/>
          </a:xfrm>
        </p:spPr>
      </p:pic>
    </p:spTree>
    <p:extLst>
      <p:ext uri="{BB962C8B-B14F-4D97-AF65-F5344CB8AC3E}">
        <p14:creationId xmlns:p14="http://schemas.microsoft.com/office/powerpoint/2010/main" val="7610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DA026E-150F-293C-22A1-0BC260FD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84" y="1446609"/>
            <a:ext cx="7875985" cy="4573191"/>
          </a:xfrm>
        </p:spPr>
      </p:pic>
    </p:spTree>
    <p:extLst>
      <p:ext uri="{BB962C8B-B14F-4D97-AF65-F5344CB8AC3E}">
        <p14:creationId xmlns:p14="http://schemas.microsoft.com/office/powerpoint/2010/main" val="358577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19F2BE8-E61B-F75D-4978-B6DEDB6B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49" y="1803797"/>
            <a:ext cx="7054453" cy="4216003"/>
          </a:xfrm>
        </p:spPr>
      </p:pic>
    </p:spTree>
    <p:extLst>
      <p:ext uri="{BB962C8B-B14F-4D97-AF65-F5344CB8AC3E}">
        <p14:creationId xmlns:p14="http://schemas.microsoft.com/office/powerpoint/2010/main" val="411892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3612EEF-4788-D298-0984-1034B7D2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4" y="1720850"/>
            <a:ext cx="6697266" cy="3416300"/>
          </a:xfrm>
        </p:spPr>
      </p:pic>
    </p:spTree>
    <p:extLst>
      <p:ext uri="{BB962C8B-B14F-4D97-AF65-F5344CB8AC3E}">
        <p14:creationId xmlns:p14="http://schemas.microsoft.com/office/powerpoint/2010/main" val="22504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Ksk college of engineering and technology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Ksk college of engineering and technology </dc:title>
  <dc:creator>Unknown User</dc:creator>
  <cp:lastModifiedBy>Unknown User</cp:lastModifiedBy>
  <cp:revision>1</cp:revision>
  <dcterms:created xsi:type="dcterms:W3CDTF">2023-11-01T04:24:19Z</dcterms:created>
  <dcterms:modified xsi:type="dcterms:W3CDTF">2023-11-01T04:31:37Z</dcterms:modified>
</cp:coreProperties>
</file>