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2"/>
    <p:sldId id="257" r:id="rId3"/>
    <p:sldId id="274" r:id="rId4"/>
    <p:sldId id="268" r:id="rId5"/>
    <p:sldId id="269" r:id="rId6"/>
    <p:sldId id="271" r:id="rId7"/>
    <p:sldId id="262" r:id="rId8"/>
    <p:sldId id="263" r:id="rId9"/>
    <p:sldId id="276" r:id="rId10"/>
    <p:sldId id="277"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9FF7F5-6824-4654-9A40-AA18CFCF14C0}" v="8" dt="2024-04-17T15:44:21.89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ny Jayasankar" userId="3c4fdd4782688457" providerId="LiveId" clId="{E69FF7F5-6824-4654-9A40-AA18CFCF14C0}"/>
    <pc:docChg chg="undo custSel addSld delSld modSld">
      <pc:chgData name="Janany Jayasankar" userId="3c4fdd4782688457" providerId="LiveId" clId="{E69FF7F5-6824-4654-9A40-AA18CFCF14C0}" dt="2024-04-17T15:52:42.550" v="398" actId="1076"/>
      <pc:docMkLst>
        <pc:docMk/>
      </pc:docMkLst>
      <pc:sldChg chg="addSp delSp modSp mod">
        <pc:chgData name="Janany Jayasankar" userId="3c4fdd4782688457" providerId="LiveId" clId="{E69FF7F5-6824-4654-9A40-AA18CFCF14C0}" dt="2024-04-17T14:44:15.108" v="181" actId="478"/>
        <pc:sldMkLst>
          <pc:docMk/>
          <pc:sldMk cId="0" sldId="262"/>
        </pc:sldMkLst>
        <pc:spChg chg="add mod">
          <ac:chgData name="Janany Jayasankar" userId="3c4fdd4782688457" providerId="LiveId" clId="{E69FF7F5-6824-4654-9A40-AA18CFCF14C0}" dt="2024-04-17T14:43:56.170" v="178" actId="14100"/>
          <ac:spMkLst>
            <pc:docMk/>
            <pc:sldMk cId="0" sldId="262"/>
            <ac:spMk id="3" creationId="{D9952948-D4D2-A5FA-0198-61AA4C58898A}"/>
          </ac:spMkLst>
        </pc:spChg>
        <pc:spChg chg="del mod">
          <ac:chgData name="Janany Jayasankar" userId="3c4fdd4782688457" providerId="LiveId" clId="{E69FF7F5-6824-4654-9A40-AA18CFCF14C0}" dt="2024-04-17T14:44:11.248" v="180" actId="21"/>
          <ac:spMkLst>
            <pc:docMk/>
            <pc:sldMk cId="0" sldId="262"/>
            <ac:spMk id="8" creationId="{00000000-0000-0000-0000-000000000000}"/>
          </ac:spMkLst>
        </pc:spChg>
        <pc:picChg chg="del">
          <ac:chgData name="Janany Jayasankar" userId="3c4fdd4782688457" providerId="LiveId" clId="{E69FF7F5-6824-4654-9A40-AA18CFCF14C0}" dt="2024-04-17T14:44:15.108" v="181" actId="478"/>
          <ac:picMkLst>
            <pc:docMk/>
            <pc:sldMk cId="0" sldId="262"/>
            <ac:picMk id="7" creationId="{00000000-0000-0000-0000-000000000000}"/>
          </ac:picMkLst>
        </pc:picChg>
      </pc:sldChg>
      <pc:sldChg chg="addSp delSp modSp mod">
        <pc:chgData name="Janany Jayasankar" userId="3c4fdd4782688457" providerId="LiveId" clId="{E69FF7F5-6824-4654-9A40-AA18CFCF14C0}" dt="2024-04-17T15:52:42.550" v="398" actId="1076"/>
        <pc:sldMkLst>
          <pc:docMk/>
          <pc:sldMk cId="0" sldId="263"/>
        </pc:sldMkLst>
        <pc:spChg chg="mod">
          <ac:chgData name="Janany Jayasankar" userId="3c4fdd4782688457" providerId="LiveId" clId="{E69FF7F5-6824-4654-9A40-AA18CFCF14C0}" dt="2024-04-17T15:52:02.883" v="395" actId="1076"/>
          <ac:spMkLst>
            <pc:docMk/>
            <pc:sldMk cId="0" sldId="263"/>
            <ac:spMk id="4" creationId="{00000000-0000-0000-0000-000000000000}"/>
          </ac:spMkLst>
        </pc:spChg>
        <pc:spChg chg="add del mod">
          <ac:chgData name="Janany Jayasankar" userId="3c4fdd4782688457" providerId="LiveId" clId="{E69FF7F5-6824-4654-9A40-AA18CFCF14C0}" dt="2024-04-17T14:34:21.779" v="151"/>
          <ac:spMkLst>
            <pc:docMk/>
            <pc:sldMk cId="0" sldId="263"/>
            <ac:spMk id="9" creationId="{601BBF8D-E3EE-0C1F-64C9-02DACB0C6FB9}"/>
          </ac:spMkLst>
        </pc:spChg>
        <pc:spChg chg="add mod">
          <ac:chgData name="Janany Jayasankar" userId="3c4fdd4782688457" providerId="LiveId" clId="{E69FF7F5-6824-4654-9A40-AA18CFCF14C0}" dt="2024-04-17T15:52:42.550" v="398" actId="1076"/>
          <ac:spMkLst>
            <pc:docMk/>
            <pc:sldMk cId="0" sldId="263"/>
            <ac:spMk id="10" creationId="{589430E5-2A99-1551-9C9B-1E727184F21E}"/>
          </ac:spMkLst>
        </pc:spChg>
      </pc:sldChg>
      <pc:sldChg chg="addSp delSp modSp mod">
        <pc:chgData name="Janany Jayasankar" userId="3c4fdd4782688457" providerId="LiveId" clId="{E69FF7F5-6824-4654-9A40-AA18CFCF14C0}" dt="2024-04-17T15:38:49.274" v="344" actId="478"/>
        <pc:sldMkLst>
          <pc:docMk/>
          <pc:sldMk cId="0" sldId="265"/>
        </pc:sldMkLst>
        <pc:spChg chg="del mod">
          <ac:chgData name="Janany Jayasankar" userId="3c4fdd4782688457" providerId="LiveId" clId="{E69FF7F5-6824-4654-9A40-AA18CFCF14C0}" dt="2024-04-17T15:38:46.139" v="343" actId="21"/>
          <ac:spMkLst>
            <pc:docMk/>
            <pc:sldMk cId="0" sldId="265"/>
            <ac:spMk id="2" creationId="{00000000-0000-0000-0000-000000000000}"/>
          </ac:spMkLst>
        </pc:spChg>
        <pc:spChg chg="mod">
          <ac:chgData name="Janany Jayasankar" userId="3c4fdd4782688457" providerId="LiveId" clId="{E69FF7F5-6824-4654-9A40-AA18CFCF14C0}" dt="2024-04-17T15:38:31.740" v="340" actId="1076"/>
          <ac:spMkLst>
            <pc:docMk/>
            <pc:sldMk cId="0" sldId="265"/>
            <ac:spMk id="4" creationId="{00000000-0000-0000-0000-000000000000}"/>
          </ac:spMkLst>
        </pc:spChg>
        <pc:spChg chg="add del mod">
          <ac:chgData name="Janany Jayasankar" userId="3c4fdd4782688457" providerId="LiveId" clId="{E69FF7F5-6824-4654-9A40-AA18CFCF14C0}" dt="2024-04-17T15:38:29.678" v="339"/>
          <ac:spMkLst>
            <pc:docMk/>
            <pc:sldMk cId="0" sldId="265"/>
            <ac:spMk id="8" creationId="{E5712E23-E156-DF33-F2FA-47FC72BA7222}"/>
          </ac:spMkLst>
        </pc:spChg>
        <pc:picChg chg="del">
          <ac:chgData name="Janany Jayasankar" userId="3c4fdd4782688457" providerId="LiveId" clId="{E69FF7F5-6824-4654-9A40-AA18CFCF14C0}" dt="2024-04-17T15:38:49.274" v="344" actId="478"/>
          <ac:picMkLst>
            <pc:docMk/>
            <pc:sldMk cId="0" sldId="265"/>
            <ac:picMk id="6" creationId="{00000000-0000-0000-0000-000000000000}"/>
          </ac:picMkLst>
        </pc:picChg>
        <pc:picChg chg="add mod">
          <ac:chgData name="Janany Jayasankar" userId="3c4fdd4782688457" providerId="LiveId" clId="{E69FF7F5-6824-4654-9A40-AA18CFCF14C0}" dt="2024-04-17T15:38:34.764" v="341" actId="14100"/>
          <ac:picMkLst>
            <pc:docMk/>
            <pc:sldMk cId="0" sldId="265"/>
            <ac:picMk id="11" creationId="{7EA3062F-17CA-0006-0133-BD1A704C2CA7}"/>
          </ac:picMkLst>
        </pc:picChg>
      </pc:sldChg>
      <pc:sldChg chg="delSp modSp mod">
        <pc:chgData name="Janany Jayasankar" userId="3c4fdd4782688457" providerId="LiveId" clId="{E69FF7F5-6824-4654-9A40-AA18CFCF14C0}" dt="2024-04-17T14:48:21.140" v="191" actId="255"/>
        <pc:sldMkLst>
          <pc:docMk/>
          <pc:sldMk cId="3873082856" sldId="268"/>
        </pc:sldMkLst>
        <pc:spChg chg="del mod">
          <ac:chgData name="Janany Jayasankar" userId="3c4fdd4782688457" providerId="LiveId" clId="{E69FF7F5-6824-4654-9A40-AA18CFCF14C0}" dt="2024-04-17T14:44:48.886" v="183" actId="21"/>
          <ac:spMkLst>
            <pc:docMk/>
            <pc:sldMk cId="3873082856" sldId="268"/>
            <ac:spMk id="9" creationId="{00000000-0000-0000-0000-000000000000}"/>
          </ac:spMkLst>
        </pc:spChg>
        <pc:spChg chg="mod">
          <ac:chgData name="Janany Jayasankar" userId="3c4fdd4782688457" providerId="LiveId" clId="{E69FF7F5-6824-4654-9A40-AA18CFCF14C0}" dt="2024-04-17T14:48:21.140" v="191" actId="255"/>
          <ac:spMkLst>
            <pc:docMk/>
            <pc:sldMk cId="3873082856" sldId="268"/>
            <ac:spMk id="11" creationId="{00000000-0000-0000-0000-000000000000}"/>
          </ac:spMkLst>
        </pc:spChg>
        <pc:picChg chg="del">
          <ac:chgData name="Janany Jayasankar" userId="3c4fdd4782688457" providerId="LiveId" clId="{E69FF7F5-6824-4654-9A40-AA18CFCF14C0}" dt="2024-04-17T14:44:53.079" v="184" actId="478"/>
          <ac:picMkLst>
            <pc:docMk/>
            <pc:sldMk cId="3873082856" sldId="268"/>
            <ac:picMk id="8" creationId="{00000000-0000-0000-0000-000000000000}"/>
          </ac:picMkLst>
        </pc:picChg>
      </pc:sldChg>
      <pc:sldChg chg="delSp modSp mod">
        <pc:chgData name="Janany Jayasankar" userId="3c4fdd4782688457" providerId="LiveId" clId="{E69FF7F5-6824-4654-9A40-AA18CFCF14C0}" dt="2024-04-17T14:49:02.476" v="194" actId="20577"/>
        <pc:sldMkLst>
          <pc:docMk/>
          <pc:sldMk cId="2518288253" sldId="269"/>
        </pc:sldMkLst>
        <pc:spChg chg="mod">
          <ac:chgData name="Janany Jayasankar" userId="3c4fdd4782688457" providerId="LiveId" clId="{E69FF7F5-6824-4654-9A40-AA18CFCF14C0}" dt="2024-04-17T14:14:00.014" v="38" actId="1076"/>
          <ac:spMkLst>
            <pc:docMk/>
            <pc:sldMk cId="2518288253" sldId="269"/>
            <ac:spMk id="6" creationId="{00000000-0000-0000-0000-000000000000}"/>
          </ac:spMkLst>
        </pc:spChg>
        <pc:spChg chg="del mod">
          <ac:chgData name="Janany Jayasankar" userId="3c4fdd4782688457" providerId="LiveId" clId="{E69FF7F5-6824-4654-9A40-AA18CFCF14C0}" dt="2024-04-17T14:45:01.707" v="186" actId="21"/>
          <ac:spMkLst>
            <pc:docMk/>
            <pc:sldMk cId="2518288253" sldId="269"/>
            <ac:spMk id="9" creationId="{00000000-0000-0000-0000-000000000000}"/>
          </ac:spMkLst>
        </pc:spChg>
        <pc:spChg chg="mod">
          <ac:chgData name="Janany Jayasankar" userId="3c4fdd4782688457" providerId="LiveId" clId="{E69FF7F5-6824-4654-9A40-AA18CFCF14C0}" dt="2024-04-17T14:49:02.476" v="194" actId="20577"/>
          <ac:spMkLst>
            <pc:docMk/>
            <pc:sldMk cId="2518288253" sldId="269"/>
            <ac:spMk id="11" creationId="{00000000-0000-0000-0000-000000000000}"/>
          </ac:spMkLst>
        </pc:spChg>
        <pc:picChg chg="del">
          <ac:chgData name="Janany Jayasankar" userId="3c4fdd4782688457" providerId="LiveId" clId="{E69FF7F5-6824-4654-9A40-AA18CFCF14C0}" dt="2024-04-17T14:45:04.427" v="187" actId="478"/>
          <ac:picMkLst>
            <pc:docMk/>
            <pc:sldMk cId="2518288253" sldId="269"/>
            <ac:picMk id="8" creationId="{00000000-0000-0000-0000-000000000000}"/>
          </ac:picMkLst>
        </pc:picChg>
      </pc:sldChg>
      <pc:sldChg chg="modSp mod">
        <pc:chgData name="Janany Jayasankar" userId="3c4fdd4782688457" providerId="LiveId" clId="{E69FF7F5-6824-4654-9A40-AA18CFCF14C0}" dt="2024-04-17T14:49:34.615" v="196" actId="255"/>
        <pc:sldMkLst>
          <pc:docMk/>
          <pc:sldMk cId="164330839" sldId="271"/>
        </pc:sldMkLst>
        <pc:spChg chg="mod">
          <ac:chgData name="Janany Jayasankar" userId="3c4fdd4782688457" providerId="LiveId" clId="{E69FF7F5-6824-4654-9A40-AA18CFCF14C0}" dt="2024-04-17T14:49:34.615" v="196" actId="255"/>
          <ac:spMkLst>
            <pc:docMk/>
            <pc:sldMk cId="164330839" sldId="271"/>
            <ac:spMk id="9" creationId="{00000000-0000-0000-0000-000000000000}"/>
          </ac:spMkLst>
        </pc:spChg>
      </pc:sldChg>
      <pc:sldChg chg="addSp delSp modSp del mod">
        <pc:chgData name="Janany Jayasankar" userId="3c4fdd4782688457" providerId="LiveId" clId="{E69FF7F5-6824-4654-9A40-AA18CFCF14C0}" dt="2024-04-17T15:30:56.027" v="263" actId="47"/>
        <pc:sldMkLst>
          <pc:docMk/>
          <pc:sldMk cId="3672576601" sldId="272"/>
        </pc:sldMkLst>
        <pc:spChg chg="del mod">
          <ac:chgData name="Janany Jayasankar" userId="3c4fdd4782688457" providerId="LiveId" clId="{E69FF7F5-6824-4654-9A40-AA18CFCF14C0}" dt="2024-04-17T15:29:21.715" v="230" actId="21"/>
          <ac:spMkLst>
            <pc:docMk/>
            <pc:sldMk cId="3672576601" sldId="272"/>
            <ac:spMk id="2" creationId="{00000000-0000-0000-0000-000000000000}"/>
          </ac:spMkLst>
        </pc:spChg>
        <pc:spChg chg="mod">
          <ac:chgData name="Janany Jayasankar" userId="3c4fdd4782688457" providerId="LiveId" clId="{E69FF7F5-6824-4654-9A40-AA18CFCF14C0}" dt="2024-04-17T15:29:33.090" v="233" actId="1076"/>
          <ac:spMkLst>
            <pc:docMk/>
            <pc:sldMk cId="3672576601" sldId="272"/>
            <ac:spMk id="3" creationId="{00000000-0000-0000-0000-000000000000}"/>
          </ac:spMkLst>
        </pc:spChg>
        <pc:spChg chg="add mod">
          <ac:chgData name="Janany Jayasankar" userId="3c4fdd4782688457" providerId="LiveId" clId="{E69FF7F5-6824-4654-9A40-AA18CFCF14C0}" dt="2024-04-17T15:29:39.059" v="235" actId="14100"/>
          <ac:spMkLst>
            <pc:docMk/>
            <pc:sldMk cId="3672576601" sldId="272"/>
            <ac:spMk id="4" creationId="{05B8FF9D-6B94-8A6A-12FF-FF43E7B86858}"/>
          </ac:spMkLst>
        </pc:spChg>
        <pc:spChg chg="mod">
          <ac:chgData name="Janany Jayasankar" userId="3c4fdd4782688457" providerId="LiveId" clId="{E69FF7F5-6824-4654-9A40-AA18CFCF14C0}" dt="2024-04-17T15:29:34.949" v="234" actId="1076"/>
          <ac:spMkLst>
            <pc:docMk/>
            <pc:sldMk cId="3672576601" sldId="272"/>
            <ac:spMk id="5" creationId="{00000000-0000-0000-0000-000000000000}"/>
          </ac:spMkLst>
        </pc:spChg>
        <pc:picChg chg="del">
          <ac:chgData name="Janany Jayasankar" userId="3c4fdd4782688457" providerId="LiveId" clId="{E69FF7F5-6824-4654-9A40-AA18CFCF14C0}" dt="2024-04-17T15:29:24.293" v="231" actId="478"/>
          <ac:picMkLst>
            <pc:docMk/>
            <pc:sldMk cId="3672576601" sldId="272"/>
            <ac:picMk id="6" creationId="{00000000-0000-0000-0000-000000000000}"/>
          </ac:picMkLst>
        </pc:picChg>
      </pc:sldChg>
      <pc:sldChg chg="addSp delSp modSp mod">
        <pc:chgData name="Janany Jayasankar" userId="3c4fdd4782688457" providerId="LiveId" clId="{E69FF7F5-6824-4654-9A40-AA18CFCF14C0}" dt="2024-04-17T15:49:51.665" v="393" actId="478"/>
        <pc:sldMkLst>
          <pc:docMk/>
          <pc:sldMk cId="4261621536" sldId="275"/>
        </pc:sldMkLst>
        <pc:spChg chg="del">
          <ac:chgData name="Janany Jayasankar" userId="3c4fdd4782688457" providerId="LiveId" clId="{E69FF7F5-6824-4654-9A40-AA18CFCF14C0}" dt="2024-04-17T15:49:46.514" v="392" actId="21"/>
          <ac:spMkLst>
            <pc:docMk/>
            <pc:sldMk cId="4261621536" sldId="275"/>
            <ac:spMk id="2" creationId="{00000000-0000-0000-0000-000000000000}"/>
          </ac:spMkLst>
        </pc:spChg>
        <pc:spChg chg="mod">
          <ac:chgData name="Janany Jayasankar" userId="3c4fdd4782688457" providerId="LiveId" clId="{E69FF7F5-6824-4654-9A40-AA18CFCF14C0}" dt="2024-04-17T15:47:30.359" v="360" actId="1076"/>
          <ac:spMkLst>
            <pc:docMk/>
            <pc:sldMk cId="4261621536" sldId="275"/>
            <ac:spMk id="4" creationId="{00000000-0000-0000-0000-000000000000}"/>
          </ac:spMkLst>
        </pc:spChg>
        <pc:spChg chg="add mod">
          <ac:chgData name="Janany Jayasankar" userId="3c4fdd4782688457" providerId="LiveId" clId="{E69FF7F5-6824-4654-9A40-AA18CFCF14C0}" dt="2024-04-17T15:49:26.687" v="391" actId="14100"/>
          <ac:spMkLst>
            <pc:docMk/>
            <pc:sldMk cId="4261621536" sldId="275"/>
            <ac:spMk id="8" creationId="{0BE07FC9-33C4-2D0F-717B-7DBC12FAD029}"/>
          </ac:spMkLst>
        </pc:spChg>
        <pc:picChg chg="del">
          <ac:chgData name="Janany Jayasankar" userId="3c4fdd4782688457" providerId="LiveId" clId="{E69FF7F5-6824-4654-9A40-AA18CFCF14C0}" dt="2024-04-17T15:49:51.665" v="393" actId="478"/>
          <ac:picMkLst>
            <pc:docMk/>
            <pc:sldMk cId="4261621536" sldId="275"/>
            <ac:picMk id="6" creationId="{00000000-0000-0000-0000-000000000000}"/>
          </ac:picMkLst>
        </pc:picChg>
      </pc:sldChg>
      <pc:sldChg chg="modSp add mod">
        <pc:chgData name="Janany Jayasankar" userId="3c4fdd4782688457" providerId="LiveId" clId="{E69FF7F5-6824-4654-9A40-AA18CFCF14C0}" dt="2024-04-17T15:30:46.592" v="262" actId="14100"/>
        <pc:sldMkLst>
          <pc:docMk/>
          <pc:sldMk cId="324098419" sldId="276"/>
        </pc:sldMkLst>
        <pc:spChg chg="mod">
          <ac:chgData name="Janany Jayasankar" userId="3c4fdd4782688457" providerId="LiveId" clId="{E69FF7F5-6824-4654-9A40-AA18CFCF14C0}" dt="2024-04-17T15:30:46.592" v="262" actId="14100"/>
          <ac:spMkLst>
            <pc:docMk/>
            <pc:sldMk cId="324098419" sldId="276"/>
            <ac:spMk id="4" creationId="{05B8FF9D-6B94-8A6A-12FF-FF43E7B86858}"/>
          </ac:spMkLst>
        </pc:spChg>
      </pc:sldChg>
      <pc:sldChg chg="modSp add mod">
        <pc:chgData name="Janany Jayasankar" userId="3c4fdd4782688457" providerId="LiveId" clId="{E69FF7F5-6824-4654-9A40-AA18CFCF14C0}" dt="2024-04-17T15:36:33.948" v="330" actId="1076"/>
        <pc:sldMkLst>
          <pc:docMk/>
          <pc:sldMk cId="1457922392" sldId="277"/>
        </pc:sldMkLst>
        <pc:spChg chg="mod">
          <ac:chgData name="Janany Jayasankar" userId="3c4fdd4782688457" providerId="LiveId" clId="{E69FF7F5-6824-4654-9A40-AA18CFCF14C0}" dt="2024-04-17T15:36:33.948" v="330" actId="1076"/>
          <ac:spMkLst>
            <pc:docMk/>
            <pc:sldMk cId="1457922392" sldId="277"/>
            <ac:spMk id="4" creationId="{05B8FF9D-6B94-8A6A-12FF-FF43E7B86858}"/>
          </ac:spMkLst>
        </pc:spChg>
        <pc:spChg chg="mod">
          <ac:chgData name="Janany Jayasankar" userId="3c4fdd4782688457" providerId="LiveId" clId="{E69FF7F5-6824-4654-9A40-AA18CFCF14C0}" dt="2024-04-17T15:34:10.545" v="312" actId="14100"/>
          <ac:spMkLst>
            <pc:docMk/>
            <pc:sldMk cId="1457922392" sldId="277"/>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28987" y="133773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17738" y="247530"/>
            <a:ext cx="10591800" cy="1493999"/>
          </a:xfrm>
          <a:prstGeom prst="rect">
            <a:avLst/>
          </a:prstGeom>
        </p:spPr>
        <p:txBody>
          <a:bodyPr vert="horz" wrap="square" lIns="0" tIns="16510" rIns="0" bIns="0" rtlCol="0">
            <a:spAutoFit/>
          </a:bodyPr>
          <a:lstStyle/>
          <a:p>
            <a:pPr marL="3213735" algn="ctr">
              <a:spcBef>
                <a:spcPts val="130"/>
              </a:spcBef>
            </a:pPr>
            <a:r>
              <a:rPr lang="en-US" b="1" i="0" dirty="0">
                <a:effectLst/>
                <a:highlight>
                  <a:srgbClr val="FFFFFF"/>
                </a:highlight>
                <a:latin typeface="Times New Roman" panose="02020603050405020304" pitchFamily="18" charset="0"/>
                <a:cs typeface="Times New Roman" panose="02020603050405020304" pitchFamily="18" charset="0"/>
              </a:rPr>
              <a:t>Google Stock Price Prediction using LSTM</a:t>
            </a:r>
            <a:br>
              <a:rPr lang="en-US" b="1" i="0" dirty="0">
                <a:effectLst/>
                <a:highlight>
                  <a:srgbClr val="FFFFFF"/>
                </a:highlight>
                <a:latin typeface="Times New Roman" panose="02020603050405020304" pitchFamily="18" charset="0"/>
                <a:cs typeface="Times New Roman" panose="02020603050405020304" pitchFamily="18" charset="0"/>
              </a:rPr>
            </a:br>
            <a:endParaRPr lang="en-US"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1838325" y="3211592"/>
            <a:ext cx="7552943" cy="1146468"/>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Trebuchet MS"/>
                <a:cs typeface="Trebuchet MS"/>
              </a:rPr>
              <a:t>Presented By: </a:t>
            </a:r>
            <a:r>
              <a:rPr lang="en-US" sz="2400" dirty="0" err="1">
                <a:latin typeface="Trebuchet MS"/>
                <a:cs typeface="Trebuchet MS"/>
              </a:rPr>
              <a:t>Kalai</a:t>
            </a:r>
            <a:r>
              <a:rPr lang="en-US" sz="2400" dirty="0">
                <a:latin typeface="Trebuchet MS"/>
                <a:cs typeface="Trebuchet MS"/>
              </a:rPr>
              <a:t> </a:t>
            </a:r>
            <a:r>
              <a:rPr lang="en-US" sz="2400" dirty="0" err="1">
                <a:latin typeface="Trebuchet MS"/>
                <a:cs typeface="Trebuchet MS"/>
              </a:rPr>
              <a:t>Kathir</a:t>
            </a:r>
            <a:r>
              <a:rPr lang="en-US" sz="2400" dirty="0">
                <a:latin typeface="Trebuchet MS"/>
                <a:cs typeface="Trebuchet MS"/>
              </a:rPr>
              <a:t> S J</a:t>
            </a:r>
          </a:p>
          <a:p>
            <a:pPr marL="12700">
              <a:lnSpc>
                <a:spcPct val="100000"/>
              </a:lnSpc>
              <a:spcBef>
                <a:spcPts val="100"/>
              </a:spcBef>
            </a:pPr>
            <a:r>
              <a:rPr lang="en-US" sz="2400" dirty="0">
                <a:latin typeface="Trebuchet MS"/>
                <a:cs typeface="Trebuchet MS"/>
              </a:rPr>
              <a:t>Register No: 711721243041</a:t>
            </a:r>
          </a:p>
          <a:p>
            <a:pPr marL="12700">
              <a:lnSpc>
                <a:spcPct val="100000"/>
              </a:lnSpc>
              <a:spcBef>
                <a:spcPts val="100"/>
              </a:spcBef>
            </a:pPr>
            <a:r>
              <a:rPr lang="en-US" sz="2400" dirty="0">
                <a:latin typeface="Trebuchet MS"/>
                <a:cs typeface="Trebuchet MS"/>
              </a:rPr>
              <a:t>Department: Artificial Intelligence and Data Science</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extLst>
      <p:ext uri="{BB962C8B-B14F-4D97-AF65-F5344CB8AC3E}">
        <p14:creationId xmlns:p14="http://schemas.microsoft.com/office/powerpoint/2010/main" val="388500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39400" y="4876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0348912"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3756025"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05B8FF9D-6B94-8A6A-12FF-FF43E7B86858}"/>
              </a:ext>
            </a:extLst>
          </p:cNvPr>
          <p:cNvSpPr txBox="1"/>
          <p:nvPr/>
        </p:nvSpPr>
        <p:spPr>
          <a:xfrm>
            <a:off x="533400" y="1022298"/>
            <a:ext cx="9601200" cy="7294305"/>
          </a:xfrm>
          <a:prstGeom prst="rect">
            <a:avLst/>
          </a:prstGeom>
          <a:noFill/>
        </p:spPr>
        <p:txBody>
          <a:bodyPr wrap="square" rtlCol="0">
            <a:spAutoFit/>
          </a:bodyPr>
          <a:lstStyle/>
          <a:p>
            <a:r>
              <a:rPr lang="en-US" b="1" dirty="0"/>
              <a:t>4.) Evaluation:</a:t>
            </a:r>
          </a:p>
          <a:p>
            <a:pPr marL="285750" indent="-285750">
              <a:buFont typeface="Arial" panose="020B0604020202020204" pitchFamily="34" charset="0"/>
              <a:buChar char="•"/>
            </a:pPr>
            <a:r>
              <a:rPr lang="en-US" dirty="0"/>
              <a:t>Calculation of key evaluation metrics including Mean Squared Error (MSE), Root Mean Squared Error (RMSE), Mean Absolute Error (MAE), and R-squared (R2) score to assess model performance.</a:t>
            </a:r>
          </a:p>
          <a:p>
            <a:pPr marL="285750" indent="-285750">
              <a:buFont typeface="Arial" panose="020B0604020202020204" pitchFamily="34" charset="0"/>
              <a:buChar char="•"/>
            </a:pPr>
            <a:r>
              <a:rPr lang="en-US" dirty="0"/>
              <a:t>Visualization of model predictions against actual stock prices through plots and charts to evaluate accuracy and reliability.</a:t>
            </a:r>
          </a:p>
          <a:p>
            <a:endParaRPr lang="en-US" dirty="0"/>
          </a:p>
          <a:p>
            <a:r>
              <a:rPr lang="en-US" b="1" dirty="0"/>
              <a:t>5.) Fine Tuning and Optimization:</a:t>
            </a:r>
          </a:p>
          <a:p>
            <a:pPr marL="285750" indent="-285750">
              <a:buFont typeface="Arial" panose="020B0604020202020204" pitchFamily="34" charset="0"/>
              <a:buChar char="•"/>
            </a:pPr>
            <a:r>
              <a:rPr lang="en-US" dirty="0"/>
              <a:t>Systematic hyperparameter tuning to optimize model performance, including experimentation with batch sizes, learning rates, and architectural configurations.</a:t>
            </a:r>
          </a:p>
          <a:p>
            <a:pPr marL="285750" indent="-285750">
              <a:buFont typeface="Arial" panose="020B0604020202020204" pitchFamily="34" charset="0"/>
              <a:buChar char="•"/>
            </a:pPr>
            <a:r>
              <a:rPr lang="en-US" dirty="0"/>
              <a:t>Exploration of advanced techniques such as ensemble methods or transfer learning to further enhance prediction capabilities.</a:t>
            </a:r>
          </a:p>
          <a:p>
            <a:endParaRPr lang="en-US" dirty="0"/>
          </a:p>
          <a:p>
            <a:r>
              <a:rPr lang="en-US" b="1" dirty="0"/>
              <a:t>6.) Deployment:</a:t>
            </a:r>
          </a:p>
          <a:p>
            <a:pPr marL="285750" indent="-285750">
              <a:buFont typeface="Arial" panose="020B0604020202020204" pitchFamily="34" charset="0"/>
              <a:buChar char="•"/>
            </a:pPr>
            <a:r>
              <a:rPr lang="en-US" dirty="0"/>
              <a:t>Packaging of trained model along with necessary dependencies and configurations for deployment in a production environment.</a:t>
            </a:r>
          </a:p>
          <a:p>
            <a:pPr marL="285750" indent="-285750">
              <a:buFont typeface="Arial" panose="020B0604020202020204" pitchFamily="34" charset="0"/>
              <a:buChar char="•"/>
            </a:pPr>
            <a:r>
              <a:rPr lang="en-US" dirty="0"/>
              <a:t>Development of APIs or integration points for seamless integration with existing systems or applications.</a:t>
            </a:r>
          </a:p>
          <a:p>
            <a:pPr marL="285750" indent="-285750">
              <a:buFont typeface="Arial" panose="020B0604020202020204" pitchFamily="34" charset="0"/>
              <a:buChar char="•"/>
            </a:pPr>
            <a:r>
              <a:rPr lang="en-US" dirty="0"/>
              <a:t>Implementation of robust monitoring and logging mechanisms to track model performance and usage in real-time.</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5792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109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7EA3062F-17CA-0006-0133-BD1A704C2CA7}"/>
              </a:ext>
            </a:extLst>
          </p:cNvPr>
          <p:cNvPicPr>
            <a:picLocks noChangeAspect="1"/>
          </p:cNvPicPr>
          <p:nvPr/>
        </p:nvPicPr>
        <p:blipFill>
          <a:blip r:embed="rId2"/>
          <a:stretch>
            <a:fillRect/>
          </a:stretch>
        </p:blipFill>
        <p:spPr>
          <a:xfrm>
            <a:off x="1143000" y="1734799"/>
            <a:ext cx="5715000" cy="33281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12858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4045268" cy="752129"/>
          </a:xfrm>
          <a:prstGeom prst="rect">
            <a:avLst/>
          </a:prstGeom>
        </p:spPr>
        <p:txBody>
          <a:bodyPr vert="horz" wrap="square" lIns="0" tIns="13335" rIns="0" bIns="0" rtlCol="0">
            <a:spAutoFit/>
          </a:bodyPr>
          <a:lstStyle/>
          <a:p>
            <a:pPr marL="12700">
              <a:lnSpc>
                <a:spcPct val="100000"/>
              </a:lnSpc>
              <a:spcBef>
                <a:spcPts val="105"/>
              </a:spcBef>
            </a:pPr>
            <a:r>
              <a:rPr lang="en-US"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0BE07FC9-33C4-2D0F-717B-7DBC12FAD029}"/>
              </a:ext>
            </a:extLst>
          </p:cNvPr>
          <p:cNvSpPr txBox="1"/>
          <p:nvPr/>
        </p:nvSpPr>
        <p:spPr>
          <a:xfrm>
            <a:off x="752475" y="1447800"/>
            <a:ext cx="8086725"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LSTM-based stock price prediction model embodies the convergence of technology and finance, presenting a progressive solution to the complexities of investment decision-making.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Backed by its demonstrated accuracy, adaptability, and ethical foundation, this model heralds a transformative shift in how investors engage with stock market analysis.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Its potential to deliver timely insights and informed predictions has the capacity to reshape investment strategies and enhance risk management practices.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model impact is anticipated to extend far beyond traditional approaches, fostering a new era of data-driven decision-making in the financial landscape.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621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801509" y="2849632"/>
            <a:ext cx="9144939" cy="1200329"/>
          </a:xfrm>
          <a:prstGeom prst="rect">
            <a:avLst/>
          </a:prstGeom>
          <a:noFill/>
        </p:spPr>
        <p:txBody>
          <a:bodyPr wrap="square" rtlCol="0">
            <a:spAutoFit/>
          </a:bodyPr>
          <a:lstStyle/>
          <a:p>
            <a:pPr algn="ctr"/>
            <a:r>
              <a:rPr lang="en-US" sz="3600" b="1" i="0" dirty="0">
                <a:effectLst/>
                <a:highlight>
                  <a:srgbClr val="FFFFFF"/>
                </a:highlight>
                <a:latin typeface="Times New Roman" panose="02020603050405020304" pitchFamily="18" charset="0"/>
                <a:cs typeface="Times New Roman" panose="02020603050405020304" pitchFamily="18" charset="0"/>
              </a:rPr>
              <a:t>Google Stock Price Prediction using LSTM</a:t>
            </a:r>
            <a:br>
              <a:rPr lang="en-US" sz="3600" b="1" i="0" dirty="0">
                <a:effectLst/>
                <a:highlight>
                  <a:srgbClr val="FFFFFF"/>
                </a:highlight>
                <a:latin typeface="Times New Roman" panose="02020603050405020304" pitchFamily="18" charset="0"/>
                <a:cs typeface="Times New Roman" panose="02020603050405020304" pitchFamily="18" charset="0"/>
              </a:rPr>
            </a:b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981200" y="1752600"/>
            <a:ext cx="6400800" cy="3539430"/>
          </a:xfrm>
          <a:prstGeom prst="rect">
            <a:avLst/>
          </a:prstGeom>
          <a:noFill/>
        </p:spPr>
        <p:txBody>
          <a:bodyPr wrap="square" rtlCol="0">
            <a:spAutoFit/>
          </a:bodyPr>
          <a:lstStyle/>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Problem Statement</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Project overview</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Who are the end users?</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Our Solution and Value Proposition</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The Wow in your solution</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Modelling approach</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Results and Evaluation</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4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676275" y="2286000"/>
            <a:ext cx="7478486"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 and implement a Long Short-Term Memory (LSTM) neural network model to predict the future stock prices of Google (GOOGLE).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Utilize historical stock price data along with relevant features such as trading volume, opening price, closing price, and other relevant financial indicators to train the model.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goal is to create a robust predictive model that can accurately forecast the future price movements of Google stock over a specified time horizon. </a:t>
            </a:r>
          </a:p>
        </p:txBody>
      </p:sp>
    </p:spTree>
    <p:extLst>
      <p:ext uri="{BB962C8B-B14F-4D97-AF65-F5344CB8AC3E}">
        <p14:creationId xmlns:p14="http://schemas.microsoft.com/office/powerpoint/2010/main" val="387308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162800" y="11687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394519" y="1730964"/>
            <a:ext cx="8239125"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aim is to gather historical stock price data of Google (GOOGLE) and relevant financial indicators. Preprocess the data by cleaning, selecting features, and splitting into training, validation, and testing sets.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To design the LSTM neural network architecture for stock price prediction, including input layer configuration, hidden layers, and output layer. Train the model using historical data, optimize hyperparameters, and employ techniques like regularization and early stopping to enhance performance.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To evaluate the trained LSTM model using metrics like MSE, RMSE, MAE, and R-squared score. Compare predicted prices with actual prices and visualize performance.</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251828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143000" y="2320437"/>
            <a:ext cx="624840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Investors and Traders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Financial Analysts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Algorithmic Trading Platforms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Financial Software Developers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Academic Researchers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3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3" name="TextBox 2">
            <a:extLst>
              <a:ext uri="{FF2B5EF4-FFF2-40B4-BE49-F238E27FC236}">
                <a16:creationId xmlns:a16="http://schemas.microsoft.com/office/drawing/2014/main" id="{D9952948-D4D2-A5FA-0198-61AA4C58898A}"/>
              </a:ext>
            </a:extLst>
          </p:cNvPr>
          <p:cNvSpPr txBox="1"/>
          <p:nvPr/>
        </p:nvSpPr>
        <p:spPr>
          <a:xfrm>
            <a:off x="2819400" y="1728217"/>
            <a:ext cx="7315200" cy="470898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SOLUTION:</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Utilizing Long Short-Term Memory (LSTM) neural networks for stock price prediction, our solution integrates cutting-edge machine learning techniques with robust financial analysis to forecast Google (GOOGL) stock prices accurately.</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VALUE PROPOSITION:</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Our solution for stock price prediction using LSTM neural networks offers unparalleled accuracy, timely insights, enhanced risk management, and decision support, along with scalability, adaptability, continuous improvement, and ethical considerations, providing tangible value to investors, analysts, and financial institutions navigating dynamic financial markets.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0092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589430E5-2A99-1551-9C9B-1E727184F21E}"/>
              </a:ext>
            </a:extLst>
          </p:cNvPr>
          <p:cNvSpPr txBox="1"/>
          <p:nvPr/>
        </p:nvSpPr>
        <p:spPr>
          <a:xfrm>
            <a:off x="2267585" y="1726347"/>
            <a:ext cx="7543165" cy="4093428"/>
          </a:xfrm>
          <a:prstGeom prst="rect">
            <a:avLst/>
          </a:prstGeom>
          <a:noFill/>
        </p:spPr>
        <p:txBody>
          <a:bodyPr wrap="square" rtlCol="0">
            <a:spAutoFit/>
          </a:bodyPr>
          <a:lstStyle/>
          <a:p>
            <a:r>
              <a:rPr lang="en-US" sz="2000" dirty="0"/>
              <a:t>Exceptional Accuracy: Achieves superior accuracy in forecasting Google (GOOGLE) stock prices, surpassing traditional methods and providing reliable insights to investors.</a:t>
            </a:r>
          </a:p>
          <a:p>
            <a:endParaRPr lang="en-US" sz="2000" dirty="0"/>
          </a:p>
          <a:p>
            <a:r>
              <a:rPr lang="en-US" sz="2000" dirty="0"/>
              <a:t>Real-Time Integration and Adaptability: Seamlessly integrates with real-time data feeds, adapts to changing market conditions, and delivers timely insights, enabling users to make informed decisions in dynamic environments.</a:t>
            </a:r>
          </a:p>
          <a:p>
            <a:endParaRPr lang="en-US" sz="2000" dirty="0"/>
          </a:p>
          <a:p>
            <a:r>
              <a:rPr lang="en-US" sz="2000" dirty="0"/>
              <a:t>Actionable Insights and Usability: Empowers users with actionable insights through a user-friendly interface, facilitating informed decision-making and strategic planning, while upholding ethical standards.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39400" y="4876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0348912"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05B8FF9D-6B94-8A6A-12FF-FF43E7B86858}"/>
              </a:ext>
            </a:extLst>
          </p:cNvPr>
          <p:cNvSpPr txBox="1"/>
          <p:nvPr/>
        </p:nvSpPr>
        <p:spPr>
          <a:xfrm>
            <a:off x="457201" y="1524000"/>
            <a:ext cx="9601200" cy="4801314"/>
          </a:xfrm>
          <a:prstGeom prst="rect">
            <a:avLst/>
          </a:prstGeom>
          <a:noFill/>
        </p:spPr>
        <p:txBody>
          <a:bodyPr wrap="square" rtlCol="0">
            <a:spAutoFit/>
          </a:bodyPr>
          <a:lstStyle/>
          <a:p>
            <a:r>
              <a:rPr lang="en-US" b="1" dirty="0"/>
              <a:t>1.) Model Architecture:</a:t>
            </a:r>
          </a:p>
          <a:p>
            <a:pPr marL="285750" indent="-285750">
              <a:buFont typeface="Arial" panose="020B0604020202020204" pitchFamily="34" charset="0"/>
              <a:buChar char="•"/>
            </a:pPr>
            <a:r>
              <a:rPr lang="en-US" dirty="0"/>
              <a:t>LSTM neural network architecture chosen for its ability to capture long-term dependencies in time-series data.</a:t>
            </a:r>
          </a:p>
          <a:p>
            <a:pPr marL="285750" indent="-285750">
              <a:buFont typeface="Arial" panose="020B0604020202020204" pitchFamily="34" charset="0"/>
              <a:buChar char="•"/>
            </a:pPr>
            <a:r>
              <a:rPr lang="en-US" dirty="0"/>
              <a:t>Sequential layers including LSTM layers with appropriate activation functions (e.g., tanh) and output layer for predicting future stock prices.</a:t>
            </a:r>
          </a:p>
          <a:p>
            <a:endParaRPr lang="en-US" dirty="0"/>
          </a:p>
          <a:p>
            <a:r>
              <a:rPr lang="en-US" b="1" dirty="0"/>
              <a:t>2.) Data Preprocessing:</a:t>
            </a:r>
          </a:p>
          <a:p>
            <a:pPr marL="285750" indent="-285750">
              <a:buFont typeface="Arial" panose="020B0604020202020204" pitchFamily="34" charset="0"/>
              <a:buChar char="•"/>
            </a:pPr>
            <a:r>
              <a:rPr lang="en-US" dirty="0"/>
              <a:t>Robust cleaning process to handle missing values, outliers, and inconsistencies in the historical stock price data.</a:t>
            </a:r>
          </a:p>
          <a:p>
            <a:pPr marL="285750" indent="-285750">
              <a:buFont typeface="Arial" panose="020B0604020202020204" pitchFamily="34" charset="0"/>
              <a:buChar char="•"/>
            </a:pPr>
            <a:r>
              <a:rPr lang="en-US" dirty="0"/>
              <a:t>Comprehensive feature selection and extraction to identify relevant predictors such as trading volume, opening price, and previous day's closing price.</a:t>
            </a:r>
          </a:p>
          <a:p>
            <a:endParaRPr lang="en-US" dirty="0"/>
          </a:p>
          <a:p>
            <a:r>
              <a:rPr lang="en-US" b="1" dirty="0"/>
              <a:t>3.) Training Process:</a:t>
            </a:r>
          </a:p>
          <a:p>
            <a:pPr marL="285750" indent="-285750">
              <a:buFont typeface="Arial" panose="020B0604020202020204" pitchFamily="34" charset="0"/>
              <a:buChar char="•"/>
            </a:pPr>
            <a:r>
              <a:rPr lang="en-US" dirty="0"/>
              <a:t>Utilization of training dataset to iteratively update model parameters through backpropagation and gradient descent.</a:t>
            </a:r>
          </a:p>
          <a:p>
            <a:pPr marL="285750" indent="-285750">
              <a:buFont typeface="Arial" panose="020B0604020202020204" pitchFamily="34" charset="0"/>
              <a:buChar char="•"/>
            </a:pPr>
            <a:r>
              <a:rPr lang="en-US" dirty="0"/>
              <a:t>Adoption of appropriate loss functions (e.g., Mean Squared Error) to quantify prediction errors and optimization algorithms (e.g., Adam optimizer) for efficient parameter updates.</a:t>
            </a:r>
          </a:p>
        </p:txBody>
      </p:sp>
    </p:spTree>
    <p:extLst>
      <p:ext uri="{BB962C8B-B14F-4D97-AF65-F5344CB8AC3E}">
        <p14:creationId xmlns:p14="http://schemas.microsoft.com/office/powerpoint/2010/main" val="324098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TotalTime>
  <Words>902</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Trebuchet MS</vt:lpstr>
      <vt:lpstr>Office Theme</vt:lpstr>
      <vt:lpstr>Google Stock Price Prediction using LSTM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Segmentation using U-Net</dc:title>
  <dc:creator>Janany Jayasankar</dc:creator>
  <cp:lastModifiedBy>Janany Jayasankar</cp:lastModifiedBy>
  <cp:revision>10</cp:revision>
  <dcterms:created xsi:type="dcterms:W3CDTF">2024-04-03T03:59:50Z</dcterms:created>
  <dcterms:modified xsi:type="dcterms:W3CDTF">2024-04-17T15:52:51Z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