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133AA00-23C6-44FB-BE80-D3430DCC99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792268-E8C7-4F43-A0BA-971C6BCA10A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s6vrxvDXAgXFiAV9wL7m8MHmjRXz2Jv/edit?usp=sharing&amp;ouid=111281908663073337840&amp;rtpof=true&amp;sd=tru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eenkumar2403/Siha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548680"/>
            <a:ext cx="6768752" cy="252028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bliqueBottomLeft"/>
            <a:lightRig rig="threePt" dir="t"/>
          </a:scene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HOSPITAL MANAGEMENT SYSTEM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356992"/>
            <a:ext cx="5256584" cy="1752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EBEON1222710200 - </a:t>
            </a:r>
            <a:r>
              <a:rPr lang="en-US" sz="3400" dirty="0" err="1" smtClean="0">
                <a:solidFill>
                  <a:schemeClr val="tx1"/>
                </a:solidFill>
                <a:latin typeface="Arial Rounded MT Bold" pitchFamily="34" charset="0"/>
              </a:rPr>
              <a:t>Kalaimahal</a:t>
            </a:r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 E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EBEON1222724679 - </a:t>
            </a:r>
            <a:r>
              <a:rPr lang="en-US" sz="3400" dirty="0" err="1" smtClean="0">
                <a:solidFill>
                  <a:schemeClr val="tx1"/>
                </a:solidFill>
                <a:latin typeface="Arial Rounded MT Bold" pitchFamily="34" charset="0"/>
              </a:rPr>
              <a:t>Subathra</a:t>
            </a:r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 S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EBEON1222725218 - </a:t>
            </a:r>
            <a:r>
              <a:rPr lang="en-US" sz="3400" dirty="0" err="1" smtClean="0">
                <a:solidFill>
                  <a:schemeClr val="tx1"/>
                </a:solidFill>
                <a:latin typeface="Arial Rounded MT Bold" pitchFamily="34" charset="0"/>
              </a:rPr>
              <a:t>Santhiya</a:t>
            </a:r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 S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EBEON1222708618 - Surya J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EBEON1222722743 - </a:t>
            </a:r>
            <a:r>
              <a:rPr lang="en-US" sz="3400" dirty="0" err="1" smtClean="0">
                <a:solidFill>
                  <a:schemeClr val="tx1"/>
                </a:solidFill>
                <a:latin typeface="Arial Rounded MT Bold" pitchFamily="34" charset="0"/>
              </a:rPr>
              <a:t>Sulochana</a:t>
            </a:r>
            <a:r>
              <a:rPr lang="en-US" sz="3400" dirty="0" smtClean="0">
                <a:solidFill>
                  <a:schemeClr val="tx1"/>
                </a:solidFill>
                <a:latin typeface="Arial Rounded MT Bold" pitchFamily="34" charset="0"/>
              </a:rPr>
              <a:t> 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E3346D7-404C-D730-E035-01F235E43E97}"/>
              </a:ext>
            </a:extLst>
          </p:cNvPr>
          <p:cNvSpPr txBox="1"/>
          <p:nvPr/>
        </p:nvSpPr>
        <p:spPr>
          <a:xfrm>
            <a:off x="6660232" y="5877272"/>
            <a:ext cx="20882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Guided  by</a:t>
            </a:r>
          </a:p>
          <a:p>
            <a:r>
              <a:rPr lang="en-US" dirty="0" err="1" smtClean="0"/>
              <a:t>Varadharajan</a:t>
            </a:r>
            <a:r>
              <a:rPr lang="en-US" dirty="0" smtClean="0"/>
              <a:t>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21" y="845150"/>
            <a:ext cx="672338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60" dirty="0">
                <a:solidFill>
                  <a:srgbClr val="252525"/>
                </a:solidFill>
              </a:rPr>
              <a:t> </a:t>
            </a:r>
            <a:r>
              <a:rPr sz="3200" b="1" spc="200" dirty="0">
                <a:solidFill>
                  <a:srgbClr val="252525"/>
                </a:solidFill>
              </a:rPr>
              <a:t>MANAGEMENT</a:t>
            </a:r>
            <a:r>
              <a:rPr sz="3200" b="1" spc="-17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3" y="1769549"/>
            <a:ext cx="7186930" cy="272125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b="1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Admin</a:t>
            </a:r>
            <a:endParaRPr sz="2400" dirty="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endParaRPr lang="en-US" sz="1800" spc="-105" dirty="0" smtClean="0">
              <a:solidFill>
                <a:srgbClr val="252525"/>
              </a:solidFill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5" dirty="0" smtClean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800" spc="-90" dirty="0" smtClean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our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project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admin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control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seperate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dashbord,there</a:t>
            </a:r>
            <a:endParaRPr sz="1800" dirty="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admin</a:t>
            </a:r>
            <a:r>
              <a:rPr sz="1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252525"/>
                </a:solidFill>
                <a:latin typeface="Tahoma"/>
                <a:cs typeface="Tahoma"/>
              </a:rPr>
              <a:t>access.</a:t>
            </a:r>
            <a:endParaRPr sz="1800" dirty="0">
              <a:latin typeface="Tahoma"/>
              <a:cs typeface="Tahoma"/>
            </a:endParaRPr>
          </a:p>
          <a:p>
            <a:pPr marL="356870" marR="5080" indent="-34480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There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admin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add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doctor,add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52525"/>
                </a:solidFill>
                <a:latin typeface="Tahoma"/>
                <a:cs typeface="Tahoma"/>
              </a:rPr>
              <a:t>admins,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view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doctor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details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32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user</a:t>
            </a:r>
            <a:r>
              <a:rPr sz="18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details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also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view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appointments </a:t>
            </a:r>
            <a:r>
              <a:rPr sz="1800" spc="-5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then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252525"/>
                </a:solidFill>
                <a:latin typeface="Tahoma"/>
                <a:cs typeface="Tahoma"/>
              </a:rPr>
              <a:t>also</a:t>
            </a:r>
            <a:r>
              <a:rPr sz="1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edit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admin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profile.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71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793" y="621981"/>
            <a:ext cx="67310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120" dirty="0">
                <a:solidFill>
                  <a:srgbClr val="252525"/>
                </a:solidFill>
              </a:rPr>
              <a:t>HOSPITAL</a:t>
            </a:r>
            <a:r>
              <a:rPr sz="3600" b="1" spc="-170" dirty="0">
                <a:solidFill>
                  <a:srgbClr val="252525"/>
                </a:solidFill>
              </a:rPr>
              <a:t> </a:t>
            </a:r>
            <a:r>
              <a:rPr sz="3600" b="1" spc="204" dirty="0">
                <a:solidFill>
                  <a:srgbClr val="252525"/>
                </a:solidFill>
              </a:rPr>
              <a:t>MANAGEMENT</a:t>
            </a:r>
            <a:r>
              <a:rPr sz="3600" b="1" spc="-175" dirty="0">
                <a:solidFill>
                  <a:srgbClr val="252525"/>
                </a:solidFill>
              </a:rPr>
              <a:t> </a:t>
            </a:r>
            <a:r>
              <a:rPr sz="3600" b="1" spc="210" dirty="0">
                <a:solidFill>
                  <a:srgbClr val="252525"/>
                </a:solidFill>
              </a:rPr>
              <a:t>SYSTEM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2" y="1769555"/>
            <a:ext cx="6847568" cy="237757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endParaRPr lang="en-US" sz="2400" b="1" u="sng" spc="-20" dirty="0" smtClean="0">
              <a:solidFill>
                <a:srgbClr val="252525"/>
              </a:solidFill>
              <a:uFill>
                <a:solidFill>
                  <a:srgbClr val="252525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b="1" u="sng" spc="-2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Doctor</a:t>
            </a:r>
            <a:r>
              <a:rPr lang="en-US" sz="2400" b="1" u="sng" spc="-2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20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252525"/>
                </a:solidFill>
                <a:latin typeface="Tahoma"/>
                <a:cs typeface="Tahoma"/>
              </a:rPr>
              <a:t>our</a:t>
            </a:r>
            <a:r>
              <a:rPr sz="20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proj</a:t>
            </a:r>
            <a:r>
              <a:rPr sz="20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19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14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2000" spc="12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2000" spc="30" dirty="0">
                <a:solidFill>
                  <a:srgbClr val="252525"/>
                </a:solidFill>
                <a:latin typeface="Tahoma"/>
                <a:cs typeface="Tahoma"/>
              </a:rPr>
              <a:t>tor</a:t>
            </a:r>
            <a:r>
              <a:rPr sz="20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2000" spc="7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2000" spc="75" dirty="0">
                <a:solidFill>
                  <a:srgbClr val="252525"/>
                </a:solidFill>
                <a:latin typeface="Tahoma"/>
                <a:cs typeface="Tahoma"/>
              </a:rPr>
              <a:t>le</a:t>
            </a:r>
            <a:r>
              <a:rPr sz="20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9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2000" spc="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8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2000" spc="9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252525"/>
                </a:solidFill>
                <a:latin typeface="Tahoma"/>
                <a:cs typeface="Tahoma"/>
              </a:rPr>
              <a:t>ble</a:t>
            </a:r>
            <a:r>
              <a:rPr sz="20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20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20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3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2000" spc="9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2000" dirty="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2000" spc="35" dirty="0">
                <a:solidFill>
                  <a:srgbClr val="252525"/>
                </a:solidFill>
                <a:latin typeface="Tahoma"/>
                <a:cs typeface="Tahoma"/>
              </a:rPr>
              <a:t>appointment</a:t>
            </a:r>
            <a:r>
              <a:rPr sz="20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252525"/>
                </a:solidFill>
                <a:latin typeface="Tahoma"/>
                <a:cs typeface="Tahoma"/>
              </a:rPr>
              <a:t>details.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830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230" y="807000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  <a:latin typeface="Trebuchet MS"/>
                <a:cs typeface="Trebuchet MS"/>
              </a:rPr>
              <a:t>HOSPITAL</a:t>
            </a:r>
            <a:r>
              <a:rPr sz="3200" b="1" spc="-18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3200" b="1" spc="204" dirty="0">
                <a:solidFill>
                  <a:srgbClr val="252525"/>
                </a:solidFill>
                <a:latin typeface="Trebuchet MS"/>
                <a:cs typeface="Trebuchet MS"/>
              </a:rPr>
              <a:t>MANAGEMENT</a:t>
            </a:r>
            <a:r>
              <a:rPr sz="3200" b="1" spc="-1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3200" b="1" spc="204" dirty="0">
                <a:solidFill>
                  <a:srgbClr val="252525"/>
                </a:solidFill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792" y="1972838"/>
            <a:ext cx="22390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W</a:t>
            </a:r>
            <a:r>
              <a:rPr sz="2000" b="1" u="sng" spc="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orkFlo</a:t>
            </a:r>
            <a:r>
              <a:rPr sz="2000" b="1" u="sng" spc="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w</a:t>
            </a:r>
            <a:r>
              <a:rPr sz="1800" b="1" u="sng" spc="-204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:</a:t>
            </a:r>
            <a:endParaRPr sz="1800" b="1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36" y="2281151"/>
            <a:ext cx="7056120" cy="43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793" y="846068"/>
            <a:ext cx="6731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  <a:latin typeface="Trebuchet MS"/>
                <a:cs typeface="Trebuchet MS"/>
              </a:rPr>
              <a:t>HOSPITAL</a:t>
            </a:r>
            <a:r>
              <a:rPr sz="3200" b="1" spc="-17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3200" b="1" spc="204" dirty="0">
                <a:solidFill>
                  <a:srgbClr val="252525"/>
                </a:solidFill>
                <a:latin typeface="Trebuchet MS"/>
                <a:cs typeface="Trebuchet MS"/>
              </a:rPr>
              <a:t>MANAGEMENT</a:t>
            </a:r>
            <a:r>
              <a:rPr sz="3200" b="1" spc="-1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3200" b="1" spc="210" dirty="0">
                <a:solidFill>
                  <a:srgbClr val="252525"/>
                </a:solidFill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793" y="1683015"/>
            <a:ext cx="15011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le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Stru</a:t>
            </a:r>
            <a:r>
              <a:rPr sz="1800" spc="2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800" spc="-30" dirty="0">
                <a:solidFill>
                  <a:srgbClr val="252525"/>
                </a:solidFill>
                <a:latin typeface="Tahoma"/>
                <a:cs typeface="Tahoma"/>
              </a:rPr>
              <a:t>re: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933" y="2132856"/>
            <a:ext cx="2517647" cy="43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30" y="667443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85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MANAGEMENT</a:t>
            </a:r>
            <a:r>
              <a:rPr sz="3200" b="1" spc="-19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1595181"/>
            <a:ext cx="4919472" cy="41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793" y="898979"/>
            <a:ext cx="364045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95" dirty="0">
                <a:solidFill>
                  <a:srgbClr val="252525"/>
                </a:solidFill>
              </a:rPr>
              <a:t>Challenging</a:t>
            </a:r>
            <a:r>
              <a:rPr sz="3600" b="1" spc="-180" dirty="0">
                <a:solidFill>
                  <a:srgbClr val="252525"/>
                </a:solidFill>
              </a:rPr>
              <a:t> </a:t>
            </a:r>
            <a:r>
              <a:rPr sz="3600" b="1" spc="80" dirty="0">
                <a:solidFill>
                  <a:srgbClr val="252525"/>
                </a:solidFill>
              </a:rPr>
              <a:t>issues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2" y="1769549"/>
            <a:ext cx="4687327" cy="232114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Module</a:t>
            </a:r>
            <a:r>
              <a:rPr sz="20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52525"/>
                </a:solidFill>
                <a:latin typeface="Tahoma"/>
                <a:cs typeface="Tahoma"/>
              </a:rPr>
              <a:t>Interconnection</a:t>
            </a:r>
            <a:endParaRPr sz="20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2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2000" spc="-8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252525"/>
                </a:solidFill>
                <a:latin typeface="Tahoma"/>
                <a:cs typeface="Tahoma"/>
              </a:rPr>
              <a:t>pp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80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r>
              <a:rPr sz="20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150" dirty="0">
                <a:solidFill>
                  <a:srgbClr val="252525"/>
                </a:solidFill>
                <a:latin typeface="Tahoma"/>
                <a:cs typeface="Tahoma"/>
              </a:rPr>
              <a:t>ssue</a:t>
            </a:r>
            <a:endParaRPr sz="20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8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-14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40" dirty="0">
                <a:solidFill>
                  <a:srgbClr val="252525"/>
                </a:solidFill>
                <a:latin typeface="Tahoma"/>
                <a:cs typeface="Tahoma"/>
              </a:rPr>
              <a:t>gr</a:t>
            </a:r>
            <a:r>
              <a:rPr sz="2000" spc="5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spc="8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20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252525"/>
                </a:solidFill>
                <a:latin typeface="Tahoma"/>
                <a:cs typeface="Tahoma"/>
              </a:rPr>
              <a:t>AIML</a:t>
            </a:r>
            <a:r>
              <a:rPr sz="20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8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20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proj</a:t>
            </a:r>
            <a:r>
              <a:rPr sz="20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252525"/>
                </a:solidFill>
                <a:latin typeface="Tahoma"/>
                <a:cs typeface="Tahoma"/>
              </a:rPr>
              <a:t>ct</a:t>
            </a:r>
            <a:endParaRPr sz="20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2000" spc="-8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1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2000" spc="-15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-16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20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2000" spc="14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gu</a:t>
            </a:r>
            <a:r>
              <a:rPr sz="2000" spc="35" dirty="0">
                <a:solidFill>
                  <a:srgbClr val="252525"/>
                </a:solidFill>
                <a:latin typeface="Tahoma"/>
                <a:cs typeface="Tahoma"/>
              </a:rPr>
              <a:t>ra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7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20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160" dirty="0">
                <a:solidFill>
                  <a:srgbClr val="252525"/>
                </a:solidFill>
                <a:latin typeface="Tahoma"/>
                <a:cs typeface="Tahoma"/>
              </a:rPr>
              <a:t>ss</a:t>
            </a:r>
            <a:r>
              <a:rPr sz="2000" spc="19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2000" spc="9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20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Hibernate</a:t>
            </a:r>
            <a:r>
              <a:rPr sz="20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52525"/>
                </a:solidFill>
                <a:latin typeface="Tahoma"/>
                <a:cs typeface="Tahoma"/>
              </a:rPr>
              <a:t>Issue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6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792" y="846068"/>
            <a:ext cx="281511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dirty="0">
                <a:solidFill>
                  <a:srgbClr val="252525"/>
                </a:solidFill>
                <a:latin typeface="Trebuchet MS"/>
                <a:cs typeface="Trebuchet MS"/>
              </a:rPr>
              <a:t>Testi</a:t>
            </a:r>
            <a:r>
              <a:rPr sz="3600" b="1" spc="-1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3600" b="1" spc="400" dirty="0">
                <a:solidFill>
                  <a:srgbClr val="252525"/>
                </a:solidFill>
                <a:latin typeface="Trebuchet MS"/>
                <a:cs typeface="Trebuchet MS"/>
              </a:rPr>
              <a:t>g</a:t>
            </a:r>
            <a:endParaRPr sz="3600" b="1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802" y="1980027"/>
            <a:ext cx="5623422" cy="918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57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sz="2000" u="sng" spc="20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Test </a:t>
            </a:r>
            <a:r>
              <a:rPr sz="2000" u="sng" spc="70" dirty="0" err="1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Senerios</a:t>
            </a:r>
            <a:r>
              <a:rPr sz="2000" u="sng" spc="70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2000" spc="75" dirty="0">
                <a:solidFill>
                  <a:srgbClr val="8BC6CE"/>
                </a:solidFill>
                <a:latin typeface="Tahoma"/>
                <a:cs typeface="Tahoma"/>
              </a:rPr>
              <a:t> </a:t>
            </a:r>
            <a:endParaRPr lang="en-US" sz="2000" spc="75" dirty="0" smtClean="0">
              <a:solidFill>
                <a:srgbClr val="8BC6CE"/>
              </a:solidFill>
              <a:latin typeface="Tahoma"/>
              <a:cs typeface="Tahoma"/>
            </a:endParaRPr>
          </a:p>
          <a:p>
            <a:pPr marL="355600" marR="5080" indent="-342900">
              <a:lnSpc>
                <a:spcPct val="1557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sz="2000" u="sng" spc="-65" dirty="0" smtClean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2000" u="sng" spc="-70" dirty="0" smtClean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2000" u="sng" spc="60" dirty="0" smtClean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st</a:t>
            </a:r>
            <a:r>
              <a:rPr sz="2000" u="sng" spc="35" dirty="0" smtClean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2000" u="sng" spc="80" dirty="0" smtClean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ng</a:t>
            </a:r>
            <a:r>
              <a:rPr sz="2000" u="sng" spc="-105" dirty="0" smtClean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2000" u="sng" spc="-140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2000" u="sng" spc="75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sz="2000" u="sng" spc="195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sz="2000" u="sng" spc="75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sz="2000" u="sng" spc="40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me</a:t>
            </a:r>
            <a:r>
              <a:rPr sz="2000" u="sng" spc="25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2000" u="sng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Tahoma"/>
                <a:cs typeface="Tahoma"/>
                <a:hlinkClick r:id="rId2"/>
              </a:rPr>
              <a:t>t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71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795" y="836712"/>
            <a:ext cx="627150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20" dirty="0">
                <a:solidFill>
                  <a:srgbClr val="252525"/>
                </a:solidFill>
              </a:rPr>
              <a:t>Future</a:t>
            </a:r>
            <a:r>
              <a:rPr sz="3600" b="1" spc="-185" dirty="0">
                <a:solidFill>
                  <a:srgbClr val="252525"/>
                </a:solidFill>
              </a:rPr>
              <a:t> </a:t>
            </a:r>
            <a:r>
              <a:rPr sz="3600" b="1" spc="45" dirty="0">
                <a:solidFill>
                  <a:srgbClr val="252525"/>
                </a:solidFill>
              </a:rPr>
              <a:t>enhancement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5" y="1769550"/>
            <a:ext cx="6775557" cy="105926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Online</a:t>
            </a:r>
            <a:r>
              <a:rPr sz="24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52525"/>
                </a:solidFill>
                <a:latin typeface="Tahoma"/>
                <a:cs typeface="Tahoma"/>
              </a:rPr>
              <a:t>Patient</a:t>
            </a:r>
            <a:r>
              <a:rPr sz="24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252525"/>
                </a:solidFill>
                <a:latin typeface="Tahoma"/>
                <a:cs typeface="Tahoma"/>
              </a:rPr>
              <a:t>Consultancy</a:t>
            </a:r>
            <a:r>
              <a:rPr sz="24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24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Tahoma"/>
                <a:cs typeface="Tahoma"/>
              </a:rPr>
              <a:t>video</a:t>
            </a:r>
            <a:r>
              <a:rPr sz="24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252525"/>
                </a:solidFill>
                <a:latin typeface="Tahoma"/>
                <a:cs typeface="Tahoma"/>
              </a:rPr>
              <a:t>call</a:t>
            </a:r>
            <a:endParaRPr sz="24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Online</a:t>
            </a:r>
            <a:r>
              <a:rPr sz="24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252525"/>
                </a:solidFill>
                <a:latin typeface="Tahoma"/>
                <a:cs typeface="Tahoma"/>
              </a:rPr>
              <a:t>Pharmacy</a:t>
            </a:r>
            <a:r>
              <a:rPr sz="24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252525"/>
                </a:solidFill>
                <a:latin typeface="Tahoma"/>
                <a:cs typeface="Tahoma"/>
              </a:rPr>
              <a:t>Store</a:t>
            </a:r>
            <a:r>
              <a:rPr sz="24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252525"/>
                </a:solidFill>
                <a:latin typeface="Tahoma"/>
                <a:cs typeface="Tahoma"/>
              </a:rPr>
              <a:t>include</a:t>
            </a:r>
            <a:r>
              <a:rPr sz="24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252525"/>
                </a:solidFill>
                <a:latin typeface="Tahoma"/>
                <a:cs typeface="Tahoma"/>
              </a:rPr>
              <a:t>home</a:t>
            </a:r>
            <a:r>
              <a:rPr sz="24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252525"/>
                </a:solidFill>
                <a:latin typeface="Tahoma"/>
                <a:cs typeface="Tahoma"/>
              </a:rPr>
              <a:t>delivery</a:t>
            </a: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60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584" y="868202"/>
            <a:ext cx="453650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04" dirty="0">
                <a:solidFill>
                  <a:srgbClr val="252525"/>
                </a:solidFill>
              </a:rPr>
              <a:t>CONC</a:t>
            </a:r>
            <a:r>
              <a:rPr sz="4000" b="1" spc="180" dirty="0">
                <a:solidFill>
                  <a:srgbClr val="252525"/>
                </a:solidFill>
              </a:rPr>
              <a:t>L</a:t>
            </a:r>
            <a:r>
              <a:rPr sz="4000" b="1" spc="135" dirty="0">
                <a:solidFill>
                  <a:srgbClr val="252525"/>
                </a:solidFill>
              </a:rPr>
              <a:t>UTION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187624" y="1772816"/>
            <a:ext cx="6537325" cy="184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Here, I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have 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come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to the end of the project on the topic of </a:t>
            </a:r>
            <a:r>
              <a:rPr sz="1800" spc="-4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Hospital</a:t>
            </a:r>
            <a:r>
              <a:rPr sz="18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252525"/>
                </a:solidFill>
                <a:latin typeface="Arial"/>
                <a:cs typeface="Arial"/>
              </a:rPr>
              <a:t>Management</a:t>
            </a:r>
            <a:r>
              <a:rPr sz="1800" b="1" spc="-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252525"/>
                </a:solidFill>
                <a:latin typeface="Arial"/>
                <a:cs typeface="Arial"/>
              </a:rPr>
              <a:t>System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.</a:t>
            </a:r>
            <a:r>
              <a:rPr sz="18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tried</a:t>
            </a:r>
            <a:r>
              <a:rPr sz="18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my</a:t>
            </a:r>
            <a:r>
              <a:rPr sz="18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best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include</a:t>
            </a:r>
            <a:r>
              <a:rPr sz="18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all</a:t>
            </a:r>
            <a:r>
              <a:rPr sz="18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necessary</a:t>
            </a:r>
            <a:r>
              <a:rPr sz="18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points</a:t>
            </a:r>
            <a:r>
              <a:rPr sz="18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required</a:t>
            </a:r>
            <a:r>
              <a:rPr sz="18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related</a:t>
            </a:r>
            <a:r>
              <a:rPr sz="18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given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5" dirty="0" smtClean="0">
                <a:solidFill>
                  <a:srgbClr val="252525"/>
                </a:solidFill>
                <a:latin typeface="Arial MT"/>
                <a:cs typeface="Arial MT"/>
              </a:rPr>
              <a:t>topic.</a:t>
            </a:r>
            <a:endParaRPr lang="en-US" spc="5" dirty="0">
              <a:solidFill>
                <a:srgbClr val="252525"/>
              </a:solidFill>
              <a:latin typeface="Arial MT"/>
              <a:cs typeface="Arial MT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1800" dirty="0" smtClean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,</a:t>
            </a:r>
            <a:r>
              <a:rPr sz="18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here</a:t>
            </a:r>
            <a:r>
              <a:rPr sz="18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our</a:t>
            </a:r>
            <a:r>
              <a:rPr sz="18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final</a:t>
            </a:r>
            <a:r>
              <a:rPr sz="18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submission</a:t>
            </a:r>
            <a:r>
              <a:rPr sz="1800" spc="-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our</a:t>
            </a:r>
            <a:r>
              <a:rPr sz="18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Project</a:t>
            </a:r>
            <a:endParaRPr sz="18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8BC6CE"/>
                </a:solid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Arial MT"/>
                <a:cs typeface="Arial MT"/>
                <a:hlinkClick r:id="rId2"/>
              </a:rPr>
              <a:t>Hospital</a:t>
            </a:r>
            <a:r>
              <a:rPr sz="1800" u="heavy" spc="-55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heavy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Arial MT"/>
                <a:cs typeface="Arial MT"/>
                <a:hlinkClick r:id="rId2"/>
              </a:rPr>
              <a:t>Management</a:t>
            </a:r>
            <a:r>
              <a:rPr sz="1800" u="heavy" spc="-65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00" u="heavy" dirty="0">
                <a:solidFill>
                  <a:srgbClr val="8BC6CE"/>
                </a:solidFill>
                <a:uFill>
                  <a:solidFill>
                    <a:srgbClr val="8BC6CE"/>
                  </a:solidFill>
                </a:uFill>
                <a:latin typeface="Arial MT"/>
                <a:cs typeface="Arial MT"/>
                <a:hlinkClick r:id="rId2"/>
              </a:rPr>
              <a:t>System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87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30" y="820164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85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MANAGEMENT</a:t>
            </a:r>
            <a:r>
              <a:rPr sz="3200" b="1" spc="-19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043608" y="1766200"/>
            <a:ext cx="3744416" cy="3689472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b="1" u="sng" spc="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L</a:t>
            </a:r>
            <a:r>
              <a:rPr sz="1500" b="1" u="sng" spc="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500" b="1" u="sng" spc="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g</a:t>
            </a:r>
            <a:r>
              <a:rPr sz="1500" b="1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</a:t>
            </a:r>
            <a:r>
              <a:rPr sz="1500" b="1" u="sng" spc="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n</a:t>
            </a:r>
            <a:r>
              <a:rPr sz="1500" b="1" u="sng" spc="-1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spc="-2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&amp;</a:t>
            </a:r>
            <a:r>
              <a:rPr sz="15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lang="en-US" sz="1500" b="1" u="sng" spc="-8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 r</a:t>
            </a:r>
            <a:r>
              <a:rPr sz="1500" b="1" u="sng" spc="-1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</a:t>
            </a:r>
            <a:r>
              <a:rPr sz="1500" b="1" u="sng" spc="8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g</a:t>
            </a:r>
            <a:r>
              <a:rPr sz="1500" b="1" u="sng" spc="-6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</a:t>
            </a:r>
            <a:r>
              <a:rPr sz="1500" b="1" u="sng" spc="7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st</a:t>
            </a:r>
            <a:r>
              <a:rPr sz="1500" b="1" u="sng" spc="7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r</a:t>
            </a:r>
            <a:r>
              <a:rPr sz="1500" b="1" u="sng" spc="-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at</a:t>
            </a:r>
            <a:r>
              <a:rPr sz="1500" b="1" u="sng" spc="-2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</a:t>
            </a:r>
            <a:r>
              <a:rPr sz="1500" b="1" u="sng" spc="7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on</a:t>
            </a:r>
            <a:endParaRPr sz="1500" b="1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35" dirty="0">
                <a:solidFill>
                  <a:srgbClr val="252525"/>
                </a:solidFill>
                <a:latin typeface="Tahoma"/>
                <a:cs typeface="Tahoma"/>
              </a:rPr>
              <a:t>Login</a:t>
            </a:r>
            <a:endParaRPr sz="15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4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25" dirty="0">
                <a:solidFill>
                  <a:srgbClr val="252525"/>
                </a:solidFill>
                <a:latin typeface="Tahoma"/>
                <a:cs typeface="Tahoma"/>
              </a:rPr>
              <a:t>Registration</a:t>
            </a:r>
            <a:endParaRPr sz="15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-30" dirty="0">
                <a:solidFill>
                  <a:srgbClr val="252525"/>
                </a:solidFill>
                <a:latin typeface="Tahoma"/>
                <a:cs typeface="Tahoma"/>
              </a:rPr>
              <a:t>SSO</a:t>
            </a:r>
            <a:endParaRPr sz="15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7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500" spc="9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500" spc="8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500" spc="7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500" spc="6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500" spc="7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500" spc="-8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500" spc="-1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500" spc="-26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5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500" spc="-114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500" spc="6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500" spc="7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500" spc="7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500" spc="6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500" spc="8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5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4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4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500" spc="12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500" spc="-25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500" spc="-2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500" spc="5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5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500" spc="5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500" spc="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5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500" spc="-6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500" spc="12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BC416C"/>
              </a:buClr>
              <a:buFont typeface="Arial MT"/>
              <a:buChar char="•"/>
            </a:pP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500" b="1" u="sng" spc="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HomePage</a:t>
            </a:r>
            <a:endParaRPr sz="1500" b="1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30" dirty="0">
                <a:solidFill>
                  <a:srgbClr val="252525"/>
                </a:solidFill>
                <a:latin typeface="Tahoma"/>
                <a:cs typeface="Tahoma"/>
              </a:rPr>
              <a:t>About</a:t>
            </a:r>
            <a:endParaRPr sz="15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40" dirty="0">
                <a:solidFill>
                  <a:srgbClr val="252525"/>
                </a:solidFill>
                <a:latin typeface="Tahoma"/>
                <a:cs typeface="Tahoma"/>
              </a:rPr>
              <a:t>Contact</a:t>
            </a:r>
            <a:endParaRPr sz="15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44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500" spc="114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500" spc="15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500" spc="-6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500" spc="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500" spc="5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500" spc="-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500" spc="-2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500" spc="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500" spc="-6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500" spc="6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500" spc="19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5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765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30" y="867688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85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MANAGEMENT</a:t>
            </a:r>
            <a:r>
              <a:rPr sz="3200" b="1" spc="-19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802" y="1936310"/>
            <a:ext cx="2421255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MODULES</a:t>
            </a:r>
            <a:endParaRPr sz="1800" b="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BC416C"/>
                </a:solidFill>
                <a:latin typeface="Segoe UI Symbol"/>
                <a:cs typeface="Segoe UI Symbol"/>
              </a:rPr>
              <a:t>✧	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gi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32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gi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BC416C"/>
                </a:solidFill>
                <a:latin typeface="Segoe UI Symbol"/>
                <a:cs typeface="Segoe UI Symbol"/>
              </a:rPr>
              <a:t>✧	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Homepage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6870" algn="l"/>
              </a:tabLst>
            </a:pPr>
            <a:r>
              <a:rPr sz="1800" dirty="0">
                <a:solidFill>
                  <a:srgbClr val="BC416C"/>
                </a:solidFill>
                <a:latin typeface="Segoe UI Symbol"/>
                <a:cs typeface="Segoe UI Symbol"/>
              </a:rPr>
              <a:t>✧	</a:t>
            </a:r>
            <a:r>
              <a:rPr sz="1800" spc="-5" dirty="0">
                <a:solidFill>
                  <a:srgbClr val="252525"/>
                </a:solidFill>
                <a:latin typeface="Tahoma"/>
                <a:cs typeface="Tahoma"/>
              </a:rPr>
              <a:t>Admin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BC416C"/>
                </a:solidFill>
                <a:latin typeface="Segoe UI Symbol"/>
                <a:cs typeface="Segoe UI Symbol"/>
              </a:rPr>
              <a:t>✧	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User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BC416C"/>
                </a:solidFill>
                <a:latin typeface="Segoe UI Symbol"/>
                <a:cs typeface="Segoe UI Symbol"/>
              </a:rPr>
              <a:t>✧	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Doctor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BC416C"/>
                </a:solidFill>
                <a:latin typeface="Segoe UI Symbol"/>
                <a:cs typeface="Segoe UI Symbol"/>
              </a:rPr>
              <a:t>✧	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Appointment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BC416C"/>
                </a:solidFill>
                <a:latin typeface="Segoe UI Symbol"/>
                <a:cs typeface="Segoe UI Symbol"/>
              </a:rPr>
              <a:t>✧	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Chatbot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59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21" y="879651"/>
            <a:ext cx="672338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60" dirty="0">
                <a:solidFill>
                  <a:srgbClr val="252525"/>
                </a:solidFill>
              </a:rPr>
              <a:t> </a:t>
            </a:r>
            <a:r>
              <a:rPr sz="3200" b="1" spc="200" dirty="0">
                <a:solidFill>
                  <a:srgbClr val="252525"/>
                </a:solidFill>
              </a:rPr>
              <a:t>MANAGEMENT</a:t>
            </a:r>
            <a:r>
              <a:rPr sz="3200" b="1" spc="-17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3" y="1769549"/>
            <a:ext cx="2089150" cy="30213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u="sng" spc="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Chatbot</a:t>
            </a:r>
            <a:endParaRPr sz="1800" b="1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50" dirty="0">
                <a:solidFill>
                  <a:srgbClr val="252525"/>
                </a:solidFill>
                <a:latin typeface="Tahoma"/>
                <a:cs typeface="Tahoma"/>
              </a:rPr>
              <a:t>AIML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800" spc="6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ck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114" dirty="0">
                <a:solidFill>
                  <a:srgbClr val="252525"/>
                </a:solidFill>
                <a:latin typeface="Tahoma"/>
                <a:cs typeface="Tahoma"/>
              </a:rPr>
              <a:t>sp</a:t>
            </a:r>
            <a:r>
              <a:rPr sz="1800" spc="14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10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800" spc="9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ot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BC416C"/>
              </a:buClr>
              <a:buFont typeface="Arial MT"/>
              <a:buChar char="•"/>
            </a:pP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C416C"/>
              </a:buClr>
              <a:buFont typeface="Arial MT"/>
              <a:buChar char="•"/>
            </a:pPr>
            <a:endParaRPr sz="17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sng" spc="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Appointment</a:t>
            </a:r>
            <a:endParaRPr sz="1800" b="1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6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32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252525"/>
                </a:solidFill>
                <a:latin typeface="Tahoma"/>
                <a:cs typeface="Tahoma"/>
              </a:rPr>
              <a:t>me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630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30" y="890689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85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MANAGEMENT</a:t>
            </a:r>
            <a:r>
              <a:rPr sz="3200" b="1" spc="-19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802" y="1769549"/>
            <a:ext cx="2267585" cy="302903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Admin</a:t>
            </a:r>
            <a:endParaRPr sz="1800" b="1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8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dd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Add</a:t>
            </a:r>
            <a:r>
              <a:rPr sz="1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Doctor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800" spc="-3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Ap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oi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22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14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tien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14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14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12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tor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14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886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30" y="833186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85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MANAGEMENT</a:t>
            </a:r>
            <a:r>
              <a:rPr sz="3200" b="1" spc="-19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3" y="1769550"/>
            <a:ext cx="2250440" cy="87459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u="sng" spc="-1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D</a:t>
            </a:r>
            <a:r>
              <a:rPr sz="1800" b="1" u="sng" spc="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800" b="1" u="sng" spc="2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c</a:t>
            </a:r>
            <a:r>
              <a:rPr sz="1800" b="1" u="sng" spc="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to</a:t>
            </a:r>
            <a:r>
              <a:rPr sz="1800" b="1" u="sng" spc="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r</a:t>
            </a:r>
            <a:r>
              <a:rPr sz="1800" b="1" u="sng" spc="-1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2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M</a:t>
            </a:r>
            <a:r>
              <a:rPr sz="1800" b="1" u="sng" spc="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800" b="1" u="sng" spc="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dule</a:t>
            </a:r>
            <a:endParaRPr sz="1800" b="1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me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110" dirty="0">
                <a:solidFill>
                  <a:srgbClr val="252525"/>
                </a:solidFill>
                <a:latin typeface="Tahoma"/>
                <a:cs typeface="Tahoma"/>
              </a:rPr>
              <a:t>ts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182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30" y="833186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85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MANAGEMENT</a:t>
            </a:r>
            <a:r>
              <a:rPr sz="3200" b="1" spc="-19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3" y="1769555"/>
            <a:ext cx="7075170" cy="299825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u="sng" spc="15" dirty="0" err="1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L</a:t>
            </a:r>
            <a:r>
              <a:rPr sz="1800" b="1" u="sng" spc="75" dirty="0" err="1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800" b="1" u="sng" spc="80" dirty="0" err="1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g</a:t>
            </a:r>
            <a:r>
              <a:rPr sz="1800" b="1" u="sng" spc="-285" dirty="0" err="1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</a:t>
            </a:r>
            <a:r>
              <a:rPr lang="en-US" b="1" u="sng" spc="8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n</a:t>
            </a:r>
            <a:r>
              <a:rPr sz="1800" b="1" u="sng" spc="-114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&amp;</a:t>
            </a:r>
            <a:r>
              <a:rPr sz="1800" b="1" u="sng" spc="-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14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R</a:t>
            </a:r>
            <a:r>
              <a:rPr sz="1800" b="1" u="sng" spc="8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7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g</a:t>
            </a:r>
            <a:r>
              <a:rPr sz="1800" b="1" u="sng" spc="-5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</a:t>
            </a:r>
            <a:r>
              <a:rPr sz="1800" b="1" u="sng" spc="5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str</a:t>
            </a:r>
            <a:r>
              <a:rPr sz="1800" b="1" u="sng" spc="85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</a:t>
            </a:r>
            <a:r>
              <a:rPr sz="1800" b="1" u="sng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ti</a:t>
            </a:r>
            <a:r>
              <a:rPr sz="1800" b="1" u="sng" spc="1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800" b="1" u="sng" spc="8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n</a:t>
            </a:r>
            <a:r>
              <a:rPr lang="en-US" sz="1800" b="1" u="sng" spc="80" dirty="0" smtClean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:</a:t>
            </a:r>
            <a:endParaRPr sz="1800" b="1" dirty="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our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project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Login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32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Registration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universal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endParaRPr sz="1800" dirty="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800" spc="14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800" spc="16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rs,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19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s(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800" spc="14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800" spc="16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45" dirty="0">
                <a:solidFill>
                  <a:srgbClr val="252525"/>
                </a:solidFill>
                <a:latin typeface="Tahoma"/>
                <a:cs typeface="Tahoma"/>
              </a:rPr>
              <a:t>rs),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14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13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32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4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800" spc="9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le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8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800" spc="9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22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800" spc="110" dirty="0">
                <a:solidFill>
                  <a:srgbClr val="252525"/>
                </a:solidFill>
                <a:latin typeface="Tahoma"/>
                <a:cs typeface="Tahoma"/>
              </a:rPr>
              <a:t>nly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800" spc="9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tien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ts.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rst</a:t>
            </a:r>
            <a:endParaRPr sz="1800" dirty="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patients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have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register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via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sign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up.</a:t>
            </a:r>
            <a:endParaRPr sz="1800" dirty="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also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they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register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via</a:t>
            </a:r>
            <a:r>
              <a:rPr sz="18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Tahoma"/>
                <a:cs typeface="Tahoma"/>
              </a:rPr>
              <a:t>SSO.</a:t>
            </a:r>
            <a:endParaRPr sz="1800" dirty="0">
              <a:latin typeface="Tahoma"/>
              <a:cs typeface="Tahoma"/>
            </a:endParaRPr>
          </a:p>
          <a:p>
            <a:pPr marL="356870" marR="93980" indent="-34480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Other</a:t>
            </a:r>
            <a:r>
              <a:rPr sz="18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than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patient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doctor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details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ther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page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added </a:t>
            </a:r>
            <a:r>
              <a:rPr sz="1800" spc="-5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3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admin.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38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21" y="879651"/>
            <a:ext cx="672338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60" dirty="0">
                <a:solidFill>
                  <a:srgbClr val="252525"/>
                </a:solidFill>
              </a:rPr>
              <a:t> </a:t>
            </a:r>
            <a:r>
              <a:rPr sz="3200" b="1" spc="200" dirty="0">
                <a:solidFill>
                  <a:srgbClr val="252525"/>
                </a:solidFill>
              </a:rPr>
              <a:t>MANAGEMENT</a:t>
            </a:r>
            <a:r>
              <a:rPr sz="3200" b="1" spc="-17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793" y="1769555"/>
            <a:ext cx="6712584" cy="229037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u="sng" spc="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Chatbot</a:t>
            </a:r>
            <a:endParaRPr sz="1800" b="1" dirty="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our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proj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19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800" spc="14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800" spc="17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-175" dirty="0">
                <a:solidFill>
                  <a:srgbClr val="252525"/>
                </a:solidFill>
                <a:latin typeface="Tahoma"/>
                <a:cs typeface="Tahoma"/>
              </a:rPr>
              <a:t>IML</a:t>
            </a: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9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tbo</a:t>
            </a:r>
            <a:r>
              <a:rPr sz="1800" spc="-70" dirty="0">
                <a:solidFill>
                  <a:srgbClr val="252525"/>
                </a:solidFill>
                <a:latin typeface="Tahoma"/>
                <a:cs typeface="Tahoma"/>
              </a:rPr>
              <a:t>t.</a:t>
            </a:r>
            <a:endParaRPr sz="1800" dirty="0">
              <a:latin typeface="Tahoma"/>
              <a:cs typeface="Tahoma"/>
            </a:endParaRPr>
          </a:p>
          <a:p>
            <a:pPr marL="356870" marR="211454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50" dirty="0">
                <a:solidFill>
                  <a:srgbClr val="252525"/>
                </a:solidFill>
                <a:latin typeface="Tahoma"/>
                <a:cs typeface="Tahoma"/>
              </a:rPr>
              <a:t>AIML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based</a:t>
            </a:r>
            <a:r>
              <a:rPr sz="1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chatbots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come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52525"/>
                </a:solidFill>
                <a:latin typeface="Tahoma"/>
                <a:cs typeface="Tahoma"/>
              </a:rPr>
              <a:t>under</a:t>
            </a:r>
            <a:r>
              <a:rPr sz="18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252525"/>
                </a:solidFill>
                <a:latin typeface="Tahoma"/>
                <a:cs typeface="Tahoma"/>
              </a:rPr>
              <a:t>rule-based</a:t>
            </a:r>
            <a:r>
              <a:rPr sz="18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chatbots </a:t>
            </a:r>
            <a:r>
              <a:rPr sz="1800" spc="-5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category, 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however,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some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level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self-learning 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feature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800" spc="-5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feasible.</a:t>
            </a:r>
            <a:endParaRPr sz="1800" dirty="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52525"/>
                </a:solidFill>
                <a:latin typeface="Tahoma"/>
                <a:cs typeface="Tahoma"/>
              </a:rPr>
              <a:t>chatbot</a:t>
            </a:r>
            <a:r>
              <a:rPr sz="1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52525"/>
                </a:solidFill>
                <a:latin typeface="Tahoma"/>
                <a:cs typeface="Tahoma"/>
              </a:rPr>
              <a:t>patients(user)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ask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their</a:t>
            </a:r>
            <a:r>
              <a:rPr sz="18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quries.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262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30" y="798681"/>
            <a:ext cx="67227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20" dirty="0">
                <a:solidFill>
                  <a:srgbClr val="252525"/>
                </a:solidFill>
              </a:rPr>
              <a:t>HOSPITAL</a:t>
            </a:r>
            <a:r>
              <a:rPr sz="3200" b="1" spc="-185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MANAGEMENT</a:t>
            </a:r>
            <a:r>
              <a:rPr sz="3200" b="1" spc="-190" dirty="0">
                <a:solidFill>
                  <a:srgbClr val="252525"/>
                </a:solidFill>
              </a:rPr>
              <a:t> </a:t>
            </a:r>
            <a:r>
              <a:rPr sz="3200" b="1" spc="204" dirty="0">
                <a:solidFill>
                  <a:srgbClr val="252525"/>
                </a:solidFill>
              </a:rPr>
              <a:t>SYSTEM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4802" y="1796514"/>
            <a:ext cx="7037705" cy="20441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Appointment:</a:t>
            </a:r>
            <a:endParaRPr sz="2000" dirty="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20" dirty="0">
                <a:solidFill>
                  <a:srgbClr val="252525"/>
                </a:solidFill>
                <a:latin typeface="Tahoma"/>
                <a:cs typeface="Tahoma"/>
              </a:rPr>
              <a:t>Here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when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patient(user)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home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page,there</a:t>
            </a:r>
            <a:r>
              <a:rPr sz="18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endParaRPr sz="1800" dirty="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800" spc="10" dirty="0">
                <a:solidFill>
                  <a:srgbClr val="252525"/>
                </a:solidFill>
                <a:latin typeface="Tahoma"/>
                <a:cs typeface="Tahoma"/>
              </a:rPr>
              <a:t>oi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7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7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8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65" dirty="0">
                <a:solidFill>
                  <a:srgbClr val="252525"/>
                </a:solidFill>
                <a:latin typeface="Tahoma"/>
                <a:cs typeface="Tahoma"/>
              </a:rPr>
              <a:t>ll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800" spc="-5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10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800" spc="1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800" spc="4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800" spc="-14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5" dirty="0">
                <a:solidFill>
                  <a:srgbClr val="252525"/>
                </a:solidFill>
                <a:latin typeface="Tahoma"/>
                <a:cs typeface="Tahoma"/>
              </a:rPr>
              <a:t>After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tapping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appointment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252525"/>
                </a:solidFill>
                <a:latin typeface="Tahoma"/>
                <a:cs typeface="Tahoma"/>
              </a:rPr>
              <a:t>they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52525"/>
                </a:solidFill>
                <a:latin typeface="Tahoma"/>
                <a:cs typeface="Tahoma"/>
              </a:rPr>
              <a:t>need</a:t>
            </a:r>
            <a:r>
              <a:rPr sz="18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fill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52525"/>
                </a:solidFill>
                <a:latin typeface="Tahoma"/>
                <a:cs typeface="Tahoma"/>
              </a:rPr>
              <a:t>details.</a:t>
            </a:r>
            <a:endParaRPr sz="1800" dirty="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BC416C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2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finally</a:t>
            </a:r>
            <a:r>
              <a:rPr sz="1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52525"/>
                </a:solidFill>
                <a:latin typeface="Tahoma"/>
                <a:cs typeface="Tahoma"/>
              </a:rPr>
              <a:t>submit</a:t>
            </a:r>
            <a:r>
              <a:rPr sz="1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52525"/>
                </a:solidFill>
                <a:latin typeface="Tahoma"/>
                <a:cs typeface="Tahoma"/>
              </a:rPr>
              <a:t>booking</a:t>
            </a:r>
            <a:r>
              <a:rPr sz="1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52525"/>
                </a:solidFill>
                <a:latin typeface="Tahoma"/>
                <a:cs typeface="Tahoma"/>
              </a:rPr>
              <a:t>submit.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92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</TotalTime>
  <Words>437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HOSPITAL MANAGEMENT SYSTEM</vt:lpstr>
      <vt:lpstr>HOSPITAL MANAGEMENT SYSTEM</vt:lpstr>
      <vt:lpstr>HOSPITAL MANAGEMENT SYSTEM</vt:lpstr>
      <vt:lpstr>HOSPITAL MANAGEMENT SYSTEM</vt:lpstr>
      <vt:lpstr>HOSPITAL MANAGEMENT SYSTEM</vt:lpstr>
      <vt:lpstr>HOSPITAL MANAGEMENT SYSTEM</vt:lpstr>
      <vt:lpstr>HOSPITAL MANAGEMENT SYSTEM</vt:lpstr>
      <vt:lpstr>HOSPITAL MANAGEMENT SYSTEM</vt:lpstr>
      <vt:lpstr>HOSPITAL MANAGEMENT SYSTEM</vt:lpstr>
      <vt:lpstr>HOSPITAL MANAGEMENT SYSTEM</vt:lpstr>
      <vt:lpstr>HOSPITAL MANAGEMENT SYSTEM</vt:lpstr>
      <vt:lpstr>PowerPoint Presentation</vt:lpstr>
      <vt:lpstr>PowerPoint Presentation</vt:lpstr>
      <vt:lpstr>HOSPITAL MANAGEMENT SYSTEM</vt:lpstr>
      <vt:lpstr>Challenging issues</vt:lpstr>
      <vt:lpstr>PowerPoint Presentation</vt:lpstr>
      <vt:lpstr>Future enhancement</vt:lpstr>
      <vt:lpstr>CONCLUTION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HP</dc:creator>
  <cp:lastModifiedBy>HP</cp:lastModifiedBy>
  <cp:revision>5</cp:revision>
  <dcterms:created xsi:type="dcterms:W3CDTF">2023-05-09T09:17:37Z</dcterms:created>
  <dcterms:modified xsi:type="dcterms:W3CDTF">2023-05-09T11:38:36Z</dcterms:modified>
</cp:coreProperties>
</file>