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272" r:id="rId5"/>
    <p:sldId id="273" r:id="rId6"/>
    <p:sldId id="274" r:id="rId7"/>
    <p:sldId id="275" r:id="rId8"/>
    <p:sldId id="276" r:id="rId9"/>
    <p:sldId id="277" r:id="rId10"/>
    <p:sldId id="278" r:id="rId11"/>
    <p:sldId id="279" r:id="rId12"/>
    <p:sldId id="280" r:id="rId13"/>
    <p:sldId id="281" r:id="rId14"/>
    <p:sldId id="285" r:id="rId15"/>
    <p:sldId id="282"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storage/emulated/0/Android/data/cn.wps.moffice_eng/.Cloud/i18n/471582933/f/ea3f8848-8c16-403a-bc36-675489179e61/DOC-20240831-WA0003..xlsx" TargetMode="External"/></Relationships>
</file>

<file path=ppt/charts/_rels/chart2.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2.xml"/><Relationship Id="rId1"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itle>
    <c:autoTitleDeleted val="0"/>
    <c:plotArea>
      <c:layout/>
      <c:barChart>
        <c:barDir val="col"/>
        <c:grouping val="clustered"/>
        <c:varyColors val="0"/>
        <c:ser>
          <c:idx val="0"/>
          <c:order val="0"/>
          <c:tx>
            <c:strRef>
              <c:f>Sheet1!$B$2:$B$3</c:f>
              <c:strCache>
                <c:ptCount val="1"/>
                <c:pt idx="0">
                  <c:v>Performance Level  HIGH</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ser>
        <c:ser>
          <c:idx val="1"/>
          <c:order val="1"/>
          <c:tx>
            <c:strRef>
              <c:f>Sheet1!$C$2:$C$3</c:f>
              <c:strCache>
                <c:ptCount val="1"/>
                <c:pt idx="0">
                  <c:v>Performance Level  LOW</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trendline>
            <c:spPr>
              <a:ln w="19050" cap="rnd" cmpd="sng" algn="ctr">
                <a:solidFill>
                  <a:schemeClr val="accent2"/>
                </a:solidFill>
                <a:prstDash val="sysDot"/>
                <a:round/>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ser>
        <c:ser>
          <c:idx val="2"/>
          <c:order val="2"/>
          <c:tx>
            <c:strRef>
              <c:f>Sheet1!$D$2:$D$3</c:f>
              <c:strCache>
                <c:ptCount val="1"/>
                <c:pt idx="0">
                  <c:v>Performance Level  MED</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trendline>
            <c:spPr>
              <a:ln w="19050" cap="rnd" cmpd="sng" algn="ctr">
                <a:solidFill>
                  <a:schemeClr val="accent3"/>
                </a:solidFill>
                <a:prstDash val="sysDot"/>
                <a:round/>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ser>
        <c:ser>
          <c:idx val="3"/>
          <c:order val="3"/>
          <c:tx>
            <c:strRef>
              <c:f>Sheet1!$E$2:$E$3</c:f>
              <c:strCache>
                <c:ptCount val="1"/>
                <c:pt idx="0">
                  <c:v>Performance Level  VERY HIGH</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ser>
        <c:ser>
          <c:idx val="4"/>
          <c:order val="4"/>
          <c:tx>
            <c:strRef>
              <c:f>Sheet1!$F$2:$F$3</c:f>
              <c:strCache>
                <c:ptCount val="1"/>
                <c:pt idx="0">
                  <c:v>Performance Level  Grand Total</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Sheet1!$B$3</c:f>
              <c:strCache>
                <c:ptCount val="1"/>
                <c:pt idx="0">
                  <c:v>HIGH</c:v>
                </c:pt>
              </c:strCache>
            </c:strRef>
          </c:tx>
          <c:spPr/>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Lbls>
            <c:delete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p>
            <a:endParaRPr lang="en-IN" dirty="0"/>
          </a:p>
        </p:txBody>
      </p:sp>
      <p:sp>
        <p:nvSpPr>
          <p:cNvPr id="104862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a:xfrm>
            <a:off x="609600" y="1577340"/>
            <a:ext cx="10972800" cy="266700"/>
          </a:xfrm>
        </p:spPr>
        <p:txBody>
          <a:bodyPr lIns="0" tIns="0" rIns="0" bIns="0"/>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p:nvPr/>
        </p:nvPicPr>
        <p:blipFill>
          <a:blip r:embed="rId1"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3" name="TextBox 13"/>
          <p:cNvSpPr txBox="1"/>
          <p:nvPr/>
        </p:nvSpPr>
        <p:spPr>
          <a:xfrm>
            <a:off x="1371654" y="3259605"/>
            <a:ext cx="8610600" cy="1938020"/>
          </a:xfrm>
          <a:prstGeom prst="rect">
            <a:avLst/>
          </a:prstGeom>
          <a:noFill/>
        </p:spPr>
        <p:txBody>
          <a:bodyPr wrap="square" rtlCol="0">
            <a:spAutoFit/>
          </a:bodyPr>
          <a:p>
            <a:r>
              <a:rPr lang="en-US" sz="2400" dirty="0"/>
              <a:t>STUDENT NAME</a:t>
            </a:r>
            <a:r>
              <a:rPr lang="en-IN" sz="2400" dirty="0"/>
              <a:t>:</a:t>
            </a:r>
            <a:r>
              <a:rPr lang="en-US" sz="2400" dirty="0"/>
              <a:t> KALAIARASI N</a:t>
            </a:r>
            <a:endParaRPr lang="en-US" sz="2400" dirty="0"/>
          </a:p>
          <a:p>
            <a:r>
              <a:rPr lang="en-US" sz="2400" dirty="0"/>
              <a:t>REGISTER NO: 31221</a:t>
            </a:r>
            <a:r>
              <a:rPr lang="en-IN" sz="2400" dirty="0"/>
              <a:t>0</a:t>
            </a:r>
            <a:r>
              <a:rPr lang="en-US" altLang="en-IN" sz="2400" dirty="0"/>
              <a:t>809</a:t>
            </a:r>
            <a:endParaRPr lang="en-US" sz="2400" dirty="0"/>
          </a:p>
          <a:p>
            <a:r>
              <a:rPr lang="en-US" sz="2400" dirty="0"/>
              <a:t>DEPARTMENT: </a:t>
            </a:r>
            <a:r>
              <a:rPr lang="en-US" sz="2400" dirty="0"/>
              <a:t>I</a:t>
            </a:r>
            <a:r>
              <a:rPr lang="en-US" sz="2400" dirty="0"/>
              <a:t>I</a:t>
            </a:r>
            <a:r>
              <a:rPr lang="en-US" sz="2400" dirty="0"/>
              <a:t>I</a:t>
            </a:r>
            <a:r>
              <a:rPr lang="en-US" sz="2400" dirty="0"/>
              <a:t> </a:t>
            </a:r>
            <a:r>
              <a:rPr lang="en-US" sz="2400" dirty="0"/>
              <a:t>B.COM </a:t>
            </a:r>
            <a:r>
              <a:rPr lang="en-IN" sz="2400" dirty="0"/>
              <a:t>(General) </a:t>
            </a:r>
            <a:r>
              <a:rPr lang="en-US" sz="2400" dirty="0"/>
              <a:t>'</a:t>
            </a:r>
            <a:r>
              <a:rPr lang="en-US" sz="2400" dirty="0"/>
              <a:t>A</a:t>
            </a:r>
            <a:r>
              <a:rPr lang="en-US" sz="2400" dirty="0"/>
              <a:t>'</a:t>
            </a:r>
            <a:endParaRPr lang="en-US" sz="2400" dirty="0"/>
          </a:p>
          <a:p>
            <a:r>
              <a:rPr lang="en-US" sz="2400" dirty="0"/>
              <a:t>COLLEGE: BHAKTAVATSALAM MEMORIAL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5" name="图表 1"/>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Title 1048698"/>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6" name="图表 1"/>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p:nvPr/>
          </p:nvPicPr>
          <p:blipFill>
            <a:blip r:embed="rId1" cstate="print"/>
            <a:stretch>
              <a:fillRect/>
            </a:stretch>
          </p:blipFill>
          <p:spPr>
            <a:xfrm>
              <a:off x="676275" y="6467475"/>
              <a:ext cx="2143125" cy="200025"/>
            </a:xfrm>
            <a:prstGeom prst="rect">
              <a:avLst/>
            </a:prstGeom>
          </p:spPr>
        </p:pic>
        <p:pic>
          <p:nvPicPr>
            <p:cNvPr id="2097157" name="object 20"/>
            <p:cNvPicPr/>
            <p:nvPr/>
          </p:nvPicPr>
          <p:blipFill>
            <a:blip r:embed="rId2"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8" name="object 17"/>
          <p:cNvPicPr/>
          <p:nvPr/>
        </p:nvPicPr>
        <p:blipFill>
          <a:blip r:embed="rId1"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p:nvPr/>
          </p:nvPicPr>
          <p:blipFill>
            <a:blip r:embed="rId2" cstate="print"/>
            <a:stretch>
              <a:fillRect/>
            </a:stretch>
          </p:blipFill>
          <p:spPr>
            <a:xfrm>
              <a:off x="466725" y="6410325"/>
              <a:ext cx="3705225" cy="295275"/>
            </a:xfrm>
            <a:prstGeom prst="rect">
              <a:avLst/>
            </a:prstGeom>
          </p:spPr>
        </p:pic>
        <p:pic>
          <p:nvPicPr>
            <p:cNvPr id="2097160" name="object 20"/>
            <p:cNvPicPr/>
            <p:nvPr/>
          </p:nvPicPr>
          <p:blipFill>
            <a:blip r:embed="rId3"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1" name="object 5"/>
            <p:cNvPicPr/>
            <p:nvPr/>
          </p:nvPicPr>
          <p:blipFill>
            <a:blip r:embed="rId1"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1"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p:nvPr/>
        </p:nvPicPr>
        <p:blipFill>
          <a:blip r:embed="rId1"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2097154" name="object 6"/>
          <p:cNvPicPr/>
          <p:nvPr/>
        </p:nvPicPr>
        <p:blipFill>
          <a:blip r:embed="rId1"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p>
            <a:r>
              <a:rPr lang="en-US" dirty="0"/>
              <a:t>THE "WOW" IN OUR SOLUTION</a:t>
            </a:r>
            <a:endParaRPr lang="en-US" dirty="0"/>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5" name="TextBox 8"/>
          <p:cNvSpPr txBox="1"/>
          <p:nvPr/>
        </p:nvSpPr>
        <p:spPr>
          <a:xfrm>
            <a:off x="2438400" y="2427266"/>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3137</Words>
  <Application>WPS Presentation</Application>
  <PresentationFormat/>
  <Paragraphs>102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R.VIGNESH</cp:lastModifiedBy>
  <cp:revision>1</cp:revision>
  <dcterms:created xsi:type="dcterms:W3CDTF">2024-09-01T09:45:14Z</dcterms:created>
  <dcterms:modified xsi:type="dcterms:W3CDTF">2024-09-01T09:45:14Z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9E4C523B8B5443138D1304451C443072_13</vt:lpwstr>
  </property>
  <property fmtid="{D5CDD505-2E9C-101B-9397-08002B2CF9AE}" pid="5" name="KSOProductBuildVer">
    <vt:lpwstr>1033-12.2.0.17562</vt:lpwstr>
  </property>
</Properties>
</file>