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302" r:id="rId3"/>
    <p:sldId id="303" r:id="rId4"/>
    <p:sldId id="304" r:id="rId5"/>
    <p:sldId id="305" r:id="rId6"/>
    <p:sldId id="306" r:id="rId7"/>
    <p:sldId id="307" r:id="rId8"/>
    <p:sldId id="308" r:id="rId9"/>
    <p:sldId id="309" r:id="rId10"/>
    <p:sldId id="310" r:id="rId11"/>
    <p:sldId id="311" r:id="rId12"/>
    <p:sldId id="313" r:id="rId13"/>
    <p:sldId id="314" r:id="rId14"/>
    <p:sldId id="31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702" name="TextBox 13"/>
          <p:cNvSpPr txBox="1"/>
          <p:nvPr/>
        </p:nvSpPr>
        <p:spPr>
          <a:xfrm>
            <a:off x="1371654" y="3259605"/>
            <a:ext cx="8610600" cy="23012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400" lang="en-US">
                <a:latin typeface="Arial"/>
              </a:rPr>
              <a:t>STUDENT NAME</a:t>
            </a:r>
            <a:r>
              <a:rPr dirty="0" sz="2400" lang="en-IN">
                <a:latin typeface="Calibri"/>
              </a:rPr>
              <a:t>:</a:t>
            </a:r>
            <a:r>
              <a:rPr dirty="0" sz="2400" lang="en-US">
                <a:latin typeface="Arial"/>
              </a:rPr>
              <a:t> </a:t>
            </a:r>
            <a:r>
              <a:rPr dirty="0" sz="2400" lang="en-US">
                <a:latin typeface="Arial"/>
              </a:rPr>
              <a:t>K</a:t>
            </a:r>
            <a:r>
              <a:rPr dirty="0" sz="2400" lang="en-US">
                <a:latin typeface="Arial"/>
              </a:rPr>
              <a:t>a</a:t>
            </a:r>
            <a:r>
              <a:rPr dirty="0" sz="2400" lang="en-US">
                <a:latin typeface="Arial"/>
              </a:rPr>
              <a:t>l</a:t>
            </a:r>
            <a:r>
              <a:rPr dirty="0" sz="2400" lang="en-US">
                <a:latin typeface="Arial"/>
              </a:rPr>
              <a:t>a</a:t>
            </a:r>
            <a:r>
              <a:rPr dirty="0" sz="2400" lang="en-US">
                <a:latin typeface="Arial"/>
              </a:rPr>
              <a:t>i</a:t>
            </a:r>
            <a:r>
              <a:rPr dirty="0" sz="2400" lang="en-US">
                <a:latin typeface="Arial"/>
              </a:rPr>
              <a:t>a</a:t>
            </a:r>
            <a:r>
              <a:rPr dirty="0" sz="2400" lang="en-US">
                <a:latin typeface="Arial"/>
              </a:rPr>
              <a:t>r</a:t>
            </a:r>
            <a:r>
              <a:rPr dirty="0" sz="2400" lang="en-US">
                <a:latin typeface="Arial"/>
              </a:rPr>
              <a:t>a</a:t>
            </a:r>
            <a:r>
              <a:rPr dirty="0" sz="2400" lang="en-US">
                <a:latin typeface="Arial"/>
              </a:rPr>
              <a:t>s</a:t>
            </a:r>
            <a:r>
              <a:rPr dirty="0" sz="2400" lang="en-US">
                <a:latin typeface="Arial"/>
              </a:rPr>
              <a:t>i</a:t>
            </a:r>
            <a:r>
              <a:rPr dirty="0" sz="2400" lang="en-US">
                <a:latin typeface="Arial"/>
              </a:rPr>
              <a:t>.</a:t>
            </a:r>
            <a:r>
              <a:rPr dirty="0" sz="2400" lang="en-US">
                <a:latin typeface="Arial"/>
              </a:rPr>
              <a:t>P</a:t>
            </a:r>
            <a:endParaRPr dirty="0" sz="2400" lang="en-US"/>
          </a:p>
          <a:p>
            <a:r>
              <a:rPr dirty="0" sz="2400" lang="en-US">
                <a:latin typeface="Arial"/>
              </a:rPr>
              <a:t>REGISTER NO: 31221</a:t>
            </a:r>
            <a:r>
              <a:rPr dirty="0" sz="2400" lang="en-IN">
                <a:latin typeface="Calibri"/>
              </a:rPr>
              <a:t>0</a:t>
            </a:r>
            <a:r>
              <a:rPr dirty="0" sz="2400" lang="en-US">
                <a:latin typeface="Arial"/>
              </a:rPr>
              <a:t>8</a:t>
            </a:r>
            <a:r>
              <a:rPr dirty="0" sz="2400" lang="en-US">
                <a:latin typeface="Arial"/>
              </a:rPr>
              <a:t>1</a:t>
            </a:r>
            <a:r>
              <a:rPr dirty="0" sz="2400" lang="en-US">
                <a:latin typeface="Arial"/>
              </a:rPr>
              <a:t>0</a:t>
            </a:r>
            <a:endParaRPr dirty="0" sz="2400" lang="en-US"/>
          </a:p>
          <a:p>
            <a:r>
              <a:rPr dirty="0" sz="2400" lang="en-US">
                <a:latin typeface="Arial"/>
              </a:rPr>
              <a:t>DEPARTMENT: </a:t>
            </a:r>
            <a:r>
              <a:rPr dirty="0" sz="2400" lang="en-US">
                <a:latin typeface="Arial"/>
              </a:rPr>
              <a:t>I</a:t>
            </a:r>
            <a:r>
              <a:rPr dirty="0" sz="2400" lang="en-US">
                <a:latin typeface="Arial"/>
              </a:rPr>
              <a:t>I</a:t>
            </a:r>
            <a:r>
              <a:rPr dirty="0" sz="2400" lang="en-US">
                <a:latin typeface="Arial"/>
              </a:rPr>
              <a:t>I</a:t>
            </a:r>
            <a:r>
              <a:rPr dirty="0" sz="2400" lang="en-US">
                <a:latin typeface="Arial"/>
              </a:rPr>
              <a:t> </a:t>
            </a:r>
            <a:r>
              <a:rPr dirty="0" sz="2400" lang="en-US">
                <a:latin typeface="Arial"/>
              </a:rPr>
              <a:t>B.COM </a:t>
            </a:r>
            <a:r>
              <a:rPr dirty="0" sz="2400" lang="en-IN">
                <a:latin typeface="Calibri"/>
              </a:rPr>
              <a:t>(General) </a:t>
            </a:r>
            <a:r>
              <a:rPr dirty="0" sz="2400" lang="en-US">
                <a:latin typeface="Arial"/>
              </a:rPr>
              <a:t>'</a:t>
            </a:r>
            <a:r>
              <a:rPr dirty="0" sz="2400" lang="en-US">
                <a:latin typeface="Arial"/>
              </a:rPr>
              <a:t>A</a:t>
            </a:r>
            <a:r>
              <a:rPr dirty="0" sz="2400" lang="en-US">
                <a:latin typeface="Arial"/>
              </a:rPr>
              <a:t>'</a:t>
            </a:r>
            <a:endParaRPr dirty="0" sz="2400" lang="en-US"/>
          </a:p>
          <a:p>
            <a:r>
              <a:rPr dirty="0" sz="2400" lang="en-US">
                <a:latin typeface="Arial"/>
              </a:rPr>
              <a:t>COLLEGE: BHAKTAVATSALAM MEMORIAL COLLEGE FOR WOMEN</a:t>
            </a:r>
          </a:p>
          <a:p>
            <a:r>
              <a:rPr dirty="0" sz="2400" lang="en-US">
                <a:latin typeface="Arial"/>
              </a:rPr>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642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1107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642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333386"/>
            <a:ext cx="6934200" cy="1691642"/>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642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0251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2024-09-01T13:00:10Z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6f44864680bb442e85609faf5371610f</vt:lpwstr>
  </property>
</Properties>
</file>