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7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p:cViewPr varScale="1">
        <p:scale>
          <a:sx n="81" d="100"/>
          <a:sy n="81" d="100"/>
        </p:scale>
        <p:origin x="739"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err="1"/>
              <a:t>kalai</a:t>
            </a:r>
            <a:r>
              <a:rPr lang="en-US" sz="2400" dirty="0"/>
              <a:t> </a:t>
            </a:r>
            <a:r>
              <a:rPr lang="en-US" sz="2400" dirty="0" err="1"/>
              <a:t>arasi</a:t>
            </a:r>
            <a:r>
              <a:rPr lang="en-US" sz="2400" dirty="0"/>
              <a:t> J</a:t>
            </a:r>
          </a:p>
          <a:p>
            <a:r>
              <a:rPr lang="en-US" sz="2400" dirty="0"/>
              <a:t>REGISTER NO: 312220815</a:t>
            </a:r>
          </a:p>
          <a:p>
            <a:r>
              <a:rPr lang="en-US" sz="2400" dirty="0"/>
              <a:t>DEPARTMENT: COMMERCE</a:t>
            </a:r>
          </a:p>
          <a:p>
            <a:r>
              <a:rPr lang="en-US" sz="2400" dirty="0"/>
              <a:t>COLLEGE: GOVERNMENT ARTS AND SCIENCE COLLEGE, SRIPERUMBUDUR,KUNDRATHUR</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 Placeholder 10">
            <a:extLst>
              <a:ext uri="{FF2B5EF4-FFF2-40B4-BE49-F238E27FC236}">
                <a16:creationId xmlns:a16="http://schemas.microsoft.com/office/drawing/2014/main" id="{7B32EF4C-8AA9-47AD-0A0D-59871D082AE4}"/>
              </a:ext>
            </a:extLst>
          </p:cNvPr>
          <p:cNvSpPr>
            <a:spLocks noGrp="1"/>
          </p:cNvSpPr>
          <p:nvPr>
            <p:ph type="body" idx="1"/>
          </p:nvPr>
        </p:nvSpPr>
        <p:spPr>
          <a:xfrm>
            <a:off x="609600" y="1577340"/>
            <a:ext cx="10972800" cy="4431983"/>
          </a:xfrm>
        </p:spPr>
        <p:txBody>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4CF1195-2AAC-53CC-A628-84C5A7696B9F}"/>
              </a:ext>
            </a:extLst>
          </p:cNvPr>
          <p:cNvSpPr txBox="1"/>
          <p:nvPr/>
        </p:nvSpPr>
        <p:spPr>
          <a:xfrm>
            <a:off x="609600" y="1447800"/>
            <a:ext cx="8667750"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t>The phenomenon of employee salary of two categories people.</a:t>
            </a:r>
          </a:p>
          <a:p>
            <a:endParaRPr lang="en-US" dirty="0"/>
          </a:p>
          <a:p>
            <a:pPr marL="285750" indent="-285750">
              <a:buFont typeface="Wingdings" panose="05000000000000000000" pitchFamily="2" charset="2"/>
              <a:buChar char="v"/>
            </a:pPr>
            <a:r>
              <a:rPr lang="en-US" dirty="0"/>
              <a:t> The findings of the study, while the discussion section interprets the result of female. The results section should be objective and unbased,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A281DF2-5D1D-ED33-F799-7985C7574E97}"/>
              </a:ext>
            </a:extLst>
          </p:cNvPr>
          <p:cNvSpPr>
            <a:spLocks noGrp="1"/>
          </p:cNvSpPr>
          <p:nvPr>
            <p:ph type="body" idx="1"/>
          </p:nvPr>
        </p:nvSpPr>
        <p:spPr>
          <a:xfrm>
            <a:off x="609600" y="1577340"/>
            <a:ext cx="7010400" cy="2769989"/>
          </a:xfrm>
        </p:spPr>
        <p:txBody>
          <a:bodyPr/>
          <a:lstStyle/>
          <a:p>
            <a:pPr marL="285750" indent="-285750">
              <a:buFont typeface="Wingdings" panose="05000000000000000000" pitchFamily="2" charset="2"/>
              <a:buChar char="v"/>
            </a:pPr>
            <a:r>
              <a:rPr lang="en-US" dirty="0"/>
              <a:t>The analysis of student performance across the employees salary of female gender is getting high income.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Nowadays of highly work of female.</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686CD53D-3432-C1AE-4378-3F8528842037}"/>
              </a:ext>
            </a:extLst>
          </p:cNvPr>
          <p:cNvSpPr>
            <a:spLocks noGrp="1"/>
          </p:cNvSpPr>
          <p:nvPr>
            <p:ph type="body" idx="1"/>
          </p:nvPr>
        </p:nvSpPr>
        <p:spPr>
          <a:xfrm>
            <a:off x="609600" y="1577340"/>
            <a:ext cx="7696200" cy="4890135"/>
          </a:xfrm>
        </p:spPr>
        <p:txBody>
          <a:bodyPr/>
          <a:lstStyle/>
          <a:p>
            <a:pPr marL="742950" lvl="1" indent="-285750">
              <a:buFont typeface="Wingdings" panose="05000000000000000000" pitchFamily="2" charset="2"/>
              <a:buChar char="v"/>
            </a:pPr>
            <a:r>
              <a:rPr lang="en-US" dirty="0"/>
              <a:t>The goal is to analyze employee salary data to understand salary distribution, identify trends based on different parameters, and provide insights to help the organization improve its salary structure.</a:t>
            </a:r>
          </a:p>
          <a:p>
            <a:pPr marL="742950" lvl="1" indent="-285750">
              <a:buFont typeface="Wingdings" panose="05000000000000000000" pitchFamily="2" charset="2"/>
              <a:buChar char="v"/>
            </a:pPr>
            <a:r>
              <a:rPr lang="en-US" dirty="0"/>
              <a:t>The organization seeks to gain insights into its employee compensation structure to ensure it is competitive, fair, and aligned with organizational goals. With an increase in focus on employee retention, diversity, and performance-based compensation, analyzing salary data can help uncover key trends, disparities, and opportunities for improvement.</a:t>
            </a:r>
          </a:p>
          <a:p>
            <a:pPr marL="742950" lvl="1" indent="-285750">
              <a:buFont typeface="Wingdings" panose="05000000000000000000" pitchFamily="2" charset="2"/>
              <a:buChar char="v"/>
            </a:pPr>
            <a:r>
              <a:rPr lang="en-US" dirty="0"/>
              <a:t>The current salary structure may have potential disparities related to gender, department, experience, performance, and location that could affect employee satisfaction and retention. The organization needs to ensure that employees are compensated fairly and competitively to maintain morale and productivity. However, no detailed analysis has been conducted to identify whether such disparities exist or if improvements in salary practices are needed.</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5B25-CEF3-4F97-85A9-68508CC605A1}"/>
              </a:ext>
            </a:extLst>
          </p:cNvPr>
          <p:cNvSpPr>
            <a:spLocks noGrp="1"/>
          </p:cNvSpPr>
          <p:nvPr>
            <p:ph type="title"/>
          </p:nvPr>
        </p:nvSpPr>
        <p:spPr/>
        <p:txBody>
          <a:bodyPr/>
          <a:lstStyle/>
          <a:p>
            <a:r>
              <a:rPr lang="en-US" dirty="0"/>
              <a:t>Project overview</a:t>
            </a:r>
          </a:p>
        </p:txBody>
      </p:sp>
      <p:sp>
        <p:nvSpPr>
          <p:cNvPr id="3" name="Rectangle 2">
            <a:extLst>
              <a:ext uri="{FF2B5EF4-FFF2-40B4-BE49-F238E27FC236}">
                <a16:creationId xmlns:a16="http://schemas.microsoft.com/office/drawing/2014/main" id="{620428D1-DCC1-44B1-9A82-DE5EE9C55D8F}"/>
              </a:ext>
            </a:extLst>
          </p:cNvPr>
          <p:cNvSpPr/>
          <p:nvPr/>
        </p:nvSpPr>
        <p:spPr>
          <a:xfrm>
            <a:off x="533400" y="1371600"/>
            <a:ext cx="6096000" cy="646331"/>
          </a:xfrm>
          <a:prstGeom prst="rect">
            <a:avLst/>
          </a:prstGeom>
        </p:spPr>
        <p:txBody>
          <a:bodyPr>
            <a:spAutoFit/>
          </a:bodyPr>
          <a:lstStyle/>
          <a:p>
            <a:pPr marL="285750" indent="-285750">
              <a:buFont typeface="Wingdings" panose="05000000000000000000" pitchFamily="2" charset="2"/>
              <a:buChar char="v"/>
            </a:pPr>
            <a:r>
              <a:rPr lang="en-US" dirty="0"/>
              <a:t>A company’s excel statement that shows the salaries that given to male and female categories.</a:t>
            </a:r>
          </a:p>
        </p:txBody>
      </p:sp>
    </p:spTree>
    <p:extLst>
      <p:ext uri="{BB962C8B-B14F-4D97-AF65-F5344CB8AC3E}">
        <p14:creationId xmlns:p14="http://schemas.microsoft.com/office/powerpoint/2010/main" val="67165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Rectangle 2">
            <a:extLst>
              <a:ext uri="{FF2B5EF4-FFF2-40B4-BE49-F238E27FC236}">
                <a16:creationId xmlns:a16="http://schemas.microsoft.com/office/drawing/2014/main" id="{54E8AA4E-4958-A246-D05A-07A48F5567BF}"/>
              </a:ext>
            </a:extLst>
          </p:cNvPr>
          <p:cNvSpPr>
            <a:spLocks noGrp="1" noChangeArrowheads="1"/>
          </p:cNvSpPr>
          <p:nvPr>
            <p:ph type="body" idx="1"/>
          </p:nvPr>
        </p:nvSpPr>
        <p:spPr bwMode="auto">
          <a:xfrm>
            <a:off x="609600" y="1541504"/>
            <a:ext cx="710322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evaluate fairness, compliance, and optimize salary structures.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make informed decisions about compensation strategy.</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ensure transparency and fairness in their pay.</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manage budgets and forecast salary expenditures.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advocate for fair compensation.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1276900D-179F-97F4-791A-6E0A1ACB3C8F}"/>
              </a:ext>
            </a:extLst>
          </p:cNvPr>
          <p:cNvSpPr>
            <a:spLocks noGrp="1"/>
          </p:cNvSpPr>
          <p:nvPr>
            <p:ph type="body" idx="1"/>
          </p:nvPr>
        </p:nvSpPr>
        <p:spPr>
          <a:xfrm>
            <a:off x="2547937" y="1465302"/>
            <a:ext cx="8610600" cy="4431983"/>
          </a:xfrm>
        </p:spPr>
        <p:txBody>
          <a:bodyPr/>
          <a:lstStyle/>
          <a:p>
            <a:pPr marL="285750" indent="-285750">
              <a:buFont typeface="Wingdings" panose="05000000000000000000" pitchFamily="2" charset="2"/>
              <a:buChar char="v"/>
            </a:pPr>
            <a:endParaRPr lang="en-US" dirty="0"/>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 Placeholder 4">
            <a:extLst>
              <a:ext uri="{FF2B5EF4-FFF2-40B4-BE49-F238E27FC236}">
                <a16:creationId xmlns:a16="http://schemas.microsoft.com/office/drawing/2014/main" id="{3514999D-8F4D-C9BC-775A-7A4857E317E9}"/>
              </a:ext>
            </a:extLst>
          </p:cNvPr>
          <p:cNvSpPr>
            <a:spLocks noGrp="1"/>
          </p:cNvSpPr>
          <p:nvPr>
            <p:ph type="body" idx="1"/>
          </p:nvPr>
        </p:nvSpPr>
        <p:spPr>
          <a:xfrm>
            <a:off x="609600" y="1577340"/>
            <a:ext cx="10972800" cy="3600986"/>
          </a:xfrm>
        </p:spPr>
        <p:txBody>
          <a:bodyPr/>
          <a:lstStyle/>
          <a:p>
            <a:pPr marL="285750" indent="-285750">
              <a:buFont typeface="Wingdings" panose="05000000000000000000" pitchFamily="2" charset="2"/>
              <a:buChar char="v"/>
            </a:pPr>
            <a:r>
              <a:rPr lang="en-US" dirty="0"/>
              <a:t>Dataset Description: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 ID: Unique identifier for each employee.</a:t>
            </a:r>
          </a:p>
          <a:p>
            <a:endParaRPr lang="en-US" dirty="0"/>
          </a:p>
          <a:p>
            <a:pPr marL="285750" indent="-285750">
              <a:buFont typeface="Wingdings" panose="05000000000000000000" pitchFamily="2" charset="2"/>
              <a:buChar char="v"/>
            </a:pPr>
            <a:r>
              <a:rPr lang="en-US" dirty="0"/>
              <a:t>Gender: Male, Female, or Other for gender analysis.</a:t>
            </a:r>
          </a:p>
          <a:p>
            <a:endParaRPr lang="en-US" dirty="0"/>
          </a:p>
          <a:p>
            <a:pPr marL="285750" indent="-285750">
              <a:buFont typeface="Wingdings" panose="05000000000000000000" pitchFamily="2" charset="2"/>
              <a:buChar char="v"/>
            </a:pPr>
            <a:r>
              <a:rPr lang="en-US" dirty="0"/>
              <a:t>Department: Employee's department (e.g., HR, IT).</a:t>
            </a:r>
          </a:p>
          <a:p>
            <a:endParaRPr lang="en-US" dirty="0"/>
          </a:p>
          <a:p>
            <a:pPr marL="285750" indent="-285750">
              <a:buFont typeface="Wingdings" panose="05000000000000000000" pitchFamily="2" charset="2"/>
              <a:buChar char="v"/>
            </a:pPr>
            <a:r>
              <a:rPr lang="en-US" dirty="0"/>
              <a:t>Years of Experience: Total years of work experience.</a:t>
            </a:r>
          </a:p>
          <a:p>
            <a:endParaRPr lang="en-US" dirty="0"/>
          </a:p>
          <a:p>
            <a:pPr marL="285750" indent="-285750">
              <a:buFont typeface="Wingdings" panose="05000000000000000000" pitchFamily="2" charset="2"/>
              <a:buChar char="v"/>
            </a:pPr>
            <a:r>
              <a:rPr lang="en-US" dirty="0"/>
              <a:t>Salary: Current salary of the employee.</a:t>
            </a:r>
          </a:p>
          <a:p>
            <a:endParaRPr lang="en-US" dirty="0"/>
          </a:p>
          <a:p>
            <a:pPr marL="285750" indent="-285750">
              <a:buFont typeface="Wingdings" panose="05000000000000000000" pitchFamily="2" charset="2"/>
              <a:buChar char="v"/>
            </a:pPr>
            <a:r>
              <a:rPr lang="en-US" dirty="0"/>
              <a:t>Performance Rating: Employee's performance score or grade.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6934200" cy="347787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data is collected for Salary, Age, Experience and Gender of employment levels.</a:t>
            </a:r>
          </a:p>
          <a:p>
            <a:pPr marL="457200" indent="-4572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 analysis the data in which gender is highly income in male and female categories.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get to data in highly income for Female categories.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726</Words>
  <Application>Microsoft Office PowerPoint</Application>
  <PresentationFormat>Widescreen</PresentationFormat>
  <Paragraphs>111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Mohan Raj</cp:lastModifiedBy>
  <cp:revision>22</cp:revision>
  <dcterms:created xsi:type="dcterms:W3CDTF">2024-03-29T15:07:22Z</dcterms:created>
  <dcterms:modified xsi:type="dcterms:W3CDTF">2024-09-09T05:15:24Z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