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a:t>
            </a:r>
            <a:r>
              <a:rPr dirty="0" sz="2400" lang="en-US" smtClean="0"/>
              <a:t>: </a:t>
            </a:r>
            <a:r>
              <a:rPr dirty="0" sz="2400" lang="en-US" smtClean="0"/>
              <a:t>K</a:t>
            </a:r>
            <a:r>
              <a:rPr dirty="0" sz="2400" lang="en-US" smtClean="0"/>
              <a:t>a</a:t>
            </a:r>
            <a:r>
              <a:rPr dirty="0" sz="2400" lang="en-US" smtClean="0"/>
              <a:t>l</a:t>
            </a:r>
            <a:r>
              <a:rPr dirty="0" sz="2400" lang="en-US" smtClean="0"/>
              <a:t>ai</a:t>
            </a:r>
            <a:r>
              <a:rPr dirty="0" sz="2400" lang="en-US" smtClean="0"/>
              <a:t>m</a:t>
            </a:r>
            <a:r>
              <a:rPr dirty="0" sz="2400" lang="en-US" smtClean="0"/>
              <a:t>a</a:t>
            </a:r>
            <a:r>
              <a:rPr dirty="0" sz="2400" lang="en-US" smtClean="0"/>
              <a:t>n</a:t>
            </a:r>
            <a:r>
              <a:rPr dirty="0" sz="2400" lang="en-US" smtClean="0"/>
              <a:t>i</a:t>
            </a:r>
            <a:r>
              <a:rPr dirty="0" sz="2400" lang="en-US" smtClean="0"/>
              <a:t>.</a:t>
            </a:r>
            <a:r>
              <a:rPr dirty="0" sz="2400" lang="en-US" smtClean="0"/>
              <a:t>S</a:t>
            </a:r>
            <a:endParaRPr dirty="0" sz="2400" lang="en-US"/>
          </a:p>
          <a:p>
            <a:r>
              <a:rPr dirty="0" sz="2400" lang="en-US"/>
              <a:t>REGISTER </a:t>
            </a:r>
            <a:r>
              <a:rPr dirty="0" sz="2400" lang="en-US" smtClean="0"/>
              <a:t>NO:312211</a:t>
            </a:r>
            <a:r>
              <a:rPr dirty="0" sz="2400" lang="en-US" smtClean="0"/>
              <a:t>0</a:t>
            </a:r>
            <a:r>
              <a:rPr dirty="0" sz="2400" lang="en-US" smtClean="0"/>
              <a:t>9</a:t>
            </a:r>
            <a:r>
              <a:rPr dirty="0" sz="2400" lang="en-US" smtClean="0"/>
              <a:t>8</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117228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200329"/>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247317"/>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3571241"/>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5298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122658" cy="25298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344155" cy="2831544"/>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2"/>
          <p:cNvSpPr/>
          <p:nvPr/>
        </p:nvSpPr>
        <p:spPr>
          <a:xfrm>
            <a:off x="1676400" y="1447800"/>
            <a:ext cx="3320781" cy="353943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487190" cy="64633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2024-09-30T08:47:42Z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e570ce0bf1eb4eceb11b0e3921c124d8</vt:lpwstr>
  </property>
</Properties>
</file>