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0"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3.xml" /><Relationship Id="rId5" Type="http://schemas.openxmlformats.org/officeDocument/2006/relationships/image" Target="../media/image13.jpeg"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IN" sz="2400" dirty="0"/>
              <a:t>S.KALAIMANI </a:t>
            </a:r>
            <a:endParaRPr lang="en-US" sz="2400" dirty="0"/>
          </a:p>
          <a:p>
            <a:r>
              <a:rPr lang="en-US" sz="2400" dirty="0"/>
              <a:t>REGISTER NO AND NMID: </a:t>
            </a:r>
            <a:r>
              <a:rPr lang="en-IN" sz="2400" dirty="0"/>
              <a:t>asbru4k2422k1252 </a:t>
            </a:r>
            <a:endParaRPr lang="en-US" sz="2400" dirty="0">
              <a:cs typeface="Calibri"/>
            </a:endParaRPr>
          </a:p>
          <a:p>
            <a:r>
              <a:rPr lang="en-US" sz="2400" dirty="0"/>
              <a:t>DEPARTMENT: </a:t>
            </a:r>
            <a:r>
              <a:rPr lang="en-IN" sz="2400" dirty="0"/>
              <a:t>BSC(</a:t>
            </a:r>
            <a:r>
              <a:rPr lang="en-IN" sz="2400" dirty="0" err="1"/>
              <a:t>cs</a:t>
            </a:r>
            <a:r>
              <a:rPr lang="en-IN" sz="2400" dirty="0"/>
              <a:t>)</a:t>
            </a:r>
            <a:endParaRPr lang="en-US" sz="2400" dirty="0"/>
          </a:p>
          <a:p>
            <a:r>
              <a:rPr lang="en-US" sz="2400" dirty="0"/>
              <a:t>COLLEGE: </a:t>
            </a:r>
            <a:r>
              <a:rPr lang="en-IN" sz="2400" dirty="0"/>
              <a:t>Maharani arts and science </a:t>
            </a:r>
            <a:r>
              <a:rPr lang="en-IN" sz="2400" dirty="0" err="1"/>
              <a:t>womens</a:t>
            </a:r>
            <a:r>
              <a:rPr lang="en-IN" sz="2400" dirty="0"/>
              <a:t> college/</a:t>
            </a:r>
            <a:r>
              <a:rPr lang="en-IN" sz="2400" dirty="0" err="1"/>
              <a:t>Bharathiyar</a:t>
            </a:r>
            <a:r>
              <a:rPr lang="en-IN"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64A5E7-8553-6A52-B80B-B9DD6D35A475}"/>
              </a:ext>
            </a:extLst>
          </p:cNvPr>
          <p:cNvSpPr txBox="1"/>
          <p:nvPr/>
        </p:nvSpPr>
        <p:spPr>
          <a:xfrm>
            <a:off x="1437625" y="519270"/>
            <a:ext cx="6833152" cy="4739759"/>
          </a:xfrm>
          <a:prstGeom prst="rect">
            <a:avLst/>
          </a:prstGeom>
          <a:noFill/>
        </p:spPr>
        <p:txBody>
          <a:bodyPr wrap="square">
            <a:spAutoFit/>
          </a:bodyPr>
          <a:lstStyle/>
          <a:p>
            <a:r>
              <a:rPr lang="en-US" sz="3200" b="1" i="1" dirty="0"/>
              <a:t>⚙️</a:t>
            </a:r>
            <a:r>
              <a:rPr lang="en-US" b="1" i="1" dirty="0"/>
              <a:t> </a:t>
            </a:r>
            <a:r>
              <a:rPr lang="en-US" sz="3200" b="1" i="1" u="sng" dirty="0"/>
              <a:t>Functionality</a:t>
            </a:r>
            <a:endParaRPr lang="en-IN" sz="3200" b="1" i="1" u="sng" dirty="0"/>
          </a:p>
          <a:p>
            <a:endParaRPr lang="en-IN" b="1" i="1" dirty="0"/>
          </a:p>
          <a:p>
            <a:endParaRPr lang="en-IN" b="1" i="1" dirty="0"/>
          </a:p>
          <a:p>
            <a:pPr marL="342900" indent="-342900">
              <a:buAutoNum type="arabicPeriod"/>
            </a:pPr>
            <a:r>
              <a:rPr lang="en-US" b="1" i="1" dirty="0"/>
              <a:t>Navigation </a:t>
            </a:r>
            <a:r>
              <a:rPr lang="en-US" b="1" i="1" dirty="0" err="1"/>
              <a:t>FunctionalityClicking</a:t>
            </a:r>
            <a:r>
              <a:rPr lang="en-US" b="1" i="1" dirty="0"/>
              <a:t> on navigation items scrolls the page to the respective section</a:t>
            </a:r>
            <a:r>
              <a:rPr lang="en-IN" b="1" i="1" dirty="0"/>
              <a:t>.</a:t>
            </a:r>
          </a:p>
          <a:p>
            <a:pPr marL="342900" indent="-342900">
              <a:buAutoNum type="arabicPeriod"/>
            </a:pPr>
            <a:r>
              <a:rPr lang="en-US" b="1" i="1" dirty="0"/>
              <a:t>Video </a:t>
            </a:r>
            <a:r>
              <a:rPr lang="en-US" b="1" i="1" dirty="0" err="1"/>
              <a:t>FunctionalityVideos</a:t>
            </a:r>
            <a:r>
              <a:rPr lang="en-US" b="1" i="1" dirty="0"/>
              <a:t> are playable in-browser with controls (play, pause, volume, </a:t>
            </a:r>
            <a:r>
              <a:rPr lang="en-US" b="1" i="1" dirty="0" err="1"/>
              <a:t>fullscreen</a:t>
            </a:r>
            <a:r>
              <a:rPr lang="en-US" b="1" i="1" dirty="0"/>
              <a:t>).</a:t>
            </a:r>
            <a:endParaRPr lang="en-IN" b="1" i="1" dirty="0"/>
          </a:p>
          <a:p>
            <a:pPr marL="342900" indent="-342900">
              <a:buAutoNum type="arabicPeriod"/>
            </a:pPr>
            <a:r>
              <a:rPr lang="en-US" b="1" i="1" dirty="0"/>
              <a:t>Contact Form </a:t>
            </a:r>
            <a:r>
              <a:rPr lang="en-US" b="1" i="1" dirty="0" err="1"/>
              <a:t>FunctionalityUsers</a:t>
            </a:r>
            <a:r>
              <a:rPr lang="en-US" b="1" i="1" dirty="0"/>
              <a:t> can enter their details and send a </a:t>
            </a:r>
            <a:r>
              <a:rPr lang="en-US" b="1" i="1" dirty="0" err="1"/>
              <a:t>message.JavaScript</a:t>
            </a:r>
            <a:r>
              <a:rPr lang="en-US" b="1" i="1" dirty="0"/>
              <a:t> shows a success message and clears the form after submission.</a:t>
            </a:r>
            <a:endParaRPr lang="en-IN" b="1" i="1" dirty="0"/>
          </a:p>
          <a:p>
            <a:pPr marL="342900" indent="-342900">
              <a:buAutoNum type="arabicPeriod"/>
            </a:pPr>
            <a:r>
              <a:rPr lang="en-US" b="1" i="1" dirty="0"/>
              <a:t>Responsive </a:t>
            </a:r>
            <a:r>
              <a:rPr lang="en-US" b="1" i="1" dirty="0" err="1"/>
              <a:t>FunctionalityLayout</a:t>
            </a:r>
            <a:r>
              <a:rPr lang="en-US" b="1" i="1" dirty="0"/>
              <a:t> automatically adjusts to different screen </a:t>
            </a:r>
            <a:r>
              <a:rPr lang="en-US" b="1" i="1" dirty="0" err="1"/>
              <a:t>sizes.Videos</a:t>
            </a:r>
            <a:r>
              <a:rPr lang="en-US" b="1" i="1" dirty="0"/>
              <a:t> resize within the grid for small or large displays.</a:t>
            </a:r>
            <a:endParaRPr lang="en-IN" b="1" i="1" dirty="0"/>
          </a:p>
          <a:p>
            <a:pPr marL="342900" indent="-342900">
              <a:buAutoNum type="arabicPeriod"/>
            </a:pPr>
            <a:r>
              <a:rPr lang="en-US" b="1" i="1" dirty="0"/>
              <a:t> User </a:t>
            </a:r>
            <a:r>
              <a:rPr lang="en-US" b="1" i="1" dirty="0" err="1"/>
              <a:t>InteractionButtons</a:t>
            </a:r>
            <a:r>
              <a:rPr lang="en-US" b="1" i="1" dirty="0"/>
              <a:t> change color on hover for better user </a:t>
            </a:r>
            <a:r>
              <a:rPr lang="en-US" b="1" i="1" dirty="0" err="1"/>
              <a:t>experience.Smooth</a:t>
            </a:r>
            <a:r>
              <a:rPr lang="en-US" b="1" i="1" dirty="0"/>
              <a:t> scrolling and section highlighting improve navigation.</a:t>
            </a:r>
          </a:p>
        </p:txBody>
      </p:sp>
    </p:spTree>
    <p:extLst>
      <p:ext uri="{BB962C8B-B14F-4D97-AF65-F5344CB8AC3E}">
        <p14:creationId xmlns:p14="http://schemas.microsoft.com/office/powerpoint/2010/main" val="2055912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5E7D203-2428-BDD8-81E6-6059025757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9224" y="1143634"/>
            <a:ext cx="3733800" cy="3654464"/>
          </a:xfrm>
          <a:prstGeom prst="rect">
            <a:avLst/>
          </a:prstGeom>
        </p:spPr>
      </p:pic>
      <p:pic>
        <p:nvPicPr>
          <p:cNvPr id="11" name="Picture 10">
            <a:extLst>
              <a:ext uri="{FF2B5EF4-FFF2-40B4-BE49-F238E27FC236}">
                <a16:creationId xmlns:a16="http://schemas.microsoft.com/office/drawing/2014/main" id="{9E4D16FA-4779-C918-37CD-F0709C0ABD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517" y="1226836"/>
            <a:ext cx="3733801" cy="2447093"/>
          </a:xfrm>
          <a:prstGeom prst="rect">
            <a:avLst/>
          </a:prstGeom>
        </p:spPr>
      </p:pic>
      <p:pic>
        <p:nvPicPr>
          <p:cNvPr id="12" name="Picture 11">
            <a:extLst>
              <a:ext uri="{FF2B5EF4-FFF2-40B4-BE49-F238E27FC236}">
                <a16:creationId xmlns:a16="http://schemas.microsoft.com/office/drawing/2014/main" id="{AB93563C-0C85-C067-B9E3-DB53BCECBD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2642" y="3448125"/>
            <a:ext cx="2786506" cy="31210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968A1D21-1713-86D7-BD34-76B011DF5AAA}"/>
              </a:ext>
            </a:extLst>
          </p:cNvPr>
          <p:cNvSpPr txBox="1"/>
          <p:nvPr/>
        </p:nvSpPr>
        <p:spPr>
          <a:xfrm>
            <a:off x="517207" y="2183364"/>
            <a:ext cx="10208002" cy="2585323"/>
          </a:xfrm>
          <a:prstGeom prst="rect">
            <a:avLst/>
          </a:prstGeom>
          <a:noFill/>
        </p:spPr>
        <p:txBody>
          <a:bodyPr wrap="square">
            <a:spAutoFit/>
          </a:bodyPr>
          <a:lstStyle/>
          <a:p>
            <a:r>
              <a:rPr lang="en-US" b="1" i="1" dirty="0"/>
              <a:t>The design emphasizes a clean layout, responsive structure, and modern styling, making it accessible on different devices. By integrating features like profile photo display, embedded videos, and an interactive form, the project demonstrates how web technologies can be effectively applied to personal branding and professional promotion. </a:t>
            </a:r>
            <a:endParaRPr lang="en-IN" b="1" i="1" dirty="0"/>
          </a:p>
          <a:p>
            <a:endParaRPr lang="en-IN" b="1" i="1" dirty="0"/>
          </a:p>
          <a:p>
            <a:r>
              <a:rPr lang="en-IN" b="1" i="1" dirty="0"/>
              <a:t>In </a:t>
            </a:r>
            <a:r>
              <a:rPr lang="en-US" b="1" i="1" dirty="0"/>
              <a:t>conclusion, this project not only enhances the online presence of a video editor but also provides a foundation that can be expanded with additional features such as a blog section, portfolio filtering, or integration with social media platforms. It proves to be a practical solution for creative professionals to establish a strong digital identity in the competitive media industry.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r>
              <a:rPr lang="en-IN" sz="2800" b="1" i="1" dirty="0">
                <a:latin typeface="Times New Roman" panose="02020603050405020304" pitchFamily="18" charset="0"/>
                <a:cs typeface="Times New Roman" panose="02020603050405020304" pitchFamily="18" charset="0"/>
              </a:rPr>
              <a:t>STUDENT DIGITAL PORTFOLIO </a:t>
            </a:r>
          </a:p>
          <a:p>
            <a:r>
              <a:rPr lang="en-IN" sz="2800" b="1" i="1" dirty="0">
                <a:latin typeface="Times New Roman" panose="02020603050405020304" pitchFamily="18" charset="0"/>
                <a:cs typeface="Times New Roman" panose="02020603050405020304" pitchFamily="18" charset="0"/>
              </a:rPr>
              <a:t>     </a:t>
            </a:r>
          </a:p>
          <a:p>
            <a:r>
              <a:rPr lang="en-IN" sz="2800" b="1" i="1" dirty="0">
                <a:latin typeface="Times New Roman" panose="02020603050405020304" pitchFamily="18" charset="0"/>
                <a:cs typeface="Times New Roman" panose="02020603050405020304" pitchFamily="18" charset="0"/>
              </a:rPr>
              <a:t>                                    VIDEO EDITOR </a:t>
            </a:r>
            <a:endParaRPr lang="en-IN"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8C7BF51-3A50-1A18-B3C0-AC2209FDBEB0}"/>
              </a:ext>
            </a:extLst>
          </p:cNvPr>
          <p:cNvSpPr txBox="1"/>
          <p:nvPr/>
        </p:nvSpPr>
        <p:spPr>
          <a:xfrm>
            <a:off x="1147793" y="1857375"/>
            <a:ext cx="6105466" cy="3046988"/>
          </a:xfrm>
          <a:prstGeom prst="rect">
            <a:avLst/>
          </a:prstGeom>
          <a:noFill/>
        </p:spPr>
        <p:txBody>
          <a:bodyPr wrap="square">
            <a:spAutoFit/>
          </a:bodyPr>
          <a:lstStyle/>
          <a:p>
            <a:r>
              <a:rPr lang="en-US" sz="2400" b="1" dirty="0"/>
              <a:t>In today’s digital era, video content is one of the most powerful tools for communication, marketing, and entertainment. However, many video editors struggle to showcase their work in a professional and engaging way. Traditional resumes or text-based portfolios fail to highlight the creative impact of video projects.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55CBC12-9CB5-FD13-6EC3-667EFBD7E0E1}"/>
              </a:ext>
            </a:extLst>
          </p:cNvPr>
          <p:cNvSpPr txBox="1"/>
          <p:nvPr/>
        </p:nvSpPr>
        <p:spPr>
          <a:xfrm>
            <a:off x="769179" y="2172161"/>
            <a:ext cx="8295565" cy="3139321"/>
          </a:xfrm>
          <a:prstGeom prst="rect">
            <a:avLst/>
          </a:prstGeom>
          <a:noFill/>
        </p:spPr>
        <p:txBody>
          <a:bodyPr wrap="square">
            <a:spAutoFit/>
          </a:bodyPr>
          <a:lstStyle/>
          <a:p>
            <a:r>
              <a:rPr lang="en-US" b="1" i="1" dirty="0"/>
              <a:t>The Video Editor Portfolio Website is a personal branding platform designed and developed using HTML, CSS, and JavaScript. The project aims to create a professional and visually appealing portfolio that allows a video editor to showcase their skills, projects, and contact information in an interactive way</a:t>
            </a:r>
            <a:r>
              <a:rPr lang="en-IN" b="1" i="1"/>
              <a:t>.</a:t>
            </a:r>
          </a:p>
          <a:p>
            <a:endParaRPr lang="en-IN" b="1" i="1" dirty="0"/>
          </a:p>
          <a:p>
            <a:pPr marL="285750" indent="-285750">
              <a:buFont typeface="Arial" panose="020B0604020202020204" pitchFamily="34" charset="0"/>
              <a:buChar char="•"/>
            </a:pPr>
            <a:r>
              <a:rPr lang="en-US" b="1" i="1" u="sng" dirty="0"/>
              <a:t>Header</a:t>
            </a:r>
            <a:r>
              <a:rPr lang="en-US" b="1" i="1" dirty="0"/>
              <a:t> </a:t>
            </a:r>
            <a:r>
              <a:rPr lang="en-US" b="1" i="1" u="sng" dirty="0"/>
              <a:t>&amp;</a:t>
            </a:r>
            <a:r>
              <a:rPr lang="en-US" b="1" i="1" dirty="0"/>
              <a:t> </a:t>
            </a:r>
            <a:r>
              <a:rPr lang="en-US" b="1" i="1" u="sng" dirty="0"/>
              <a:t>Navigation</a:t>
            </a:r>
            <a:r>
              <a:rPr lang="en-US" b="1" i="1" dirty="0"/>
              <a:t> – For quick access to all sections</a:t>
            </a:r>
            <a:endParaRPr lang="en-IN" b="1" i="1" dirty="0"/>
          </a:p>
          <a:p>
            <a:pPr marL="285750" indent="-285750">
              <a:buFont typeface="Arial" panose="020B0604020202020204" pitchFamily="34" charset="0"/>
              <a:buChar char="•"/>
            </a:pPr>
            <a:r>
              <a:rPr lang="en-US" b="1" i="1" u="sng" dirty="0"/>
              <a:t>About</a:t>
            </a:r>
            <a:r>
              <a:rPr lang="en-US" b="1" i="1" dirty="0"/>
              <a:t> </a:t>
            </a:r>
            <a:r>
              <a:rPr lang="en-US" b="1" i="1" u="sng" dirty="0"/>
              <a:t>Section</a:t>
            </a:r>
            <a:r>
              <a:rPr lang="en-US" b="1" i="1" dirty="0"/>
              <a:t> – Displays the editor’s profile photo, bio, and expertise</a:t>
            </a:r>
            <a:r>
              <a:rPr lang="en-IN" b="1" i="1" dirty="0"/>
              <a:t>.</a:t>
            </a:r>
          </a:p>
          <a:p>
            <a:pPr marL="285750" indent="-285750">
              <a:buFont typeface="Arial" panose="020B0604020202020204" pitchFamily="34" charset="0"/>
              <a:buChar char="•"/>
            </a:pPr>
            <a:r>
              <a:rPr lang="en-US" b="1" i="1" u="sng" dirty="0"/>
              <a:t>Video</a:t>
            </a:r>
            <a:r>
              <a:rPr lang="en-US" b="1" i="1" dirty="0"/>
              <a:t> </a:t>
            </a:r>
            <a:r>
              <a:rPr lang="en-US" b="1" i="1" u="sng" dirty="0"/>
              <a:t>Gallery</a:t>
            </a:r>
            <a:r>
              <a:rPr lang="en-US" b="1" i="1" dirty="0"/>
              <a:t> (Projects Section) – A responsive grid showcasing sample video projects with playback controls</a:t>
            </a:r>
            <a:endParaRPr lang="en-IN" b="1" i="1" dirty="0"/>
          </a:p>
          <a:p>
            <a:pPr marL="285750" indent="-285750">
              <a:buFont typeface="Arial" panose="020B0604020202020204" pitchFamily="34" charset="0"/>
              <a:buChar char="•"/>
            </a:pPr>
            <a:r>
              <a:rPr lang="en-US" b="1" i="1" u="sng" dirty="0"/>
              <a:t>Contact</a:t>
            </a:r>
            <a:r>
              <a:rPr lang="en-US" b="1" i="1" dirty="0"/>
              <a:t> </a:t>
            </a:r>
            <a:r>
              <a:rPr lang="en-US" b="1" i="1" u="sng" dirty="0"/>
              <a:t>Section</a:t>
            </a:r>
            <a:r>
              <a:rPr lang="en-US" b="1" i="1" dirty="0"/>
              <a:t> – A form that allows users to send messages </a:t>
            </a:r>
            <a:r>
              <a:rPr lang="en-US" b="1" i="1" dirty="0" err="1"/>
              <a:t>easil</a:t>
            </a:r>
            <a:r>
              <a:rPr lang="en-IN" b="1" i="1" dirty="0"/>
              <a:t>y.</a:t>
            </a:r>
          </a:p>
          <a:p>
            <a:pPr marL="285750" indent="-285750">
              <a:buFont typeface="Arial" panose="020B0604020202020204" pitchFamily="34" charset="0"/>
              <a:buChar char="•"/>
            </a:pPr>
            <a:r>
              <a:rPr lang="en-US" b="1" i="1" u="sng" dirty="0"/>
              <a:t>Footer</a:t>
            </a:r>
            <a:r>
              <a:rPr lang="en-US" b="1" i="1" dirty="0"/>
              <a:t> – Displays copyright and optional social media links.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3543403-035F-D7D2-72D8-B803E0DCAA7D}"/>
              </a:ext>
            </a:extLst>
          </p:cNvPr>
          <p:cNvSpPr txBox="1"/>
          <p:nvPr/>
        </p:nvSpPr>
        <p:spPr>
          <a:xfrm>
            <a:off x="922919" y="2141663"/>
            <a:ext cx="8235280" cy="2585323"/>
          </a:xfrm>
          <a:prstGeom prst="rect">
            <a:avLst/>
          </a:prstGeom>
          <a:noFill/>
        </p:spPr>
        <p:txBody>
          <a:bodyPr wrap="square">
            <a:spAutoFit/>
          </a:bodyPr>
          <a:lstStyle/>
          <a:p>
            <a:pPr marL="342900" indent="-342900">
              <a:buAutoNum type="arabicPeriod"/>
            </a:pPr>
            <a:r>
              <a:rPr lang="en-US" dirty="0"/>
              <a:t>Potential </a:t>
            </a:r>
            <a:r>
              <a:rPr lang="en-US" dirty="0" err="1"/>
              <a:t>ClientsBrands</a:t>
            </a:r>
            <a:r>
              <a:rPr lang="en-US" dirty="0"/>
              <a:t>, companies, or individuals looking for a video editor for advertisements, social media content, weddings, documentaries, etc.</a:t>
            </a:r>
            <a:endParaRPr lang="en-IN" dirty="0"/>
          </a:p>
          <a:p>
            <a:pPr marL="342900" indent="-342900">
              <a:buAutoNum type="arabicPeriod"/>
            </a:pPr>
            <a:r>
              <a:rPr lang="en-US" dirty="0"/>
              <a:t>Recruiters / </a:t>
            </a:r>
            <a:r>
              <a:rPr lang="en-US" dirty="0" err="1"/>
              <a:t>EmployersMedia</a:t>
            </a:r>
            <a:r>
              <a:rPr lang="en-US" dirty="0"/>
              <a:t> companies, film studios, or agencies that want to hire a skilled video editor.</a:t>
            </a:r>
            <a:endParaRPr lang="en-IN" dirty="0"/>
          </a:p>
          <a:p>
            <a:pPr marL="342900" indent="-342900">
              <a:buAutoNum type="arabicPeriod"/>
            </a:pPr>
            <a:r>
              <a:rPr lang="en-US" dirty="0"/>
              <a:t> </a:t>
            </a:r>
            <a:r>
              <a:rPr lang="en-US" dirty="0" err="1"/>
              <a:t>CollaboratorsOther</a:t>
            </a:r>
            <a:r>
              <a:rPr lang="en-US" dirty="0"/>
              <a:t> creative professionals (directors, photographers, designers, musicians) who may want to collaborate on </a:t>
            </a:r>
            <a:r>
              <a:rPr lang="en-IN" dirty="0"/>
              <a:t>projects.</a:t>
            </a:r>
          </a:p>
          <a:p>
            <a:pPr marL="342900" indent="-342900">
              <a:buAutoNum type="arabicPeriod"/>
            </a:pPr>
            <a:r>
              <a:rPr lang="en-US" dirty="0"/>
              <a:t>General Audience / </a:t>
            </a:r>
            <a:r>
              <a:rPr lang="en-US" dirty="0" err="1"/>
              <a:t>FansPeople</a:t>
            </a:r>
            <a:r>
              <a:rPr lang="en-US" dirty="0"/>
              <a:t> who admire the editor’s work and follow their creative journey.</a:t>
            </a:r>
            <a:endParaRPr lang="en-IN" dirty="0"/>
          </a:p>
          <a:p>
            <a:pPr marL="342900" indent="-342900">
              <a:buAutoNum type="arabicPeriod"/>
            </a:pPr>
            <a:r>
              <a:rPr lang="en-US" dirty="0"/>
              <a:t>The Video Editor (Owner) themselves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B58B2DEC-F97C-E674-E2A7-1075DB4CCEF0}"/>
              </a:ext>
            </a:extLst>
          </p:cNvPr>
          <p:cNvSpPr txBox="1"/>
          <p:nvPr/>
        </p:nvSpPr>
        <p:spPr>
          <a:xfrm>
            <a:off x="3052733" y="1726164"/>
            <a:ext cx="6105466" cy="5016758"/>
          </a:xfrm>
          <a:prstGeom prst="rect">
            <a:avLst/>
          </a:prstGeom>
          <a:noFill/>
        </p:spPr>
        <p:txBody>
          <a:bodyPr wrap="square">
            <a:spAutoFit/>
          </a:bodyPr>
          <a:lstStyle/>
          <a:p>
            <a:pPr marL="457200" indent="-457200">
              <a:buAutoNum type="arabicPeriod"/>
            </a:pPr>
            <a:r>
              <a:rPr lang="en-US" sz="2000" b="1" i="1" dirty="0"/>
              <a:t>HTML (</a:t>
            </a:r>
            <a:r>
              <a:rPr lang="en-US" sz="2000" b="1" i="1" dirty="0" err="1"/>
              <a:t>HyperText</a:t>
            </a:r>
            <a:r>
              <a:rPr lang="en-US" sz="2000" b="1" i="1" dirty="0"/>
              <a:t> Markup Language)Used to structure the content of the </a:t>
            </a:r>
            <a:r>
              <a:rPr lang="en-US" sz="2000" b="1" i="1" dirty="0" err="1"/>
              <a:t>portfolio.Added</a:t>
            </a:r>
            <a:r>
              <a:rPr lang="en-US" sz="2000" b="1" i="1" dirty="0"/>
              <a:t> sections like About, Video Gallery, and Contact Form.</a:t>
            </a:r>
            <a:endParaRPr lang="en-IN" sz="2000" b="1" i="1" dirty="0"/>
          </a:p>
          <a:p>
            <a:pPr marL="457200" indent="-457200">
              <a:buAutoNum type="arabicPeriod"/>
            </a:pPr>
            <a:r>
              <a:rPr lang="en-IN" sz="2000" b="1" i="1" dirty="0"/>
              <a:t>C</a:t>
            </a:r>
            <a:r>
              <a:rPr lang="en-US" sz="2000" b="1" i="1" dirty="0"/>
              <a:t>SS (Cascading Style Sheets)Used to style the portfolio </a:t>
            </a:r>
            <a:r>
              <a:rPr lang="en-US" sz="2000" b="1" i="1" dirty="0" err="1"/>
              <a:t>website.Applied</a:t>
            </a:r>
            <a:r>
              <a:rPr lang="en-US" sz="2000" b="1" i="1" dirty="0"/>
              <a:t> responsive layouts, colors, fonts, and </a:t>
            </a:r>
            <a:r>
              <a:rPr lang="en-US" sz="2000" b="1" i="1" dirty="0" err="1"/>
              <a:t>animations.Styled</a:t>
            </a:r>
            <a:r>
              <a:rPr lang="en-US" sz="2000" b="1" i="1" dirty="0"/>
              <a:t> the profile photo as a circle with borders.</a:t>
            </a:r>
            <a:endParaRPr lang="en-IN" sz="2000" b="1" i="1" dirty="0"/>
          </a:p>
          <a:p>
            <a:pPr marL="457200" indent="-457200">
              <a:buAutoNum type="arabicPeriod"/>
            </a:pPr>
            <a:r>
              <a:rPr lang="en-US" sz="2000" b="1" i="1" dirty="0"/>
              <a:t>JavaScript (JS)Used for interactivity and dynamic </a:t>
            </a:r>
            <a:r>
              <a:rPr lang="en-US" sz="2000" b="1" i="1" dirty="0" err="1"/>
              <a:t>behavior.Example</a:t>
            </a:r>
            <a:r>
              <a:rPr lang="en-US" sz="2000" b="1" i="1" dirty="0"/>
              <a:t>: Handling the contact form submission with an </a:t>
            </a:r>
            <a:r>
              <a:rPr lang="en-US" sz="2000" b="1" i="1" dirty="0" err="1"/>
              <a:t>alert.Can</a:t>
            </a:r>
            <a:r>
              <a:rPr lang="en-US" sz="2000" b="1" i="1" dirty="0"/>
              <a:t> also be used for gallery sliders, popups, or filtering videos.</a:t>
            </a:r>
            <a:endParaRPr lang="en-IN" sz="2000" b="1" i="1" dirty="0"/>
          </a:p>
          <a:p>
            <a:pPr marL="457200" indent="-457200">
              <a:buAutoNum type="arabicPeriod"/>
            </a:pPr>
            <a:r>
              <a:rPr lang="en-US" sz="2000" b="1" i="1" dirty="0"/>
              <a:t>Text Editor / </a:t>
            </a:r>
            <a:r>
              <a:rPr lang="en-US" sz="2000" b="1" i="1" dirty="0" err="1"/>
              <a:t>IDETools</a:t>
            </a:r>
            <a:r>
              <a:rPr lang="en-US" sz="2000" b="1" i="1" dirty="0"/>
              <a:t> like VS Code, Sublime Text, or Notepad++ for coding.</a:t>
            </a:r>
            <a:endParaRPr lang="en-IN" sz="2000" b="1" i="1" dirty="0"/>
          </a:p>
          <a:p>
            <a:pPr marL="457200" indent="-457200">
              <a:buAutoNum type="arabicPeriod"/>
            </a:pPr>
            <a:r>
              <a:rPr lang="en-US" sz="2000" b="1" i="1" dirty="0"/>
              <a:t>Browser (Chrome/Edge/Firefox)Used for testing and running the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7621B5-6192-A660-3AE0-BE2332ACF1FE}"/>
              </a:ext>
            </a:extLst>
          </p:cNvPr>
          <p:cNvSpPr txBox="1"/>
          <p:nvPr/>
        </p:nvSpPr>
        <p:spPr>
          <a:xfrm>
            <a:off x="948284" y="1293163"/>
            <a:ext cx="9110116" cy="5078313"/>
          </a:xfrm>
          <a:prstGeom prst="rect">
            <a:avLst/>
          </a:prstGeom>
          <a:noFill/>
        </p:spPr>
        <p:txBody>
          <a:bodyPr wrap="square">
            <a:spAutoFit/>
          </a:bodyPr>
          <a:lstStyle/>
          <a:p>
            <a:pPr marL="342900" indent="-342900">
              <a:buAutoNum type="arabicPeriod"/>
            </a:pPr>
            <a:r>
              <a:rPr lang="en-US" b="1" i="1" dirty="0"/>
              <a:t>Overall</a:t>
            </a:r>
            <a:r>
              <a:rPr lang="en-US" dirty="0"/>
              <a:t> </a:t>
            </a:r>
            <a:r>
              <a:rPr lang="en-US" b="1" i="1" dirty="0"/>
              <a:t>Design</a:t>
            </a:r>
            <a:endParaRPr lang="en-IN" b="1" i="1" dirty="0"/>
          </a:p>
          <a:p>
            <a:r>
              <a:rPr lang="en-IN" b="1" i="1" dirty="0"/>
              <a:t>     </a:t>
            </a:r>
            <a:r>
              <a:rPr lang="en-IN" dirty="0"/>
              <a:t>The</a:t>
            </a:r>
            <a:r>
              <a:rPr lang="en-US" dirty="0"/>
              <a:t> portfolio is designed as a single-page website with smooth navigation and a clean, professional </a:t>
            </a:r>
            <a:r>
              <a:rPr lang="en-US" dirty="0" err="1"/>
              <a:t>look.Dark</a:t>
            </a:r>
            <a:r>
              <a:rPr lang="en-US" dirty="0"/>
              <a:t> theme with a highlight color (orange/red) for an elegant cinematic </a:t>
            </a:r>
            <a:r>
              <a:rPr lang="en-US" dirty="0" err="1"/>
              <a:t>feel.Responsive</a:t>
            </a:r>
            <a:r>
              <a:rPr lang="en-US" dirty="0"/>
              <a:t> design so it looks good on mobile, tablet, and </a:t>
            </a:r>
            <a:r>
              <a:rPr lang="en-US" dirty="0" err="1"/>
              <a:t>desktop.Focus</a:t>
            </a:r>
            <a:r>
              <a:rPr lang="en-US" dirty="0"/>
              <a:t> on showcasing videos and personal branding (profile photo + about section).</a:t>
            </a:r>
            <a:endParaRPr lang="en-IN" dirty="0"/>
          </a:p>
          <a:p>
            <a:r>
              <a:rPr lang="en-IN" b="1" i="1" dirty="0"/>
              <a:t>2.   </a:t>
            </a:r>
            <a:r>
              <a:rPr lang="en-US" b="1" i="1" dirty="0"/>
              <a:t>Layout</a:t>
            </a:r>
            <a:r>
              <a:rPr lang="en-US" dirty="0"/>
              <a:t> </a:t>
            </a:r>
            <a:r>
              <a:rPr lang="en-US" b="1" i="1" dirty="0"/>
              <a:t>Structure</a:t>
            </a:r>
            <a:r>
              <a:rPr lang="en-IN" dirty="0"/>
              <a:t>.  </a:t>
            </a:r>
          </a:p>
          <a:p>
            <a:pPr marL="285750" indent="-285750">
              <a:buFont typeface="Arial" panose="020B0604020202020204" pitchFamily="34" charset="0"/>
              <a:buChar char="•"/>
            </a:pPr>
            <a:r>
              <a:rPr lang="en-IN" dirty="0"/>
              <a:t> </a:t>
            </a:r>
            <a:r>
              <a:rPr lang="en-US" dirty="0"/>
              <a:t>Header </a:t>
            </a:r>
            <a:r>
              <a:rPr lang="en-US" dirty="0" err="1"/>
              <a:t>SectionContains</a:t>
            </a:r>
            <a:r>
              <a:rPr lang="en-US" dirty="0"/>
              <a:t> the portfolio title / name of the video </a:t>
            </a:r>
            <a:r>
              <a:rPr lang="en-US" dirty="0" err="1"/>
              <a:t>editor.A</a:t>
            </a:r>
            <a:r>
              <a:rPr lang="en-US" dirty="0"/>
              <a:t> navigation menu with links to different sections: About, Projects, Contact</a:t>
            </a:r>
            <a:endParaRPr lang="en-IN" dirty="0"/>
          </a:p>
          <a:p>
            <a:pPr marL="285750" indent="-285750">
              <a:buFont typeface="Arial" panose="020B0604020202020204" pitchFamily="34" charset="0"/>
              <a:buChar char="•"/>
            </a:pPr>
            <a:r>
              <a:rPr lang="en-US" dirty="0"/>
              <a:t>About </a:t>
            </a:r>
            <a:r>
              <a:rPr lang="en-US" dirty="0" err="1"/>
              <a:t>SectionIncludes</a:t>
            </a:r>
            <a:r>
              <a:rPr lang="en-US" dirty="0"/>
              <a:t> a profile photo displayed in a circular </a:t>
            </a:r>
            <a:r>
              <a:rPr lang="en-US" dirty="0" err="1"/>
              <a:t>frame.A</a:t>
            </a:r>
            <a:r>
              <a:rPr lang="en-US" dirty="0"/>
              <a:t> short bio/description highlighting editing skills and expertise.</a:t>
            </a:r>
            <a:endParaRPr lang="en-IN" dirty="0"/>
          </a:p>
          <a:p>
            <a:pPr marL="285750" indent="-285750">
              <a:buFont typeface="Arial" panose="020B0604020202020204" pitchFamily="34" charset="0"/>
              <a:buChar char="•"/>
            </a:pPr>
            <a:r>
              <a:rPr lang="en-US" dirty="0"/>
              <a:t>Video Gallery (Projects Section)A grid layout that displays multiple video </a:t>
            </a:r>
            <a:r>
              <a:rPr lang="en-US" dirty="0" err="1"/>
              <a:t>projects.Each</a:t>
            </a:r>
            <a:r>
              <a:rPr lang="en-US" dirty="0"/>
              <a:t> video is embedded using the &lt;video&gt; tag with play </a:t>
            </a:r>
            <a:r>
              <a:rPr lang="en-US" dirty="0" err="1"/>
              <a:t>controls.Designed</a:t>
            </a:r>
            <a:r>
              <a:rPr lang="en-US" dirty="0"/>
              <a:t> with responsive grid so videos adjust to screen size</a:t>
            </a:r>
            <a:endParaRPr lang="en-IN" dirty="0"/>
          </a:p>
          <a:p>
            <a:pPr marL="285750" indent="-285750">
              <a:buFont typeface="Arial" panose="020B0604020202020204" pitchFamily="34" charset="0"/>
              <a:buChar char="•"/>
            </a:pPr>
            <a:r>
              <a:rPr lang="en-US" dirty="0"/>
              <a:t> Contact </a:t>
            </a:r>
            <a:r>
              <a:rPr lang="en-US" dirty="0" err="1"/>
              <a:t>SectionA</a:t>
            </a:r>
            <a:r>
              <a:rPr lang="en-US" dirty="0"/>
              <a:t> contact form where users can enter Name, Email, and </a:t>
            </a:r>
            <a:r>
              <a:rPr lang="en-US" dirty="0" err="1"/>
              <a:t>Message.Styled</a:t>
            </a:r>
            <a:r>
              <a:rPr lang="en-US" dirty="0"/>
              <a:t> with rounded input fields and a submit </a:t>
            </a:r>
            <a:r>
              <a:rPr lang="en-US" dirty="0" err="1"/>
              <a:t>button.JavaScript</a:t>
            </a:r>
            <a:r>
              <a:rPr lang="en-US" dirty="0"/>
              <a:t> handles form submission (alert + reset)</a:t>
            </a:r>
            <a:endParaRPr lang="en-IN" dirty="0"/>
          </a:p>
          <a:p>
            <a:pPr marL="285750" indent="-285750">
              <a:buFont typeface="Arial" panose="020B0604020202020204" pitchFamily="34" charset="0"/>
              <a:buChar char="•"/>
            </a:pPr>
            <a:r>
              <a:rPr lang="en-US" dirty="0"/>
              <a:t>Footer </a:t>
            </a:r>
            <a:r>
              <a:rPr lang="en-US" dirty="0" err="1"/>
              <a:t>SectionDisplays</a:t>
            </a:r>
            <a:r>
              <a:rPr lang="en-US" dirty="0"/>
              <a:t> copyright © </a:t>
            </a:r>
            <a:r>
              <a:rPr lang="en-US" dirty="0" err="1"/>
              <a:t>info.Can</a:t>
            </a:r>
            <a:r>
              <a:rPr lang="en-US" dirty="0"/>
              <a:t> include links to social media accounts (YouTube, Instagram, LinkedIn).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idx="4294967295"/>
          </p:nvPr>
        </p:nvSpPr>
        <p:spPr>
          <a:xfrm>
            <a:off x="0" y="385763"/>
            <a:ext cx="10680700" cy="757237"/>
          </a:xfrm>
        </p:spPr>
        <p:txBody>
          <a:bodyPr/>
          <a:lstStyle/>
          <a:p>
            <a:r>
              <a:rPr lang="en-IN" dirty="0"/>
              <a:t>FEATURES AND FUNCTIONALITY</a:t>
            </a:r>
          </a:p>
        </p:txBody>
      </p:sp>
      <p:sp>
        <p:nvSpPr>
          <p:cNvPr id="4" name="TextBox 3">
            <a:extLst>
              <a:ext uri="{FF2B5EF4-FFF2-40B4-BE49-F238E27FC236}">
                <a16:creationId xmlns:a16="http://schemas.microsoft.com/office/drawing/2014/main" id="{24853E35-A378-9C09-307F-7E00427DFDA9}"/>
              </a:ext>
            </a:extLst>
          </p:cNvPr>
          <p:cNvSpPr txBox="1"/>
          <p:nvPr/>
        </p:nvSpPr>
        <p:spPr>
          <a:xfrm>
            <a:off x="1025546" y="1305341"/>
            <a:ext cx="9655154" cy="4462760"/>
          </a:xfrm>
          <a:prstGeom prst="rect">
            <a:avLst/>
          </a:prstGeom>
          <a:noFill/>
        </p:spPr>
        <p:txBody>
          <a:bodyPr wrap="square">
            <a:spAutoFit/>
          </a:bodyPr>
          <a:lstStyle/>
          <a:p>
            <a:r>
              <a:rPr lang="en-US" sz="3200" b="1" i="1" dirty="0"/>
              <a:t>✨</a:t>
            </a:r>
            <a:r>
              <a:rPr lang="en-US" b="1" i="1" dirty="0"/>
              <a:t> </a:t>
            </a:r>
            <a:r>
              <a:rPr lang="en-US" sz="3200" b="1" i="1" u="sng" dirty="0"/>
              <a:t>Features</a:t>
            </a:r>
            <a:endParaRPr lang="en-IN" sz="3200" b="1" i="1" u="sng" dirty="0"/>
          </a:p>
          <a:p>
            <a:endParaRPr lang="en-IN" b="1" i="1" dirty="0"/>
          </a:p>
          <a:p>
            <a:pPr marL="342900" indent="-342900">
              <a:buAutoNum type="arabicPeriod"/>
            </a:pPr>
            <a:r>
              <a:rPr lang="en-US" b="1" i="1" dirty="0"/>
              <a:t>Responsive </a:t>
            </a:r>
            <a:r>
              <a:rPr lang="en-US" b="1" i="1" dirty="0" err="1"/>
              <a:t>DesignWorks</a:t>
            </a:r>
            <a:r>
              <a:rPr lang="en-US" b="1" i="1" dirty="0"/>
              <a:t> smoothly on desktop, tablet, and mobile </a:t>
            </a:r>
            <a:r>
              <a:rPr lang="en-US" b="1" i="1" dirty="0" err="1"/>
              <a:t>devices.Uses</a:t>
            </a:r>
            <a:r>
              <a:rPr lang="en-US" b="1" i="1" dirty="0"/>
              <a:t> CSS Flexbox and Grid for adaptive layouts.</a:t>
            </a:r>
            <a:endParaRPr lang="en-IN" b="1" i="1" dirty="0"/>
          </a:p>
          <a:p>
            <a:pPr marL="342900" indent="-342900">
              <a:buAutoNum type="arabicPeriod"/>
            </a:pPr>
            <a:r>
              <a:rPr lang="en-US" b="1" i="1" dirty="0"/>
              <a:t>Profile </a:t>
            </a:r>
            <a:r>
              <a:rPr lang="en-US" b="1" i="1" dirty="0" err="1"/>
              <a:t>ShowcaseDisplays</a:t>
            </a:r>
            <a:r>
              <a:rPr lang="en-US" b="1" i="1" dirty="0"/>
              <a:t> the video editor’s profile photo, name, and </a:t>
            </a:r>
            <a:r>
              <a:rPr lang="en-US" b="1" i="1" dirty="0" err="1"/>
              <a:t>bio.Highlights</a:t>
            </a:r>
            <a:r>
              <a:rPr lang="en-US" b="1" i="1" dirty="0"/>
              <a:t> key skills and expertise in video editing.</a:t>
            </a:r>
            <a:endParaRPr lang="en-IN" b="1" i="1" dirty="0"/>
          </a:p>
          <a:p>
            <a:pPr marL="342900" indent="-342900">
              <a:buAutoNum type="arabicPeriod"/>
            </a:pPr>
            <a:r>
              <a:rPr lang="en-US" b="1" i="1" dirty="0"/>
              <a:t> Video </a:t>
            </a:r>
            <a:r>
              <a:rPr lang="en-US" b="1" i="1" dirty="0" err="1"/>
              <a:t>GalleryEmbedded</a:t>
            </a:r>
            <a:r>
              <a:rPr lang="en-US" b="1" i="1" dirty="0"/>
              <a:t> videos using the &lt;video&gt; </a:t>
            </a:r>
            <a:r>
              <a:rPr lang="en-US" b="1" i="1" dirty="0" err="1"/>
              <a:t>tag.Users</a:t>
            </a:r>
            <a:r>
              <a:rPr lang="en-US" b="1" i="1" dirty="0"/>
              <a:t> can play, pause, and control videos directly on the </a:t>
            </a:r>
            <a:r>
              <a:rPr lang="en-US" b="1" i="1" dirty="0" err="1"/>
              <a:t>page.Grid</a:t>
            </a:r>
            <a:r>
              <a:rPr lang="en-US" b="1" i="1" dirty="0"/>
              <a:t> layout for showcasing multiple projects.</a:t>
            </a:r>
            <a:endParaRPr lang="en-IN" b="1" i="1" dirty="0"/>
          </a:p>
          <a:p>
            <a:pPr marL="342900" indent="-342900">
              <a:buAutoNum type="arabicPeriod"/>
            </a:pPr>
            <a:r>
              <a:rPr lang="en-US" b="1" i="1" dirty="0"/>
              <a:t> Interactive Contact </a:t>
            </a:r>
            <a:r>
              <a:rPr lang="en-US" b="1" i="1" dirty="0" err="1"/>
              <a:t>FormFields</a:t>
            </a:r>
            <a:r>
              <a:rPr lang="en-US" b="1" i="1" dirty="0"/>
              <a:t> for Name, Email, and </a:t>
            </a:r>
            <a:r>
              <a:rPr lang="en-US" b="1" i="1" dirty="0" err="1"/>
              <a:t>Message.JavaScript</a:t>
            </a:r>
            <a:r>
              <a:rPr lang="en-US" b="1" i="1" dirty="0"/>
              <a:t> handles submission with confirmation (alert + reset).</a:t>
            </a:r>
            <a:endParaRPr lang="en-IN" b="1" i="1" dirty="0"/>
          </a:p>
          <a:p>
            <a:pPr marL="342900" indent="-342900">
              <a:buAutoNum type="arabicPeriod"/>
            </a:pPr>
            <a:r>
              <a:rPr lang="en-US" b="1" i="1" dirty="0"/>
              <a:t>Navigation </a:t>
            </a:r>
            <a:r>
              <a:rPr lang="en-US" b="1" i="1" dirty="0" err="1"/>
              <a:t>BarEasy</a:t>
            </a:r>
            <a:r>
              <a:rPr lang="en-US" b="1" i="1" dirty="0"/>
              <a:t>-to-use header menu for smooth scrolling to sections (About, Projects, Contact).</a:t>
            </a:r>
            <a:endParaRPr lang="en-IN" b="1" i="1" dirty="0"/>
          </a:p>
          <a:p>
            <a:pPr marL="342900" indent="-342900">
              <a:buAutoNum type="arabicPeriod"/>
            </a:pPr>
            <a:r>
              <a:rPr lang="en-US" b="1" i="1" dirty="0"/>
              <a:t>Modern </a:t>
            </a:r>
            <a:r>
              <a:rPr lang="en-US" b="1" i="1" dirty="0" err="1"/>
              <a:t>StylingDark</a:t>
            </a:r>
            <a:r>
              <a:rPr lang="en-US" b="1" i="1" dirty="0"/>
              <a:t> theme with accent colors for a cinematic </a:t>
            </a:r>
            <a:r>
              <a:rPr lang="en-US" b="1" i="1" dirty="0" err="1"/>
              <a:t>look.Profile</a:t>
            </a:r>
            <a:r>
              <a:rPr lang="en-US" b="1" i="1" dirty="0"/>
              <a:t> photo styled as a circular image with </a:t>
            </a:r>
            <a:r>
              <a:rPr lang="en-US" b="1" i="1" dirty="0" err="1"/>
              <a:t>borders.Hover</a:t>
            </a:r>
            <a:r>
              <a:rPr lang="en-US" b="1" i="1" dirty="0"/>
              <a:t> effects for buttons and links.</a:t>
            </a:r>
            <a:endParaRPr lang="en-IN" b="1" i="1" dirty="0"/>
          </a:p>
          <a:p>
            <a:pPr marL="342900" indent="-342900">
              <a:buAutoNum type="arabicPeriod"/>
            </a:pPr>
            <a:r>
              <a:rPr lang="en-US" b="1" i="1" dirty="0"/>
              <a:t>Single Page </a:t>
            </a:r>
            <a:r>
              <a:rPr lang="en-US" b="1" i="1" dirty="0" err="1"/>
              <a:t>PortfolioAll</a:t>
            </a:r>
            <a:r>
              <a:rPr lang="en-US" b="1" i="1" dirty="0"/>
              <a:t> sections (About, Projects, Contact) are on a single page for easy access.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PowerPoint Presentation</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Kalaimani Bharathi</cp:lastModifiedBy>
  <cp:revision>26</cp:revision>
  <dcterms:created xsi:type="dcterms:W3CDTF">2024-03-29T15:07:22Z</dcterms:created>
  <dcterms:modified xsi:type="dcterms:W3CDTF">2025-08-30T07:04:50Z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