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DE61-C26D-C72E-C559-FA860981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3BC7-A6D1-756F-20BA-9C269673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0B9D-C909-2D35-58A8-A24920D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F8E0E-8779-3AEA-BDBA-53A3D2D9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4802-0CA1-5C98-44F1-2BAE262C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E8CB-4097-5024-1919-0B5DB391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96EF-4E50-BBDF-EA33-FD735CF1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CEB2-C893-63B4-3E11-3B46919C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4712-EB02-6E57-B250-D514208B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F496-C912-83E1-5D97-48F456A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17E5A-7694-0E47-7A9C-586638BFD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8D30D-E28E-A530-C3F1-C551CF7A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7DA0-53E6-22F8-B965-1CBE9778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CF13-C13E-9106-394C-20DFC77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1E09-4B83-D75E-7FCE-5B4A0AD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A4FE-4411-AB72-5C31-0DE5179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FE48-05BE-7192-7BDA-04B6F6DB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65EC-E088-01FB-70AB-9C2BAE86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BD67-13F7-6A4E-88AC-83C4F054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0463-9303-6B87-C361-12F5B94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BE0B-C771-290A-6310-A354FB3F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1BBC-BF79-9A0F-D29D-674CF069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D420-9B5D-0B3A-A110-6AD7BFD7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F6A2-8383-DAF1-9605-5D827FB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20D-7743-733B-5FB1-DEEB528A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19F-0817-6379-1BAA-6BB39F77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93B4-6EC6-2968-2530-58725FE4E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5870-4E16-A128-616C-F50F604A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81A8-FABA-D072-1588-ACF20DD3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B066-084A-1F8B-6FBE-EB673A9F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5B3F-AF75-E539-7BEB-EE90D04F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EC49-F259-F4BF-5D51-9296366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E6FB3-DD7A-1336-000D-45947037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72FCD-2D2B-0F82-C00C-409DB766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9D86-E5CA-A711-4330-A8547363F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00AF-65C6-DB53-07E6-CD1403380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DFCA6-0CC0-3C16-DCCB-A5AD0582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72C1E-4A8D-7A65-642F-8791DE70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C62DC-395E-6C35-3624-E9811AD1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ACBA-1440-F170-A141-7135434D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EFD1-7734-DE72-D4A8-A37B0A29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AACA-82E6-A510-4302-8B92349A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1D5B0-819C-A245-4D39-40CB8D08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6A6DC-F2B9-CBAA-C5EA-8A6B0A12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94548-63E6-98F9-B892-2093FAB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C2F3-DB41-78B4-D0AA-1A930CF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D6E-77D7-483E-3F79-D209351E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058D-A3D0-92E7-7E44-CC48D275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ED57-DF6D-5A3F-4BFF-539FA070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CF48-0461-F35C-0411-640194A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2A62E-6B3D-AC34-C1BD-EB4CE5E4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5580-675A-20B4-F736-C7772081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713-4ACC-7897-DE61-378CF28A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B7A17-4AD6-D65B-6F91-B5FB0E05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3C71-3D81-6FBF-B50B-3ED55524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FCEA-94E1-EC8A-F017-C46756F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55BF-4032-156E-CB10-2629A52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C400-C323-F660-E8B3-9743BBC1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99253-ED68-121A-57C3-8A0D3A39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73EF-E220-30DF-1F1D-2B3BB758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1F7F-1059-E333-BF03-511A3F8D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B2A8-6CF2-4A4E-AFBE-ECEB6E6E99A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B488-FEAD-B3FC-4956-55821BD27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DF6E-7ADF-E8BD-A2C7-952A497C0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82C7-4D10-40E9-871F-C20FC856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9" name="Picture 8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87AB118-0802-2735-4DDD-AA5959CD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19" y="367711"/>
            <a:ext cx="2494839" cy="4161760"/>
          </a:xfrm>
          <a:prstGeom prst="rect">
            <a:avLst/>
          </a:prstGeom>
        </p:spPr>
      </p:pic>
      <p:pic>
        <p:nvPicPr>
          <p:cNvPr id="15" name="Picture 14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D4BBB942-4334-0C98-F074-1180B2F8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46" y="116073"/>
            <a:ext cx="2494839" cy="44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803502D-194F-7129-F42D-93316632C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-95693" y="116958"/>
            <a:ext cx="2494839" cy="4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393DEF7-37B4-9822-D363-5C18A910D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9803219" y="396948"/>
            <a:ext cx="2494839" cy="430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7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6DCEEA-BBAF-E7E9-515E-14A4925C8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7" r="29052" b="13970"/>
          <a:stretch/>
        </p:blipFill>
        <p:spPr>
          <a:xfrm rot="16200000">
            <a:off x="2102567" y="-2761788"/>
            <a:ext cx="7997232" cy="12393750"/>
          </a:xfrm>
          <a:prstGeom prst="rect">
            <a:avLst/>
          </a:prstGeom>
        </p:spPr>
      </p:pic>
      <p:pic>
        <p:nvPicPr>
          <p:cNvPr id="9" name="Picture 8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87AB118-0802-2735-4DDD-AA5959CD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19" y="367711"/>
            <a:ext cx="2494839" cy="416176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803502D-194F-7129-F42D-93316632C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0" t="32386" r="9012" b="27965"/>
          <a:stretch/>
        </p:blipFill>
        <p:spPr bwMode="auto">
          <a:xfrm>
            <a:off x="-95693" y="116958"/>
            <a:ext cx="2494839" cy="4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6C418-AEAE-C723-4100-A1BFFC231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694" y="116958"/>
            <a:ext cx="2494839" cy="44922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E8A78-FD5A-E092-29D6-A312494B3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218" y="370815"/>
            <a:ext cx="2494839" cy="42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AEB0D-A1EA-240B-D907-7E57BE2EF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927" y="1502808"/>
            <a:ext cx="1114581" cy="310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E9C4F-BB3B-3D9B-B79D-A5E3E33AF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855" y="1679943"/>
            <a:ext cx="1114581" cy="28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3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Kalaipriya</dc:creator>
  <cp:lastModifiedBy>Kannan, Kalaipriya</cp:lastModifiedBy>
  <cp:revision>1</cp:revision>
  <dcterms:created xsi:type="dcterms:W3CDTF">2023-04-04T07:24:16Z</dcterms:created>
  <dcterms:modified xsi:type="dcterms:W3CDTF">2023-04-04T08:00:26Z</dcterms:modified>
</cp:coreProperties>
</file>