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, Kalaipriya" userId="e2fc44d1-af49-4044-9dcd-2416851503a8" providerId="ADAL" clId="{E4686767-B02D-4300-A0B5-2012920E8328}"/>
    <pc:docChg chg="custSel addSld modSld">
      <pc:chgData name="Kannan, Kalaipriya" userId="e2fc44d1-af49-4044-9dcd-2416851503a8" providerId="ADAL" clId="{E4686767-B02D-4300-A0B5-2012920E8328}" dt="2023-01-06T14:11:53.914" v="64" actId="20577"/>
      <pc:docMkLst>
        <pc:docMk/>
      </pc:docMkLst>
      <pc:sldChg chg="delSp modSp mod">
        <pc:chgData name="Kannan, Kalaipriya" userId="e2fc44d1-af49-4044-9dcd-2416851503a8" providerId="ADAL" clId="{E4686767-B02D-4300-A0B5-2012920E8328}" dt="2023-01-06T13:21:23.411" v="2" actId="27636"/>
        <pc:sldMkLst>
          <pc:docMk/>
          <pc:sldMk cId="4222038463" sldId="256"/>
        </pc:sldMkLst>
        <pc:spChg chg="mod">
          <ac:chgData name="Kannan, Kalaipriya" userId="e2fc44d1-af49-4044-9dcd-2416851503a8" providerId="ADAL" clId="{E4686767-B02D-4300-A0B5-2012920E8328}" dt="2023-01-06T13:21:23.411" v="2" actId="27636"/>
          <ac:spMkLst>
            <pc:docMk/>
            <pc:sldMk cId="4222038463" sldId="256"/>
            <ac:spMk id="2" creationId="{2A4D5A8F-DD9D-A140-DAA9-2375CD2B876F}"/>
          </ac:spMkLst>
        </pc:spChg>
        <pc:spChg chg="del">
          <ac:chgData name="Kannan, Kalaipriya" userId="e2fc44d1-af49-4044-9dcd-2416851503a8" providerId="ADAL" clId="{E4686767-B02D-4300-A0B5-2012920E8328}" dt="2023-01-06T13:07:30.472" v="0" actId="478"/>
          <ac:spMkLst>
            <pc:docMk/>
            <pc:sldMk cId="4222038463" sldId="256"/>
            <ac:spMk id="3" creationId="{15D4402C-05F5-C673-449B-77498B875556}"/>
          </ac:spMkLst>
        </pc:spChg>
      </pc:sldChg>
      <pc:sldChg chg="modSp new mod">
        <pc:chgData name="Kannan, Kalaipriya" userId="e2fc44d1-af49-4044-9dcd-2416851503a8" providerId="ADAL" clId="{E4686767-B02D-4300-A0B5-2012920E8328}" dt="2023-01-06T14:11:53.914" v="64" actId="20577"/>
        <pc:sldMkLst>
          <pc:docMk/>
          <pc:sldMk cId="2917901824" sldId="257"/>
        </pc:sldMkLst>
        <pc:spChg chg="mod">
          <ac:chgData name="Kannan, Kalaipriya" userId="e2fc44d1-af49-4044-9dcd-2416851503a8" providerId="ADAL" clId="{E4686767-B02D-4300-A0B5-2012920E8328}" dt="2023-01-06T14:11:53.914" v="64" actId="20577"/>
          <ac:spMkLst>
            <pc:docMk/>
            <pc:sldMk cId="2917901824" sldId="257"/>
            <ac:spMk id="3" creationId="{FDA9E680-5DF3-F60D-070F-A35451A786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CD6-CDA6-7111-D1CF-82E1C7E6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ED20F-C042-5EA3-74DB-8D80D3D8A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5EC5-665F-C2AB-5902-667D0173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716A-A058-ABD3-C2D2-E5C03F56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5B01-CAB6-E5F9-8211-F4051696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7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9F96-B960-4B76-55F4-B0829A6D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35E54-0748-16F1-2618-8D2C7C25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D1DE-57A8-C896-CDA9-A944E90C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3E0E-7963-F0A2-26B6-CDD56A0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214F-EB48-FB78-FB4F-43DC18CA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3F2F5-342C-28E1-044E-476B73208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B92E2-6188-4098-EAC5-1BC4FC59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62C7-0888-4F6B-6D6F-ADD0E4D7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47DA-0F85-40A8-64D1-F5F3E32A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340D-9140-4078-5785-9A5528DF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45BC-B1FC-20B3-0929-99B8851C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66D5-B212-62DA-8281-87BE0A71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43E8-01D9-E186-63B5-4FADDFF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82262-4CD5-AEE5-4AC5-FE704E32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627B-914A-2D80-0C4B-CE082C89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56E7-44CB-4C1F-C373-8126AA25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0030B-95E3-F01E-7CC7-3E41F670C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3F25F-FD56-206A-A141-E6A34E4F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3C1EE-1ED3-5C86-AEFB-6BE864B0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061E-AD01-79FF-0534-60DDAE00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3AA6-CF50-FE98-9568-0809A51E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B486-7FE2-0527-C57A-8CCA0FBC1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A765-BE96-9454-353C-92904DD6C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B1F3-F670-7E5E-5B8A-1775BB8F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715E-66BC-2D12-1B75-696EC08B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D15B-EDAC-A504-E0A9-3D310170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976-8892-7733-552D-6181E735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6B6C-A735-CD83-2463-941DB1D0D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94A21-DD72-A117-F717-EB5AE209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A60EC-65D1-65D9-5B93-6DC4AC66F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5BF9B-708E-AFA7-F24D-3DDA65341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233A4-C897-3095-DC50-756B945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37B62-F44C-CAF1-E39C-D3FA12A9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DA9F1-3378-F6CF-10FD-99AF0F75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4DC4-2264-ED34-D859-2998069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A0F87-D2D3-0FAF-1637-D5EC5A11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AA5E6-0A8F-44B1-D5B4-175AF729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E3BB3-2E4D-21BA-CB7E-5E24B14A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F97E0-1606-5B76-BC3B-52B5DD4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3E41E-2552-5ADB-4A53-55E4A803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96B67-19B0-638A-CC2A-98179AD6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2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0BDB-E1E9-241C-CC9C-B23DD742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0273-2C12-ADD8-076E-4DB82727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61711-1426-ECAF-8D93-B04F6513F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6586C-9306-1D2A-8C59-2EB9D137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9ED74-6629-0175-E482-E857DC70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831D5-C8BD-1E84-D503-B3E86CFD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A6BE-B50C-7210-9F43-ED38244E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177F-5788-4D77-953D-7E1C9619E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3841F-9224-FC9C-7E57-03419F04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B4D9-0F10-7609-1B07-7E6363D5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38A28-642D-EC21-8452-1BE17AD9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55C03-190D-20A9-66BD-537981A2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977E-E5E0-2351-759D-F00F1F8B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73DB-6E76-701A-887C-1881EE3C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80C72-DA04-B6C5-5C1C-FE1415BEF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AAE8-ACF5-436E-9E82-8DE610534A70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52B8-9328-4555-F18A-7209B86F2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48E6-FD9A-6CA9-7EF8-9970F17B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BB5C-53AA-4042-B554-B3115EB5A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5A8F-DD9D-A140-DAA9-2375CD2B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7463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3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CBC0-BC7A-587A-9441-1FBE904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E680-5DF3-F60D-070F-A35451A7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Kale &amp; Oak</a:t>
            </a:r>
          </a:p>
          <a:p>
            <a:r>
              <a:rPr lang="en-US" dirty="0" err="1"/>
              <a:t>Seednuts</a:t>
            </a:r>
            <a:endParaRPr lang="en-US" dirty="0"/>
          </a:p>
          <a:p>
            <a:r>
              <a:rPr lang="en-US" dirty="0" err="1"/>
              <a:t>Leafa</a:t>
            </a:r>
            <a:endParaRPr lang="en-US" dirty="0"/>
          </a:p>
          <a:p>
            <a:r>
              <a:rPr lang="en-US" dirty="0" err="1"/>
              <a:t>Greenys</a:t>
            </a:r>
            <a:endParaRPr lang="en-US" dirty="0"/>
          </a:p>
          <a:p>
            <a:r>
              <a:rPr lang="en-US"/>
              <a:t>Nurture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0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Kalaipriya</dc:creator>
  <cp:lastModifiedBy>Kannan, Kalaipriya</cp:lastModifiedBy>
  <cp:revision>1</cp:revision>
  <dcterms:created xsi:type="dcterms:W3CDTF">2023-01-06T13:06:42Z</dcterms:created>
  <dcterms:modified xsi:type="dcterms:W3CDTF">2023-01-06T14:12:02Z</dcterms:modified>
</cp:coreProperties>
</file>