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4534A9-3BEB-4EE7-A02D-9C07002456BC}" v="2" dt="2023-04-04T08:08:10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nan, Kalaipriya" userId="e2fc44d1-af49-4044-9dcd-2416851503a8" providerId="ADAL" clId="{464534A9-3BEB-4EE7-A02D-9C07002456BC}"/>
    <pc:docChg chg="undo custSel addSld delSld modSld">
      <pc:chgData name="Kannan, Kalaipriya" userId="e2fc44d1-af49-4044-9dcd-2416851503a8" providerId="ADAL" clId="{464534A9-3BEB-4EE7-A02D-9C07002456BC}" dt="2023-04-04T08:09:40.679" v="24" actId="2890"/>
      <pc:docMkLst>
        <pc:docMk/>
      </pc:docMkLst>
      <pc:sldChg chg="addSp modSp mod">
        <pc:chgData name="Kannan, Kalaipriya" userId="e2fc44d1-af49-4044-9dcd-2416851503a8" providerId="ADAL" clId="{464534A9-3BEB-4EE7-A02D-9C07002456BC}" dt="2023-04-04T08:08:15.996" v="20" actId="1076"/>
        <pc:sldMkLst>
          <pc:docMk/>
          <pc:sldMk cId="959168427" sldId="256"/>
        </pc:sldMkLst>
        <pc:picChg chg="add mod">
          <ac:chgData name="Kannan, Kalaipriya" userId="e2fc44d1-af49-4044-9dcd-2416851503a8" providerId="ADAL" clId="{464534A9-3BEB-4EE7-A02D-9C07002456BC}" dt="2023-04-04T08:08:08.496" v="18"/>
          <ac:picMkLst>
            <pc:docMk/>
            <pc:sldMk cId="959168427" sldId="256"/>
            <ac:picMk id="2" creationId="{CCCE0F0F-E0C1-882C-27E3-5AE710980EDC}"/>
          </ac:picMkLst>
        </pc:picChg>
        <pc:picChg chg="add mod">
          <ac:chgData name="Kannan, Kalaipriya" userId="e2fc44d1-af49-4044-9dcd-2416851503a8" providerId="ADAL" clId="{464534A9-3BEB-4EE7-A02D-9C07002456BC}" dt="2023-04-04T08:08:15.996" v="20" actId="1076"/>
          <ac:picMkLst>
            <pc:docMk/>
            <pc:sldMk cId="959168427" sldId="256"/>
            <ac:picMk id="3" creationId="{0182A876-FAD5-DDA2-8D4B-69A67C66BDFB}"/>
          </ac:picMkLst>
        </pc:picChg>
        <pc:picChg chg="mod">
          <ac:chgData name="Kannan, Kalaipriya" userId="e2fc44d1-af49-4044-9dcd-2416851503a8" providerId="ADAL" clId="{464534A9-3BEB-4EE7-A02D-9C07002456BC}" dt="2023-04-04T08:04:28.646" v="0" actId="1076"/>
          <ac:picMkLst>
            <pc:docMk/>
            <pc:sldMk cId="959168427" sldId="256"/>
            <ac:picMk id="15" creationId="{D4BBB942-4334-0C98-F074-1180B2F87C2E}"/>
          </ac:picMkLst>
        </pc:picChg>
      </pc:sldChg>
      <pc:sldChg chg="modSp mod">
        <pc:chgData name="Kannan, Kalaipriya" userId="e2fc44d1-af49-4044-9dcd-2416851503a8" providerId="ADAL" clId="{464534A9-3BEB-4EE7-A02D-9C07002456BC}" dt="2023-04-04T08:08:48.533" v="22" actId="1076"/>
        <pc:sldMkLst>
          <pc:docMk/>
          <pc:sldMk cId="2310038012" sldId="257"/>
        </pc:sldMkLst>
        <pc:picChg chg="mod">
          <ac:chgData name="Kannan, Kalaipriya" userId="e2fc44d1-af49-4044-9dcd-2416851503a8" providerId="ADAL" clId="{464534A9-3BEB-4EE7-A02D-9C07002456BC}" dt="2023-04-04T08:08:48.533" v="22" actId="1076"/>
          <ac:picMkLst>
            <pc:docMk/>
            <pc:sldMk cId="2310038012" sldId="257"/>
            <ac:picMk id="14" creationId="{4F36C418-AEAE-C723-4100-A1BFFC231299}"/>
          </ac:picMkLst>
        </pc:picChg>
      </pc:sldChg>
      <pc:sldChg chg="addSp modSp mod">
        <pc:chgData name="Kannan, Kalaipriya" userId="e2fc44d1-af49-4044-9dcd-2416851503a8" providerId="ADAL" clId="{464534A9-3BEB-4EE7-A02D-9C07002456BC}" dt="2023-04-04T08:07:02.013" v="17" actId="14100"/>
        <pc:sldMkLst>
          <pc:docMk/>
          <pc:sldMk cId="3849275348" sldId="258"/>
        </pc:sldMkLst>
        <pc:picChg chg="add mod">
          <ac:chgData name="Kannan, Kalaipriya" userId="e2fc44d1-af49-4044-9dcd-2416851503a8" providerId="ADAL" clId="{464534A9-3BEB-4EE7-A02D-9C07002456BC}" dt="2023-04-04T08:07:02.013" v="17" actId="14100"/>
          <ac:picMkLst>
            <pc:docMk/>
            <pc:sldMk cId="3849275348" sldId="258"/>
            <ac:picMk id="4" creationId="{F6729985-7AE4-0D2E-1CE8-FC7552448937}"/>
          </ac:picMkLst>
        </pc:picChg>
        <pc:picChg chg="add mod">
          <ac:chgData name="Kannan, Kalaipriya" userId="e2fc44d1-af49-4044-9dcd-2416851503a8" providerId="ADAL" clId="{464534A9-3BEB-4EE7-A02D-9C07002456BC}" dt="2023-04-04T08:05:52.443" v="10" actId="14100"/>
          <ac:picMkLst>
            <pc:docMk/>
            <pc:sldMk cId="3849275348" sldId="258"/>
            <ac:picMk id="6" creationId="{D0B732EF-A00D-B1CE-A7CA-C80B4006F231}"/>
          </ac:picMkLst>
        </pc:picChg>
      </pc:sldChg>
      <pc:sldChg chg="add del">
        <pc:chgData name="Kannan, Kalaipriya" userId="e2fc44d1-af49-4044-9dcd-2416851503a8" providerId="ADAL" clId="{464534A9-3BEB-4EE7-A02D-9C07002456BC}" dt="2023-04-04T08:09:40.679" v="24" actId="2890"/>
        <pc:sldMkLst>
          <pc:docMk/>
          <pc:sldMk cId="641046176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DE61-C26D-C72E-C559-FA860981F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23BC7-A6D1-756F-20BA-9C269673C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20B9D-C909-2D35-58A8-A24920D6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B2A8-6CF2-4A4E-AFBE-ECEB6E6E99A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F8E0E-8779-3AEA-BDBA-53A3D2D9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A4802-0CA1-5C98-44F1-2BAE262C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82C7-4D10-40E9-871F-C20FC856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9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E8CB-4097-5024-1919-0B5DB391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696EF-4E50-BBDF-EA33-FD735CF12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ECEB2-C893-63B4-3E11-3B46919C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B2A8-6CF2-4A4E-AFBE-ECEB6E6E99A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64712-EB02-6E57-B250-D514208B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0F496-C912-83E1-5D97-48F456A6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82C7-4D10-40E9-871F-C20FC856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0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417E5A-7694-0E47-7A9C-586638BFD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8D30D-E28E-A530-C3F1-C551CF7AC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37DA0-53E6-22F8-B965-1CBE9778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B2A8-6CF2-4A4E-AFBE-ECEB6E6E99A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DCF13-C13E-9106-394C-20DFC77E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A1E09-4B83-D75E-7FCE-5B4A0AD8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82C7-4D10-40E9-871F-C20FC856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4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A4FE-4411-AB72-5C31-0DE5179D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8FE48-05BE-7192-7BDA-04B6F6DB2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965EC-E088-01FB-70AB-9C2BAE86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B2A8-6CF2-4A4E-AFBE-ECEB6E6E99A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FBD67-13F7-6A4E-88AC-83C4F054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00463-9303-6B87-C361-12F5B94E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82C7-4D10-40E9-871F-C20FC856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7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BE0B-C771-290A-6310-A354FB3F9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91BBC-BF79-9A0F-D29D-674CF0698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2D420-9B5D-0B3A-A110-6AD7BFD7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B2A8-6CF2-4A4E-AFBE-ECEB6E6E99A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7F6A2-8383-DAF1-9605-5D827FB7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5120D-7743-733B-5FB1-DEEB528A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82C7-4D10-40E9-871F-C20FC856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0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E19F-0817-6379-1BAA-6BB39F77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93B4-6EC6-2968-2530-58725FE4E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75870-4E16-A128-616C-F50F604A9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581A8-FABA-D072-1588-ACF20DD3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B2A8-6CF2-4A4E-AFBE-ECEB6E6E99A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1B066-084A-1F8B-6FBE-EB673A9F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85B3F-AF75-E539-7BEB-EE90D04F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82C7-4D10-40E9-871F-C20FC856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5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EC49-F259-F4BF-5D51-92963661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E6FB3-DD7A-1336-000D-45947037B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72FCD-2D2B-0F82-C00C-409DB7666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69D86-E5CA-A711-4330-A8547363F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100AF-65C6-DB53-07E6-CD1403380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DFCA6-0CC0-3C16-DCCB-A5AD0582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B2A8-6CF2-4A4E-AFBE-ECEB6E6E99A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72C1E-4A8D-7A65-642F-8791DE70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EC62DC-395E-6C35-3624-E9811AD1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82C7-4D10-40E9-871F-C20FC856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2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ACBA-1440-F170-A141-7135434D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7EFD1-7734-DE72-D4A8-A37B0A294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B2A8-6CF2-4A4E-AFBE-ECEB6E6E99A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AAACA-82E6-A510-4302-8B92349A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1D5B0-819C-A245-4D39-40CB8D08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82C7-4D10-40E9-871F-C20FC856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8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56A6DC-F2B9-CBAA-C5EA-8A6B0A12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B2A8-6CF2-4A4E-AFBE-ECEB6E6E99A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94548-63E6-98F9-B892-2093FAB8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BC2F3-DB41-78B4-D0AA-1A930CFC4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82C7-4D10-40E9-871F-C20FC856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4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7D6E-77D7-483E-3F79-D209351E2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0058D-A3D0-92E7-7E44-CC48D275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EED57-DF6D-5A3F-4BFF-539FA0701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6CF48-0461-F35C-0411-640194AA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B2A8-6CF2-4A4E-AFBE-ECEB6E6E99A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2A62E-6B3D-AC34-C1BD-EB4CE5E4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D5580-675A-20B4-F736-C7772081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82C7-4D10-40E9-871F-C20FC856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6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2713-4ACC-7897-DE61-378CF28A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B7A17-4AD6-D65B-6F91-B5FB0E05C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D3C71-3D81-6FBF-B50B-3ED555241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4FCEA-94E1-EC8A-F017-C46756F5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B2A8-6CF2-4A4E-AFBE-ECEB6E6E99A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A55BF-4032-156E-CB10-2629A521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9C400-C323-F660-E8B3-9743BBC1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82C7-4D10-40E9-871F-C20FC856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2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99253-ED68-121A-57C3-8A0D3A39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F73EF-E220-30DF-1F1D-2B3BB7586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C1F7F-1059-E333-BF03-511A3F8D9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2B2A8-6CF2-4A4E-AFBE-ECEB6E6E99A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9B488-FEAD-B3FC-4956-55821BD27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7DF6E-7ADF-E8BD-A2C7-952A497C0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E82C7-4D10-40E9-871F-C20FC856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1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6DCEEA-BBAF-E7E9-515E-14A4925C8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47" r="29052" b="13970"/>
          <a:stretch/>
        </p:blipFill>
        <p:spPr>
          <a:xfrm rot="16200000">
            <a:off x="2102567" y="-2761788"/>
            <a:ext cx="7997232" cy="12393750"/>
          </a:xfrm>
          <a:prstGeom prst="rect">
            <a:avLst/>
          </a:prstGeom>
        </p:spPr>
      </p:pic>
      <p:pic>
        <p:nvPicPr>
          <p:cNvPr id="9" name="Picture 8" descr="A picture containing furniture&#10;&#10;Description automatically generated">
            <a:extLst>
              <a:ext uri="{FF2B5EF4-FFF2-40B4-BE49-F238E27FC236}">
                <a16:creationId xmlns:a16="http://schemas.microsoft.com/office/drawing/2014/main" id="{687AB118-0802-2735-4DDD-AA5959CD0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219" y="367711"/>
            <a:ext cx="2494839" cy="4161760"/>
          </a:xfrm>
          <a:prstGeom prst="rect">
            <a:avLst/>
          </a:prstGeom>
        </p:spPr>
      </p:pic>
      <p:pic>
        <p:nvPicPr>
          <p:cNvPr id="15" name="Picture 14" descr="A picture containing furniture&#10;&#10;Description automatically generated">
            <a:extLst>
              <a:ext uri="{FF2B5EF4-FFF2-40B4-BE49-F238E27FC236}">
                <a16:creationId xmlns:a16="http://schemas.microsoft.com/office/drawing/2014/main" id="{D4BBB942-4334-0C98-F074-1180B2F87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693" y="116074"/>
            <a:ext cx="2494839" cy="441339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CCE0F0F-E0C1-882C-27E3-5AE710980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0100" y="116959"/>
            <a:ext cx="2472803" cy="639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82A876-FAD5-DDA2-8D4B-69A67C66B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6776" y="367711"/>
            <a:ext cx="2472803" cy="63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6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6DCEEA-BBAF-E7E9-515E-14A4925C8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47" r="29052" b="13970"/>
          <a:stretch/>
        </p:blipFill>
        <p:spPr>
          <a:xfrm rot="16200000">
            <a:off x="2102567" y="-2761788"/>
            <a:ext cx="7997232" cy="12393750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803502D-194F-7129-F42D-93316632C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60" t="32386" r="9012" b="27965"/>
          <a:stretch/>
        </p:blipFill>
        <p:spPr bwMode="auto">
          <a:xfrm>
            <a:off x="-95693" y="116958"/>
            <a:ext cx="2494839" cy="449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7393DEF7-37B4-9822-D363-5C18A910D1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60" t="32386" r="9012" b="27965"/>
          <a:stretch/>
        </p:blipFill>
        <p:spPr bwMode="auto">
          <a:xfrm>
            <a:off x="9803219" y="396948"/>
            <a:ext cx="2494839" cy="430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729985-7AE4-0D2E-1CE8-FC7552448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0100" y="116959"/>
            <a:ext cx="2472803" cy="639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B732EF-A00D-B1CE-A7CA-C80B4006F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6440" y="396949"/>
            <a:ext cx="2486025" cy="60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6DCEEA-BBAF-E7E9-515E-14A4925C8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47" r="29052" b="13970"/>
          <a:stretch/>
        </p:blipFill>
        <p:spPr>
          <a:xfrm rot="16200000">
            <a:off x="2102567" y="-2761788"/>
            <a:ext cx="7997232" cy="12393750"/>
          </a:xfrm>
          <a:prstGeom prst="rect">
            <a:avLst/>
          </a:prstGeom>
        </p:spPr>
      </p:pic>
      <p:pic>
        <p:nvPicPr>
          <p:cNvPr id="9" name="Picture 8" descr="A picture containing furniture&#10;&#10;Description automatically generated">
            <a:extLst>
              <a:ext uri="{FF2B5EF4-FFF2-40B4-BE49-F238E27FC236}">
                <a16:creationId xmlns:a16="http://schemas.microsoft.com/office/drawing/2014/main" id="{687AB118-0802-2735-4DDD-AA5959CD0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219" y="367711"/>
            <a:ext cx="2494839" cy="4161760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803502D-194F-7129-F42D-93316632C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60" t="32386" r="9012" b="27965"/>
          <a:stretch/>
        </p:blipFill>
        <p:spPr bwMode="auto">
          <a:xfrm>
            <a:off x="-95693" y="116958"/>
            <a:ext cx="2494839" cy="449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36C418-AEAE-C723-4100-A1BFFC231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5693" y="116547"/>
            <a:ext cx="2494839" cy="449225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DAE8A78-FD5A-E092-29D6-A312494B3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3218" y="370815"/>
            <a:ext cx="2494839" cy="4238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8AEB0D-A1EA-240B-D907-7E57BE2EF2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927" y="1502808"/>
            <a:ext cx="1114581" cy="31064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DE9C4F-BB3B-3D9B-B79D-A5E3E33AF1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2855" y="1679943"/>
            <a:ext cx="1114581" cy="284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38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Kannan, Kalaipriya</dc:creator>
  <cp:lastModifiedBy>Kannan, Kalaipriya</cp:lastModifiedBy>
  <cp:revision>1</cp:revision>
  <dcterms:created xsi:type="dcterms:W3CDTF">2023-04-04T07:24:16Z</dcterms:created>
  <dcterms:modified xsi:type="dcterms:W3CDTF">2023-04-04T08:09:41Z</dcterms:modified>
</cp:coreProperties>
</file>