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Kalaiyarasan  D </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412321205014</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194</cp:revision>
  <dcterms:modified xsi:type="dcterms:W3CDTF">2024-04-07T13:21:54Z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