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IN"/>
          </a:p>
        </p:txBody>
      </p:sp>
      <p:sp>
        <p:nvSpPr>
          <p:cNvPr id="104863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6"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a:xfrm>
            <a:off x="609600" y="1577340"/>
            <a:ext cx="10972800" cy="266700"/>
          </a:xfrm>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0"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K</a:t>
            </a:r>
            <a:r>
              <a:rPr sz="2400" lang="en-US"/>
              <a:t>a</a:t>
            </a:r>
            <a:r>
              <a:rPr sz="2400" lang="en-US"/>
              <a:t>l</a:t>
            </a:r>
            <a:r>
              <a:rPr sz="2400" lang="en-US"/>
              <a:t>a</a:t>
            </a:r>
            <a:r>
              <a:rPr sz="2400" lang="en-US"/>
              <a:t>i</a:t>
            </a:r>
            <a:r>
              <a:rPr sz="2400" lang="en-US"/>
              <a:t>s</a:t>
            </a:r>
            <a:r>
              <a:rPr sz="2400" lang="en-US"/>
              <a:t>e</a:t>
            </a:r>
            <a:r>
              <a:rPr sz="2400" lang="en-US"/>
              <a:t>l</a:t>
            </a:r>
            <a:r>
              <a:rPr sz="2400" lang="en-US"/>
              <a:t>v</a:t>
            </a:r>
            <a:r>
              <a:rPr sz="2400" lang="en-US"/>
              <a:t>a</a:t>
            </a:r>
            <a:r>
              <a:rPr sz="2400" lang="en-US"/>
              <a:t>m</a:t>
            </a:r>
            <a:r>
              <a:rPr sz="2400" lang="en-US"/>
              <a:t>.</a:t>
            </a:r>
            <a:r>
              <a:rPr sz="2400" lang="en-US"/>
              <a:t>v</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5</a:t>
            </a:r>
            <a:r>
              <a:rPr dirty="0" sz="2400" lang="en-US"/>
              <a:t>2</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S</a:t>
            </a:r>
            <a:r>
              <a:rPr dirty="0" sz="2400" lang="en-US"/>
              <a:t>.</a:t>
            </a:r>
            <a:r>
              <a:rPr dirty="0" sz="2400" lang="en-US"/>
              <a:t>I</a:t>
            </a:r>
            <a:r>
              <a:rPr dirty="0" sz="2400" lang="en-US"/>
              <a:t>.</a:t>
            </a:r>
            <a:r>
              <a:rPr dirty="0" sz="2400" lang="en-US"/>
              <a:t>V</a:t>
            </a:r>
            <a:r>
              <a:rPr dirty="0" sz="2400" lang="en-US"/>
              <a:t>.</a:t>
            </a:r>
            <a:r>
              <a:rPr dirty="0" sz="2400" lang="en-US"/>
              <a:t>E</a:t>
            </a:r>
            <a:r>
              <a:rPr dirty="0" sz="2400" lang="en-US"/>
              <a:t>.</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g</a:t>
            </a:r>
            <a:r>
              <a:rPr dirty="0" sz="2400" lang="en-US"/>
              <a:t>o</a:t>
            </a:r>
            <a:r>
              <a:rPr dirty="0" sz="2400" lang="en-US"/>
              <a:t>w</a:t>
            </a:r>
            <a:r>
              <a:rPr dirty="0" sz="2400" lang="en-US"/>
              <a:t>r</a:t>
            </a:r>
            <a:r>
              <a:rPr dirty="0" sz="2400" lang="en-US"/>
              <a:t>i</a:t>
            </a:r>
            <a:r>
              <a:rPr dirty="0" sz="2400" lang="en-US"/>
              <a:t>v</a:t>
            </a:r>
            <a:r>
              <a:rPr dirty="0" sz="2400" lang="en-US"/>
              <a:t>a</a:t>
            </a:r>
            <a:r>
              <a:rPr dirty="0" sz="2400" lang="en-US"/>
              <a:t>k</a:t>
            </a:r>
            <a:r>
              <a:rPr dirty="0" sz="2400" lang="en-US"/>
              <a:t>k</a:t>
            </a:r>
            <a:r>
              <a:rPr dirty="0" sz="2400" lang="en-US"/>
              <a:t>a</a:t>
            </a:r>
            <a:r>
              <a:rPr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2"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endParaRPr sz="2800" lang="en-IN">
              <a:solidFill>
                <a:srgbClr val="000000"/>
              </a:solidFill>
            </a:endParaRPr>
          </a:p>
        </p:txBody>
      </p:sp>
      <p:sp>
        <p:nvSpPr>
          <p:cNvPr id="1048615" name=""/>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1"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3" name=""/>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sz="2800" lang="en-IN">
              <a:solidFill>
                <a:srgbClr val="000000"/>
              </a:solidFill>
            </a:endParaRPr>
          </a:p>
        </p:txBody>
      </p:sp>
      <p:sp>
        <p:nvSpPr>
          <p:cNvPr id="1048604" name=""/>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sz="2800" lang="en-IN">
              <a:solidFill>
                <a:srgbClr val="000000"/>
              </a:solidFill>
            </a:endParaRPr>
          </a:p>
        </p:txBody>
      </p:sp>
      <p:sp>
        <p:nvSpPr>
          <p:cNvPr id="1048597" name=""/>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5"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a:t>
            </a:r>
            <a:r>
              <a:rPr dirty="0" lang="en-US" spc="-35"/>
              <a:t>N</a:t>
            </a:r>
            <a:r>
              <a:rPr dirty="0" lang="en-US" spc="-35"/>
              <a:t>D</a:t>
            </a:r>
            <a:r>
              <a:rPr dirty="0"/>
              <a:t>A</a:t>
            </a:r>
            <a:endParaRPr altLang="en-US" lang="zh-CN"/>
          </a:p>
        </p:txBody>
      </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7"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3" name=""/>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endParaRPr sz="2800" lang="en-IN">
              <a:solidFill>
                <a:srgbClr val="000000"/>
              </a:solidFill>
            </a:endParaRPr>
          </a:p>
        </p:txBody>
      </p:sp>
      <p:sp>
        <p:nvSpPr>
          <p:cNvPr id="1048674" name=""/>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681" name=""/>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endParaRPr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7" name=""/>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3" name=""/>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IN"/>
              <a:t>Dataset Description</a:t>
            </a:r>
          </a:p>
        </p:txBody>
      </p:sp>
      <p:sp>
        <p:nvSpPr>
          <p:cNvPr id="1048695" name=""/>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b="1" sz="2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3" name=""/>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2024-08-31T04:33:01Z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889eaf37764d452f8cfdbc4bf8daab9f</vt:lpwstr>
  </property>
</Properties>
</file>