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rot="21600000">
            <a:off x="1473511" y="3322040"/>
            <a:ext cx="7766936" cy="1489085"/>
          </a:xfrm>
        </p:spPr>
        <p:txBody>
          <a:bodyPr>
            <a:normAutofit fontScale="83333" lnSpcReduction="20000"/>
          </a:bodyPr>
          <a:p>
            <a:pPr algn="l"/>
            <a:r>
              <a:rPr b="1" dirty="0" sz="2800" lang="en-US">
                <a:solidFill>
                  <a:schemeClr val="tx1"/>
                </a:solidFill>
                <a:latin typeface="Arial" pitchFamily="34" charset="0"/>
                <a:cs typeface="Arial" pitchFamily="34" charset="0"/>
              </a:rPr>
              <a:t>Presented By:</a:t>
            </a:r>
          </a:p>
          <a:p>
            <a:pPr algn="l"/>
            <a:r>
              <a:rPr b="1" dirty="0" sz="2800" lang="en-US">
                <a:solidFill>
                  <a:schemeClr val="tx1"/>
                </a:solidFill>
                <a:latin typeface="Arial"/>
                <a:cs typeface="Arial"/>
              </a:rPr>
              <a:t>	</a:t>
            </a:r>
            <a:r>
              <a:rPr b="1" dirty="0" sz="2800" lang="en-US">
                <a:solidFill>
                  <a:schemeClr val="tx1"/>
                </a:solidFill>
                <a:latin typeface="Arial"/>
                <a:cs typeface="Arial"/>
              </a:rPr>
              <a:t>K</a:t>
            </a:r>
            <a:r>
              <a:rPr b="1" dirty="0" sz="2800" lang="en-US">
                <a:solidFill>
                  <a:schemeClr val="tx1"/>
                </a:solidFill>
                <a:latin typeface="Arial"/>
                <a:cs typeface="Arial"/>
              </a:rPr>
              <a:t>a</a:t>
            </a:r>
            <a:r>
              <a:rPr b="1" dirty="0" sz="2800" lang="en-US">
                <a:solidFill>
                  <a:schemeClr val="tx1"/>
                </a:solidFill>
                <a:latin typeface="Arial"/>
                <a:cs typeface="Arial"/>
              </a:rPr>
              <a:t>l</a:t>
            </a:r>
            <a:r>
              <a:rPr b="1" dirty="0" sz="2800" lang="en-US">
                <a:solidFill>
                  <a:schemeClr val="tx1"/>
                </a:solidFill>
                <a:latin typeface="Arial"/>
                <a:cs typeface="Arial"/>
              </a:rPr>
              <a:t>a</a:t>
            </a:r>
            <a:r>
              <a:rPr b="1" dirty="0" sz="2800" lang="en-US">
                <a:solidFill>
                  <a:schemeClr val="tx1"/>
                </a:solidFill>
                <a:latin typeface="Arial"/>
                <a:cs typeface="Arial"/>
              </a:rPr>
              <a:t>i</a:t>
            </a:r>
            <a:r>
              <a:rPr b="1" dirty="0" sz="2800" lang="en-US">
                <a:solidFill>
                  <a:schemeClr val="tx1"/>
                </a:solidFill>
                <a:latin typeface="Arial"/>
                <a:cs typeface="Arial"/>
              </a:rPr>
              <a:t>s</a:t>
            </a:r>
            <a:r>
              <a:rPr b="1" dirty="0" sz="2800" lang="en-US">
                <a:solidFill>
                  <a:schemeClr val="tx1"/>
                </a:solidFill>
                <a:latin typeface="Arial"/>
                <a:cs typeface="Arial"/>
              </a:rPr>
              <a:t>e</a:t>
            </a:r>
            <a:r>
              <a:rPr b="1" dirty="0" sz="2800" lang="en-US">
                <a:solidFill>
                  <a:schemeClr val="tx1"/>
                </a:solidFill>
                <a:latin typeface="Arial"/>
                <a:cs typeface="Arial"/>
              </a:rPr>
              <a:t>l</a:t>
            </a:r>
            <a:r>
              <a:rPr b="1" dirty="0" sz="2800" lang="en-US">
                <a:solidFill>
                  <a:schemeClr val="tx1"/>
                </a:solidFill>
                <a:latin typeface="Arial"/>
                <a:cs typeface="Arial"/>
              </a:rPr>
              <a:t>van</a:t>
            </a:r>
            <a:r>
              <a:rPr b="1" dirty="0" sz="2800" lang="en-US">
                <a:solidFill>
                  <a:schemeClr val="tx1"/>
                </a:solidFill>
                <a:latin typeface="Arial"/>
                <a:cs typeface="Arial"/>
              </a:rPr>
              <a:t>.</a:t>
            </a:r>
            <a:r>
              <a:rPr b="1" dirty="0" sz="2800" lang="en-US">
                <a:solidFill>
                  <a:schemeClr val="tx1"/>
                </a:solidFill>
                <a:latin typeface="Arial"/>
                <a:cs typeface="Arial"/>
              </a:rPr>
              <a:t>S</a:t>
            </a:r>
            <a:endParaRPr altLang="en-US" lang="zh-CN"/>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fontScale="77778" lnSpcReduction="20000"/>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fontScale="88889" lnSpcReduction="20000"/>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fontScale="83333" lnSpcReduction="20000"/>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2024-03-25T07:30:23Z</dcterms:created>
  <dcterms:modified xsi:type="dcterms:W3CDTF">2024-03-26T06:49:50Z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8c54ce0968244d41a7408ec5c7e53d7a</vt:lpwstr>
  </property>
</Properties>
</file>