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-2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8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5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9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67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3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7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1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1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4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9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6949-FBC9-4D81-86F4-750A3C7CDF8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3528-088E-415C-8CC1-DCE907FE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75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0DD-8132-4CC2-EB9A-277988FDB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0DFE2-B866-E9DC-62A1-F9CA30EF2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7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F0DB3-09EF-6612-3270-6405F082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" y="766713"/>
            <a:ext cx="6858000" cy="20307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9EB00-E39E-64A8-BB27-6E781E81948C}"/>
              </a:ext>
            </a:extLst>
          </p:cNvPr>
          <p:cNvSpPr/>
          <p:nvPr/>
        </p:nvSpPr>
        <p:spPr>
          <a:xfrm>
            <a:off x="2100498" y="339009"/>
            <a:ext cx="2403987" cy="4277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After  </a:t>
            </a:r>
            <a:r>
              <a:rPr lang="en-IN" dirty="0" err="1"/>
              <a:t>nat</a:t>
            </a:r>
            <a:r>
              <a:rPr lang="en-IN" dirty="0"/>
              <a:t>- connection</a:t>
            </a:r>
          </a:p>
        </p:txBody>
      </p:sp>
    </p:spTree>
    <p:extLst>
      <p:ext uri="{BB962C8B-B14F-4D97-AF65-F5344CB8AC3E}">
        <p14:creationId xmlns:p14="http://schemas.microsoft.com/office/powerpoint/2010/main" val="14790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94BC45-4018-296D-34AA-53159472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44" y="2279852"/>
            <a:ext cx="4511431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4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54DC7B-D317-9E99-5EAB-BF201E0D96D8}"/>
              </a:ext>
            </a:extLst>
          </p:cNvPr>
          <p:cNvGrpSpPr/>
          <p:nvPr/>
        </p:nvGrpSpPr>
        <p:grpSpPr>
          <a:xfrm>
            <a:off x="132736" y="4410789"/>
            <a:ext cx="6858000" cy="5695246"/>
            <a:chOff x="132736" y="4410789"/>
            <a:chExt cx="6858000" cy="56952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B5F920-679F-EB21-A099-04797A291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736" y="7340257"/>
              <a:ext cx="6858000" cy="276577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D9CAFF-9500-0FA8-53E6-0956E13E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736" y="4897396"/>
              <a:ext cx="6858000" cy="364671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27045B-FFD2-6904-E2F2-2B7287EA722F}"/>
                </a:ext>
              </a:extLst>
            </p:cNvPr>
            <p:cNvSpPr/>
            <p:nvPr/>
          </p:nvSpPr>
          <p:spPr>
            <a:xfrm>
              <a:off x="1034026" y="4410789"/>
              <a:ext cx="4586748" cy="48660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Cw</a:t>
              </a:r>
              <a:r>
                <a:rPr lang="en-IN" dirty="0"/>
                <a:t> flow-logs: Private ec2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0737FF-DC41-BC6F-847D-D96A78F1838E}"/>
              </a:ext>
            </a:extLst>
          </p:cNvPr>
          <p:cNvGrpSpPr/>
          <p:nvPr/>
        </p:nvGrpSpPr>
        <p:grpSpPr>
          <a:xfrm>
            <a:off x="132736" y="473679"/>
            <a:ext cx="6858000" cy="3662313"/>
            <a:chOff x="132736" y="473679"/>
            <a:chExt cx="6858000" cy="36623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1D6445-5BAC-6015-D534-988B174928DF}"/>
                </a:ext>
              </a:extLst>
            </p:cNvPr>
            <p:cNvSpPr/>
            <p:nvPr/>
          </p:nvSpPr>
          <p:spPr>
            <a:xfrm>
              <a:off x="781665" y="473679"/>
              <a:ext cx="4586748" cy="43898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Cw</a:t>
              </a:r>
              <a:r>
                <a:rPr lang="en-IN" dirty="0"/>
                <a:t> flow-logs: bastion server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08090A-4A29-8D36-6160-E4DF0CD4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736" y="994675"/>
              <a:ext cx="6858000" cy="314131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485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6E635-FB62-38DE-A6A1-6E0C867A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982979"/>
            <a:ext cx="4615309" cy="23477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3A8EE-88E7-9F45-7218-4AA93947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7145598"/>
            <a:ext cx="5638800" cy="27604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304E79-4548-1E22-02AB-213C036AF1EF}"/>
              </a:ext>
            </a:extLst>
          </p:cNvPr>
          <p:cNvSpPr/>
          <p:nvPr/>
        </p:nvSpPr>
        <p:spPr>
          <a:xfrm>
            <a:off x="898199" y="543990"/>
            <a:ext cx="4586748" cy="4389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Anthena</a:t>
            </a:r>
            <a:r>
              <a:rPr lang="en-IN" dirty="0"/>
              <a:t> editor: flow logs table creation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7C67B-A6DD-A590-332B-DB5C93B8FA1D}"/>
              </a:ext>
            </a:extLst>
          </p:cNvPr>
          <p:cNvGrpSpPr/>
          <p:nvPr/>
        </p:nvGrpSpPr>
        <p:grpSpPr>
          <a:xfrm>
            <a:off x="823127" y="3516170"/>
            <a:ext cx="4736893" cy="2902031"/>
            <a:chOff x="823127" y="3516170"/>
            <a:chExt cx="4736893" cy="29020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705983-B0F3-9210-73FA-D48F1F09B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127" y="3955159"/>
              <a:ext cx="4736893" cy="246304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A11CC-E01B-2625-32E5-2CE913B7DE81}"/>
                </a:ext>
              </a:extLst>
            </p:cNvPr>
            <p:cNvSpPr/>
            <p:nvPr/>
          </p:nvSpPr>
          <p:spPr>
            <a:xfrm>
              <a:off x="823127" y="3516170"/>
              <a:ext cx="4736892" cy="43898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 err="1"/>
                <a:t>Anthena</a:t>
              </a:r>
              <a:r>
                <a:rPr lang="en-IN" sz="1400" dirty="0"/>
                <a:t> editor: This </a:t>
              </a:r>
              <a:r>
                <a:rPr lang="en-US" sz="1400" b="0" i="0" dirty="0">
                  <a:solidFill>
                    <a:srgbClr val="16191F"/>
                  </a:solidFill>
                  <a:effectLst/>
                  <a:latin typeface="Amazon Ember"/>
                </a:rPr>
                <a:t>query creates a single partition</a:t>
              </a:r>
              <a:endParaRPr lang="en-IN" sz="1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40DED-2C7B-9276-6DD5-C77D64F19F76}"/>
              </a:ext>
            </a:extLst>
          </p:cNvPr>
          <p:cNvSpPr/>
          <p:nvPr/>
        </p:nvSpPr>
        <p:spPr>
          <a:xfrm>
            <a:off x="731686" y="6637695"/>
            <a:ext cx="5638799" cy="4389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Anthena</a:t>
            </a:r>
            <a:r>
              <a:rPr lang="en-IN" sz="1400" dirty="0"/>
              <a:t> editor: This </a:t>
            </a:r>
            <a:r>
              <a:rPr lang="en-IN" sz="1400" dirty="0" err="1"/>
              <a:t>qu</a:t>
            </a:r>
            <a:r>
              <a:rPr lang="en-US" sz="1400" b="0" i="0" dirty="0" err="1">
                <a:solidFill>
                  <a:srgbClr val="16191F"/>
                </a:solidFill>
                <a:effectLst/>
                <a:latin typeface="Amazon Ember"/>
              </a:rPr>
              <a:t>ery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Amazon Ember"/>
              </a:rPr>
              <a:t> lists all of the all TCP connections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3409B-0E13-86A9-9A0A-34367DCB95DD}"/>
              </a:ext>
            </a:extLst>
          </p:cNvPr>
          <p:cNvSpPr txBox="1"/>
          <p:nvPr/>
        </p:nvSpPr>
        <p:spPr>
          <a:xfrm>
            <a:off x="3065780" y="3942625"/>
            <a:ext cx="3429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day_of_week</a:t>
            </a:r>
            <a:r>
              <a:rPr lang="en-US" dirty="0"/>
              <a:t>(date) AS</a:t>
            </a:r>
          </a:p>
          <a:p>
            <a:r>
              <a:rPr lang="en-US" dirty="0"/>
              <a:t>  day,</a:t>
            </a:r>
          </a:p>
          <a:p>
            <a:r>
              <a:rPr lang="en-US" dirty="0"/>
              <a:t>  date,</a:t>
            </a:r>
          </a:p>
          <a:p>
            <a:r>
              <a:rPr lang="en-US" dirty="0"/>
              <a:t>  </a:t>
            </a:r>
            <a:r>
              <a:rPr lang="en-US" dirty="0" err="1"/>
              <a:t>interface_id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srcaddr</a:t>
            </a:r>
            <a:r>
              <a:rPr lang="en-US" dirty="0"/>
              <a:t>,</a:t>
            </a:r>
          </a:p>
          <a:p>
            <a:r>
              <a:rPr lang="en-US" dirty="0"/>
              <a:t>  action,</a:t>
            </a:r>
          </a:p>
          <a:p>
            <a:r>
              <a:rPr lang="en-US" dirty="0"/>
              <a:t>  protocol</a:t>
            </a:r>
          </a:p>
          <a:p>
            <a:r>
              <a:rPr lang="en-US" dirty="0"/>
              <a:t>FROM </a:t>
            </a:r>
            <a:r>
              <a:rPr lang="en-US" dirty="0" err="1"/>
              <a:t>vpc_flow_logs</a:t>
            </a:r>
            <a:endParaRPr lang="en-US" dirty="0"/>
          </a:p>
          <a:p>
            <a:r>
              <a:rPr lang="en-US" dirty="0"/>
              <a:t>LIMIT 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76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2F50F1-BF0A-C130-A1B6-F94AB898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-295169"/>
            <a:ext cx="4853940" cy="23809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90457-805A-5B4E-2089-ACE013DB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4953000"/>
            <a:ext cx="6858000" cy="25126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583B5-9EEA-DB78-FBB3-EF367B770B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9" t="4187" r="1499"/>
          <a:stretch/>
        </p:blipFill>
        <p:spPr>
          <a:xfrm>
            <a:off x="172720" y="2326640"/>
            <a:ext cx="6583680" cy="21333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923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EDD7CF-51CE-440B-C2A9-EDDE883B2863}"/>
              </a:ext>
            </a:extLst>
          </p:cNvPr>
          <p:cNvSpPr/>
          <p:nvPr/>
        </p:nvSpPr>
        <p:spPr>
          <a:xfrm>
            <a:off x="1283107" y="251460"/>
            <a:ext cx="1787753" cy="8583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6213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Cluster:  </a:t>
            </a:r>
          </a:p>
          <a:p>
            <a:pPr marL="176213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hardware</a:t>
            </a:r>
          </a:p>
          <a:p>
            <a:pPr marL="176213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AZ,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6F40C-52EC-D7C9-92EC-B33C084DD858}"/>
              </a:ext>
            </a:extLst>
          </p:cNvPr>
          <p:cNvSpPr/>
          <p:nvPr/>
        </p:nvSpPr>
        <p:spPr>
          <a:xfrm>
            <a:off x="1283106" y="1356767"/>
            <a:ext cx="2008734" cy="126793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6213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Spread:  max: 7(same group)/AZ</a:t>
            </a:r>
          </a:p>
          <a:p>
            <a:pPr marL="176213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racks</a:t>
            </a:r>
          </a:p>
          <a:p>
            <a:pPr marL="176213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908CF-1FFC-FF7D-8F2C-892CD81BC2C2}"/>
              </a:ext>
            </a:extLst>
          </p:cNvPr>
          <p:cNvSpPr/>
          <p:nvPr/>
        </p:nvSpPr>
        <p:spPr>
          <a:xfrm>
            <a:off x="1283106" y="2871662"/>
            <a:ext cx="2446996" cy="21549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6213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Partition:  </a:t>
            </a:r>
          </a:p>
          <a:p>
            <a:pPr marL="176213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Different/ same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(AWS decides)</a:t>
            </a:r>
          </a:p>
          <a:p>
            <a:pPr marL="176213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racks</a:t>
            </a:r>
          </a:p>
          <a:p>
            <a:pPr marL="176213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Same/different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same partition should not share other rack.</a:t>
            </a:r>
          </a:p>
        </p:txBody>
      </p:sp>
    </p:spTree>
    <p:extLst>
      <p:ext uri="{BB962C8B-B14F-4D97-AF65-F5344CB8AC3E}">
        <p14:creationId xmlns:p14="http://schemas.microsoft.com/office/powerpoint/2010/main" val="172592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8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30742-B5CA-A9BE-FF63-FBA430658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2" y="1358449"/>
            <a:ext cx="4976495" cy="226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335B2-F4AF-3729-1F3E-951AB486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17" y="4060723"/>
            <a:ext cx="4460801" cy="2531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03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482BD-5507-C854-C4E8-1B7A090C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735" y="43826"/>
            <a:ext cx="5235556" cy="1716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04A23-2784-4FE4-3B8F-2A245DE0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20" y="2248011"/>
            <a:ext cx="6119390" cy="3109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CAA05-F5A4-3B8E-60C7-70D55389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46" y="6294933"/>
            <a:ext cx="5730737" cy="1652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524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76E8A0-10BC-298D-F0CC-7FD88AEF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62" y="341162"/>
            <a:ext cx="5005250" cy="264589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05E330C-BB40-6008-61DE-D2D87D16970A}"/>
              </a:ext>
            </a:extLst>
          </p:cNvPr>
          <p:cNvGrpSpPr/>
          <p:nvPr/>
        </p:nvGrpSpPr>
        <p:grpSpPr>
          <a:xfrm>
            <a:off x="563631" y="1755371"/>
            <a:ext cx="5730737" cy="7297494"/>
            <a:chOff x="563631" y="1755371"/>
            <a:chExt cx="5730737" cy="72974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47C78A-DCDB-15BA-F78D-29F3FEC24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631" y="1755371"/>
              <a:ext cx="5730737" cy="63952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AF7EF1-0C44-53E5-DD20-CAEF0DB4D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9213" y="7759367"/>
              <a:ext cx="3520205" cy="12934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198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11072175-16B7-89AF-4D95-B5D7A83CC962}"/>
              </a:ext>
            </a:extLst>
          </p:cNvPr>
          <p:cNvSpPr/>
          <p:nvPr/>
        </p:nvSpPr>
        <p:spPr>
          <a:xfrm>
            <a:off x="0" y="0"/>
            <a:ext cx="6858000" cy="962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948895-AD9B-B38D-7888-D828A7FE766F}"/>
              </a:ext>
            </a:extLst>
          </p:cNvPr>
          <p:cNvSpPr/>
          <p:nvPr/>
        </p:nvSpPr>
        <p:spPr>
          <a:xfrm>
            <a:off x="1283107" y="280220"/>
            <a:ext cx="3790337" cy="8295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 Requirements: VPC, 2 subnets,1 IGW,2 RTs, bastion server, private server, NAT, SGs,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63FEC1-F0D1-8899-9498-E4EC36432E5F}"/>
              </a:ext>
            </a:extLst>
          </p:cNvPr>
          <p:cNvSpPr/>
          <p:nvPr/>
        </p:nvSpPr>
        <p:spPr>
          <a:xfrm>
            <a:off x="1283108" y="1238865"/>
            <a:ext cx="3790337" cy="467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flowlogs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(name,alltype,time:1 min)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6F920-55C5-F808-4465-C4B7EE7EB1EC}"/>
              </a:ext>
            </a:extLst>
          </p:cNvPr>
          <p:cNvSpPr/>
          <p:nvPr/>
        </p:nvSpPr>
        <p:spPr>
          <a:xfrm>
            <a:off x="1696059" y="2005780"/>
            <a:ext cx="1381433" cy="4670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to amazon s3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09948E-2391-63E1-7BC1-40A6006FEAFF}"/>
              </a:ext>
            </a:extLst>
          </p:cNvPr>
          <p:cNvSpPr/>
          <p:nvPr/>
        </p:nvSpPr>
        <p:spPr>
          <a:xfrm>
            <a:off x="3217613" y="2005780"/>
            <a:ext cx="1381433" cy="4670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to </a:t>
            </a:r>
            <a:r>
              <a:rPr lang="en-I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cwlogs</a:t>
            </a: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D5EE9-F80D-6CCC-5261-43022F30BD26}"/>
              </a:ext>
            </a:extLst>
          </p:cNvPr>
          <p:cNvSpPr/>
          <p:nvPr/>
        </p:nvSpPr>
        <p:spPr>
          <a:xfrm>
            <a:off x="1710806" y="2772696"/>
            <a:ext cx="1381433" cy="4670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Paste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E721-81EE-65EB-9BC1-4A8DF4201DDE}"/>
              </a:ext>
            </a:extLst>
          </p:cNvPr>
          <p:cNvSpPr/>
          <p:nvPr/>
        </p:nvSpPr>
        <p:spPr>
          <a:xfrm>
            <a:off x="139477" y="2741967"/>
            <a:ext cx="1381433" cy="7669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s3 buckets, copy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B965A0-6C17-3CC0-05EC-2E3410163BED}"/>
              </a:ext>
            </a:extLst>
          </p:cNvPr>
          <p:cNvSpPr/>
          <p:nvPr/>
        </p:nvSpPr>
        <p:spPr>
          <a:xfrm>
            <a:off x="1696059" y="3306095"/>
            <a:ext cx="1381433" cy="4670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default format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793F04-BEAE-D6A2-A0C2-9DF2BE7ECB8F}"/>
              </a:ext>
            </a:extLst>
          </p:cNvPr>
          <p:cNvSpPr/>
          <p:nvPr/>
        </p:nvSpPr>
        <p:spPr>
          <a:xfrm>
            <a:off x="1696058" y="3913235"/>
            <a:ext cx="1381433" cy="4670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D598-8987-C09E-C61C-CCDA0DC2ABE1}"/>
              </a:ext>
            </a:extLst>
          </p:cNvPr>
          <p:cNvSpPr/>
          <p:nvPr/>
        </p:nvSpPr>
        <p:spPr>
          <a:xfrm>
            <a:off x="3276607" y="2671914"/>
            <a:ext cx="1135633" cy="4670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group, select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82D5A-1295-2F2F-8DEE-6D9FE02758B6}"/>
              </a:ext>
            </a:extLst>
          </p:cNvPr>
          <p:cNvSpPr/>
          <p:nvPr/>
        </p:nvSpPr>
        <p:spPr>
          <a:xfrm>
            <a:off x="3276608" y="3291347"/>
            <a:ext cx="1135633" cy="4670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IAM role,</a:t>
            </a:r>
          </a:p>
          <a:p>
            <a:pPr algn="ctr"/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E9A187-932F-9560-21B9-EFD25382975A}"/>
              </a:ext>
            </a:extLst>
          </p:cNvPr>
          <p:cNvSpPr/>
          <p:nvPr/>
        </p:nvSpPr>
        <p:spPr>
          <a:xfrm>
            <a:off x="4864518" y="2904200"/>
            <a:ext cx="1381433" cy="1575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role, custom trust </a:t>
            </a:r>
            <a:r>
              <a:rPr lang="en-I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policy,edit</a:t>
            </a:r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principal,cloudwatchlogfull</a:t>
            </a:r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access,create</a:t>
            </a: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C40F1-4C4E-2340-A380-C4CC18524184}"/>
              </a:ext>
            </a:extLst>
          </p:cNvPr>
          <p:cNvSpPr/>
          <p:nvPr/>
        </p:nvSpPr>
        <p:spPr>
          <a:xfrm>
            <a:off x="4864518" y="1747688"/>
            <a:ext cx="1546132" cy="10876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Console: cloud watch log, groups, name, retent:1 day,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CC09A-9777-CEA1-F7CD-BB9E50B5FE7A}"/>
              </a:ext>
            </a:extLst>
          </p:cNvPr>
          <p:cNvSpPr/>
          <p:nvPr/>
        </p:nvSpPr>
        <p:spPr>
          <a:xfrm>
            <a:off x="3217612" y="3876367"/>
            <a:ext cx="1381433" cy="4670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AC46B1-08A1-7E89-8C3B-80F901298A8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519498" y="1705897"/>
            <a:ext cx="658779" cy="272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D4DC51-E7B9-C230-2D2F-764351C839F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4412241" y="3524864"/>
            <a:ext cx="511270" cy="248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689F4-449C-014F-C7FE-3B18AAADF58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20910" y="3006213"/>
            <a:ext cx="189896" cy="285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A9EFEBA-28A2-D865-876E-D350ECB28CE8}"/>
              </a:ext>
            </a:extLst>
          </p:cNvPr>
          <p:cNvSpPr/>
          <p:nvPr/>
        </p:nvSpPr>
        <p:spPr>
          <a:xfrm>
            <a:off x="266693" y="3613353"/>
            <a:ext cx="1381433" cy="7669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 s3 and refresh and check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BE3A32-6C19-E13D-7C5C-5026F9331E11}"/>
              </a:ext>
            </a:extLst>
          </p:cNvPr>
          <p:cNvSpPr/>
          <p:nvPr/>
        </p:nvSpPr>
        <p:spPr>
          <a:xfrm>
            <a:off x="3217613" y="4713336"/>
            <a:ext cx="3028338" cy="7939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 </a:t>
            </a:r>
            <a:r>
              <a:rPr lang="en-I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loggroup</a:t>
            </a:r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refresh and check with (</a:t>
            </a:r>
            <a:r>
              <a:rPr lang="en-I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</a:t>
            </a:r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ids of servers) open and check the details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BA71B-51C9-731E-C028-281792BB325D}"/>
              </a:ext>
            </a:extLst>
          </p:cNvPr>
          <p:cNvSpPr/>
          <p:nvPr/>
        </p:nvSpPr>
        <p:spPr>
          <a:xfrm>
            <a:off x="139477" y="4591663"/>
            <a:ext cx="1406346" cy="1262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 s3, create a bucket for query result location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5071E4-0299-9E1E-3C65-5C635F23287E}"/>
              </a:ext>
            </a:extLst>
          </p:cNvPr>
          <p:cNvSpPr/>
          <p:nvPr/>
        </p:nvSpPr>
        <p:spPr>
          <a:xfrm>
            <a:off x="1644433" y="4591663"/>
            <a:ext cx="1406346" cy="13912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anthena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editor,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querylocation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),settings, specify, save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246269-2B73-A968-F34E-688B13EDFB38}"/>
              </a:ext>
            </a:extLst>
          </p:cNvPr>
          <p:cNvCxnSpPr>
            <a:cxnSpLocks/>
          </p:cNvCxnSpPr>
          <p:nvPr/>
        </p:nvCxnSpPr>
        <p:spPr>
          <a:xfrm>
            <a:off x="1188160" y="5792431"/>
            <a:ext cx="569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15989C4-453C-F920-83BC-41BCF8DC07EF}"/>
              </a:ext>
            </a:extLst>
          </p:cNvPr>
          <p:cNvSpPr/>
          <p:nvPr/>
        </p:nvSpPr>
        <p:spPr>
          <a:xfrm>
            <a:off x="266694" y="6065280"/>
            <a:ext cx="6488068" cy="2445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://docs.aws.amazon.com/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athena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/latest/ug/vpc-flow-logs.html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AC2546-5578-FBAC-B2A5-A5574788C6DB}"/>
              </a:ext>
            </a:extLst>
          </p:cNvPr>
          <p:cNvCxnSpPr>
            <a:cxnSpLocks/>
          </p:cNvCxnSpPr>
          <p:nvPr/>
        </p:nvCxnSpPr>
        <p:spPr>
          <a:xfrm flipH="1" flipV="1">
            <a:off x="1520910" y="4206981"/>
            <a:ext cx="472573" cy="202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D85F9A-07C9-B3F8-50DE-3F341FDCCDAA}"/>
              </a:ext>
            </a:extLst>
          </p:cNvPr>
          <p:cNvCxnSpPr>
            <a:cxnSpLocks/>
          </p:cNvCxnSpPr>
          <p:nvPr/>
        </p:nvCxnSpPr>
        <p:spPr>
          <a:xfrm>
            <a:off x="2519498" y="2472813"/>
            <a:ext cx="0" cy="336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F8153F-E722-F9AD-96E1-E6773AF3AF46}"/>
              </a:ext>
            </a:extLst>
          </p:cNvPr>
          <p:cNvCxnSpPr>
            <a:cxnSpLocks/>
          </p:cNvCxnSpPr>
          <p:nvPr/>
        </p:nvCxnSpPr>
        <p:spPr>
          <a:xfrm flipH="1">
            <a:off x="3908327" y="4220850"/>
            <a:ext cx="8355" cy="503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9BB4AB-CDB2-2F19-2A5D-5A4744693E5D}"/>
              </a:ext>
            </a:extLst>
          </p:cNvPr>
          <p:cNvCxnSpPr>
            <a:cxnSpLocks/>
          </p:cNvCxnSpPr>
          <p:nvPr/>
        </p:nvCxnSpPr>
        <p:spPr>
          <a:xfrm>
            <a:off x="2465808" y="3138947"/>
            <a:ext cx="0" cy="251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2A6ECF-836B-4678-957B-F0D88FBB9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386774" y="3773128"/>
            <a:ext cx="2" cy="3005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65D427C-B80F-FE08-E59E-E707DA8B2A83}"/>
              </a:ext>
            </a:extLst>
          </p:cNvPr>
          <p:cNvSpPr/>
          <p:nvPr/>
        </p:nvSpPr>
        <p:spPr>
          <a:xfrm>
            <a:off x="266694" y="6720352"/>
            <a:ext cx="2911582" cy="7448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Copy the first program statement, edit location, paste and run in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anthena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61E3AA-189E-92DA-FDB1-202784D5DA66}"/>
              </a:ext>
            </a:extLst>
          </p:cNvPr>
          <p:cNvSpPr/>
          <p:nvPr/>
        </p:nvSpPr>
        <p:spPr>
          <a:xfrm>
            <a:off x="306384" y="7557021"/>
            <a:ext cx="2753905" cy="4842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copy 2</a:t>
            </a:r>
            <a:r>
              <a:rPr lang="en-I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alter location, run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373A80-1751-7512-DB90-44C66677A8B2}"/>
              </a:ext>
            </a:extLst>
          </p:cNvPr>
          <p:cNvSpPr/>
          <p:nvPr/>
        </p:nvSpPr>
        <p:spPr>
          <a:xfrm>
            <a:off x="311303" y="8125761"/>
            <a:ext cx="2753905" cy="4842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copy 4</a:t>
            </a:r>
            <a:r>
              <a:rPr lang="en-I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find reject traffic),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paste,no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edit, run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C4B0F84-6B3D-55D6-AC7D-9210ADB2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67" y="6533800"/>
            <a:ext cx="3355615" cy="3164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CAA34BE-C749-45D4-6017-7B7A97A6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7" y="6943106"/>
            <a:ext cx="3327447" cy="6731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A38957A-A5D4-C652-2C41-C27517980E05}"/>
              </a:ext>
            </a:extLst>
          </p:cNvPr>
          <p:cNvCxnSpPr>
            <a:cxnSpLocks/>
          </p:cNvCxnSpPr>
          <p:nvPr/>
        </p:nvCxnSpPr>
        <p:spPr>
          <a:xfrm flipH="1">
            <a:off x="2982745" y="6720352"/>
            <a:ext cx="472573" cy="247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EF8A3C-8F4B-C3FE-4BC2-BCECCAD79402}"/>
              </a:ext>
            </a:extLst>
          </p:cNvPr>
          <p:cNvCxnSpPr>
            <a:cxnSpLocks/>
          </p:cNvCxnSpPr>
          <p:nvPr/>
        </p:nvCxnSpPr>
        <p:spPr>
          <a:xfrm flipH="1">
            <a:off x="2905513" y="7365595"/>
            <a:ext cx="605215" cy="309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7E2E7ED-2471-0110-BDB5-842559A044EE}"/>
              </a:ext>
            </a:extLst>
          </p:cNvPr>
          <p:cNvSpPr/>
          <p:nvPr/>
        </p:nvSpPr>
        <p:spPr>
          <a:xfrm>
            <a:off x="5814168" y="7208789"/>
            <a:ext cx="773066" cy="1648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0A54D6-33EF-C982-A207-870652618203}"/>
              </a:ext>
            </a:extLst>
          </p:cNvPr>
          <p:cNvSpPr/>
          <p:nvPr/>
        </p:nvSpPr>
        <p:spPr>
          <a:xfrm>
            <a:off x="4943179" y="6383407"/>
            <a:ext cx="1655443" cy="1691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table with data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3F1F90D-E621-4DB7-2B40-6AB2A1B9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733" y="7638993"/>
            <a:ext cx="1835285" cy="9575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A3C846-461E-1F3F-A130-6AA182E3B58F}"/>
              </a:ext>
            </a:extLst>
          </p:cNvPr>
          <p:cNvCxnSpPr>
            <a:cxnSpLocks/>
          </p:cNvCxnSpPr>
          <p:nvPr/>
        </p:nvCxnSpPr>
        <p:spPr>
          <a:xfrm flipH="1">
            <a:off x="2973999" y="8181500"/>
            <a:ext cx="605215" cy="309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76B6E81-0A48-1151-2916-DF35D7DF50F5}"/>
              </a:ext>
            </a:extLst>
          </p:cNvPr>
          <p:cNvSpPr/>
          <p:nvPr/>
        </p:nvSpPr>
        <p:spPr>
          <a:xfrm>
            <a:off x="1283107" y="8841666"/>
            <a:ext cx="2753905" cy="4842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we can see the results of our query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DE67E1E-2E1B-A713-2D78-B8E1731E2E4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644433" y="5982928"/>
            <a:ext cx="703173" cy="527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DEF3D25-03A5-7873-ABA3-AC30C9CD5BAD}"/>
              </a:ext>
            </a:extLst>
          </p:cNvPr>
          <p:cNvSpPr/>
          <p:nvPr/>
        </p:nvSpPr>
        <p:spPr>
          <a:xfrm>
            <a:off x="249474" y="6488684"/>
            <a:ext cx="1655443" cy="2142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editor of the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anthena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3B274E3-8DD1-7776-D909-9E4ECEBE22C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08330" y="2472813"/>
            <a:ext cx="30722" cy="245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077924-634D-A473-AD8F-0368CF58D1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844424" y="3138947"/>
            <a:ext cx="1" cy="152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A8A18A-07BF-05EF-EF82-7A315ACF460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835767" y="3758380"/>
            <a:ext cx="8658" cy="210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3B0D05-3CCF-B4BA-BC64-BE13AD090C53}"/>
              </a:ext>
            </a:extLst>
          </p:cNvPr>
          <p:cNvCxnSpPr>
            <a:cxnSpLocks/>
          </p:cNvCxnSpPr>
          <p:nvPr/>
        </p:nvCxnSpPr>
        <p:spPr>
          <a:xfrm>
            <a:off x="2059803" y="8564119"/>
            <a:ext cx="0" cy="291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333E63C-0311-87DA-C1E6-FCD10B7A7E96}"/>
              </a:ext>
            </a:extLst>
          </p:cNvPr>
          <p:cNvSpPr/>
          <p:nvPr/>
        </p:nvSpPr>
        <p:spPr>
          <a:xfrm>
            <a:off x="1283107" y="8698218"/>
            <a:ext cx="965064" cy="1471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Anthena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C6542D1-9C19-7D43-6EA7-E7BC8082CB1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178277" y="1705897"/>
            <a:ext cx="730053" cy="299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FDC158B-0261-6E83-9D97-ABC66126D8FD}"/>
              </a:ext>
            </a:extLst>
          </p:cNvPr>
          <p:cNvCxnSpPr/>
          <p:nvPr/>
        </p:nvCxnSpPr>
        <p:spPr>
          <a:xfrm>
            <a:off x="518160" y="4380268"/>
            <a:ext cx="0" cy="33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8DC59C4-9C18-DF34-AE68-B4B018D726E1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4412240" y="2291534"/>
            <a:ext cx="452278" cy="6138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1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699520-AB5F-2485-5C40-359980C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64" y="243629"/>
            <a:ext cx="5529551" cy="2438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FD6695-FC26-A80C-5457-3D792D14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87" y="3233779"/>
            <a:ext cx="4170025" cy="34384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0A66AC-E4E3-D5B7-4710-E34C58EBB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950" y="7417259"/>
            <a:ext cx="3164098" cy="11217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04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53734-F1DE-256C-2409-175EC14C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8"/>
            <a:ext cx="6858000" cy="38491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B30D3-1ED9-A095-1D0B-C353E941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2739"/>
            <a:ext cx="6858000" cy="18699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1FE6D6-9933-E102-8B08-8F6DF8659B8F}"/>
              </a:ext>
            </a:extLst>
          </p:cNvPr>
          <p:cNvSpPr/>
          <p:nvPr/>
        </p:nvSpPr>
        <p:spPr>
          <a:xfrm>
            <a:off x="2046093" y="6316647"/>
            <a:ext cx="2403987" cy="4277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Before </a:t>
            </a:r>
            <a:r>
              <a:rPr lang="en-IN" dirty="0" err="1"/>
              <a:t>nat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56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678</TotalTime>
  <Words>357</Words>
  <Application>Microsoft Office PowerPoint</Application>
  <PresentationFormat>A4 Paper (210x297 mm)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Amazon Ember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Kalaiselvan P</dc:creator>
  <cp:lastModifiedBy>Kalaiselvan P</cp:lastModifiedBy>
  <cp:revision>5</cp:revision>
  <dcterms:created xsi:type="dcterms:W3CDTF">2023-07-04T05:12:51Z</dcterms:created>
  <dcterms:modified xsi:type="dcterms:W3CDTF">2023-07-05T09:59:54Z</dcterms:modified>
</cp:coreProperties>
</file>