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110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6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0E5F-DE5A-4CAD-B146-EFA440CACE2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B76C-E4BD-4C40-9AA3-5BA2A4FCA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9708-B7D7-54FE-23DB-0DF7735E3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BBCA9-160D-4DCA-BC1A-1D9F79BB1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A163F-AF6F-F889-3CA2-27DD414F4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8"/>
          <a:stretch/>
        </p:blipFill>
        <p:spPr>
          <a:xfrm>
            <a:off x="0" y="1157804"/>
            <a:ext cx="6858000" cy="1539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9D5E9-5F06-B17F-BDB4-36CEC1E1E2EE}"/>
              </a:ext>
            </a:extLst>
          </p:cNvPr>
          <p:cNvSpPr/>
          <p:nvPr/>
        </p:nvSpPr>
        <p:spPr>
          <a:xfrm>
            <a:off x="0" y="659363"/>
            <a:ext cx="6858000" cy="49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from the bastion host to the webserver in the public subnet</a:t>
            </a:r>
          </a:p>
        </p:txBody>
      </p:sp>
    </p:spTree>
    <p:extLst>
      <p:ext uri="{BB962C8B-B14F-4D97-AF65-F5344CB8AC3E}">
        <p14:creationId xmlns:p14="http://schemas.microsoft.com/office/powerpoint/2010/main" val="14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F9843-48F7-637D-D836-29B0F2C9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" y="640862"/>
            <a:ext cx="6858000" cy="3090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129800-F7F2-9553-2C5E-5DFB763B6416}"/>
              </a:ext>
            </a:extLst>
          </p:cNvPr>
          <p:cNvSpPr/>
          <p:nvPr/>
        </p:nvSpPr>
        <p:spPr>
          <a:xfrm>
            <a:off x="62523" y="117231"/>
            <a:ext cx="6858000" cy="52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Httpd installed in the webserver at public subnet. Public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connectivity to webserver in public subnet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A1DDD-01BB-FB06-A2E1-FF64D2240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96"/>
          <a:stretch/>
        </p:blipFill>
        <p:spPr>
          <a:xfrm>
            <a:off x="218831" y="4607291"/>
            <a:ext cx="5939692" cy="1058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2A87AB-293C-4BB0-71B2-6A1E79C6B71D}"/>
              </a:ext>
            </a:extLst>
          </p:cNvPr>
          <p:cNvSpPr/>
          <p:nvPr/>
        </p:nvSpPr>
        <p:spPr>
          <a:xfrm>
            <a:off x="174171" y="4255165"/>
            <a:ext cx="6006822" cy="37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content is hosted :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"Welcome To The Webserver at Public Subnet"</a:t>
            </a:r>
          </a:p>
          <a:p>
            <a:pPr algn="ctr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C6696-733A-C4C9-71B7-078C8DD5AD43}"/>
              </a:ext>
            </a:extLst>
          </p:cNvPr>
          <p:cNvSpPr/>
          <p:nvPr/>
        </p:nvSpPr>
        <p:spPr>
          <a:xfrm>
            <a:off x="259861" y="402398"/>
            <a:ext cx="5984632" cy="52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natgateway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appserver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appserver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and installed httpd in appserver1 and  tomcat in appserver2 </a:t>
            </a:r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F3706-FE57-1AB8-356A-2CA497BD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1" y="926029"/>
            <a:ext cx="5984631" cy="3300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73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59EA5-EAB3-EBB7-C5BB-E9B8D018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" y="1067310"/>
            <a:ext cx="6012622" cy="210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5F2104-03BC-18DC-30B5-83596B1C6E0C}"/>
              </a:ext>
            </a:extLst>
          </p:cNvPr>
          <p:cNvSpPr/>
          <p:nvPr/>
        </p:nvSpPr>
        <p:spPr>
          <a:xfrm>
            <a:off x="132861" y="481250"/>
            <a:ext cx="6012622" cy="58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from appserver1 to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appserver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558A3-B9EF-22FE-E620-7A894DF2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" y="3832460"/>
            <a:ext cx="6012623" cy="865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BBF0D7-F802-3660-2AD0-77E86DDAD4DB}"/>
              </a:ext>
            </a:extLst>
          </p:cNvPr>
          <p:cNvSpPr/>
          <p:nvPr/>
        </p:nvSpPr>
        <p:spPr>
          <a:xfrm>
            <a:off x="132860" y="3246400"/>
            <a:ext cx="6012623" cy="58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installed and started in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appserver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419C2-47DA-3A8A-7854-FF09557A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81" y="5830296"/>
            <a:ext cx="5842784" cy="985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D28884-FB01-187C-51D9-438CF8FD5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1" y="6853746"/>
            <a:ext cx="5842784" cy="1206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3FF60-AB72-CC84-C107-4B0A159D6B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991"/>
          <a:stretch/>
        </p:blipFill>
        <p:spPr>
          <a:xfrm>
            <a:off x="420981" y="8104691"/>
            <a:ext cx="5842784" cy="1216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2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2E9C9-5233-6124-561A-E2172526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5" y="1106323"/>
            <a:ext cx="5654530" cy="1204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B71C51-CDA3-B322-FFB0-04E12D3FE3DC}"/>
              </a:ext>
            </a:extLst>
          </p:cNvPr>
          <p:cNvSpPr/>
          <p:nvPr/>
        </p:nvSpPr>
        <p:spPr>
          <a:xfrm>
            <a:off x="601735" y="520263"/>
            <a:ext cx="5654529" cy="58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routing, using DNS of ELB </a:t>
            </a:r>
          </a:p>
        </p:txBody>
      </p:sp>
    </p:spTree>
    <p:extLst>
      <p:ext uri="{BB962C8B-B14F-4D97-AF65-F5344CB8AC3E}">
        <p14:creationId xmlns:p14="http://schemas.microsoft.com/office/powerpoint/2010/main" val="42435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9B245-A9D2-BBC9-C371-246A2856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8" y="7147249"/>
            <a:ext cx="5623003" cy="2714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4BF80B-D257-5B73-C821-913A6517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5" y="303829"/>
            <a:ext cx="3723836" cy="2263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2B3C6-10B4-AB0A-64D4-A51CB60D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95" y="2689750"/>
            <a:ext cx="3723836" cy="24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B6FF8-EAFD-B2D1-9082-C75D482F0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60"/>
          <a:stretch/>
        </p:blipFill>
        <p:spPr>
          <a:xfrm>
            <a:off x="840089" y="4329494"/>
            <a:ext cx="4853842" cy="988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CC885-4129-6248-FC1E-9EDC14EAF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05"/>
          <a:stretch/>
        </p:blipFill>
        <p:spPr>
          <a:xfrm>
            <a:off x="840089" y="5404089"/>
            <a:ext cx="4854361" cy="988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1781F-9241-64BF-A29B-EEF3DEB79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89" y="6562531"/>
            <a:ext cx="4854182" cy="1083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1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1361</TotalTime>
  <Words>84</Words>
  <Application>Microsoft Office PowerPoint</Application>
  <PresentationFormat>A4 Paper (210x297 mm)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Kalaiselvan P</dc:creator>
  <cp:lastModifiedBy>Kalaiselvan P</cp:lastModifiedBy>
  <cp:revision>5</cp:revision>
  <dcterms:created xsi:type="dcterms:W3CDTF">2023-07-11T10:04:28Z</dcterms:created>
  <dcterms:modified xsi:type="dcterms:W3CDTF">2023-07-12T17:14:30Z</dcterms:modified>
</cp:coreProperties>
</file>