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80" r:id="rId2"/>
    <p:sldId id="366" r:id="rId3"/>
    <p:sldId id="380" r:id="rId4"/>
    <p:sldId id="383" r:id="rId5"/>
    <p:sldId id="384" r:id="rId6"/>
    <p:sldId id="385" r:id="rId7"/>
    <p:sldId id="386" r:id="rId8"/>
    <p:sldId id="387" r:id="rId9"/>
    <p:sldId id="388" r:id="rId10"/>
    <p:sldId id="389" r:id="rId11"/>
    <p:sldId id="390" r:id="rId12"/>
    <p:sldId id="401" r:id="rId13"/>
    <p:sldId id="391" r:id="rId14"/>
    <p:sldId id="400" r:id="rId15"/>
    <p:sldId id="392" r:id="rId16"/>
    <p:sldId id="402" r:id="rId17"/>
    <p:sldId id="403" r:id="rId18"/>
    <p:sldId id="405" r:id="rId19"/>
    <p:sldId id="393" r:id="rId20"/>
    <p:sldId id="394" r:id="rId21"/>
    <p:sldId id="398" r:id="rId22"/>
    <p:sldId id="395" r:id="rId23"/>
    <p:sldId id="397" r:id="rId24"/>
    <p:sldId id="399"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524"/>
    <a:srgbClr val="008000"/>
    <a:srgbClr val="385D8A"/>
    <a:srgbClr val="34495E"/>
    <a:srgbClr val="FDFDFD"/>
    <a:srgbClr val="EAEAEA"/>
    <a:srgbClr val="F8F8F8"/>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8F4641-F3E2-42F5-9EDB-DCA61929A28A}" v="2" dt="2024-11-22T03:40:06.5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88" autoAdjust="0"/>
    <p:restoredTop sz="94364" autoAdjust="0"/>
  </p:normalViewPr>
  <p:slideViewPr>
    <p:cSldViewPr>
      <p:cViewPr varScale="1">
        <p:scale>
          <a:sx n="59" d="100"/>
          <a:sy n="59" d="100"/>
        </p:scale>
        <p:origin x="1596" y="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48" y="60"/>
      </p:cViewPr>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laiselvi S" userId="bedd9d76863d332d" providerId="LiveId" clId="{0D8F4641-F3E2-42F5-9EDB-DCA61929A28A}"/>
    <pc:docChg chg="undo custSel delSld modSld">
      <pc:chgData name="Kalaiselvi S" userId="bedd9d76863d332d" providerId="LiveId" clId="{0D8F4641-F3E2-42F5-9EDB-DCA61929A28A}" dt="2024-11-22T03:52:22.034" v="91" actId="47"/>
      <pc:docMkLst>
        <pc:docMk/>
      </pc:docMkLst>
      <pc:sldChg chg="addSp delSp modSp mod">
        <pc:chgData name="Kalaiselvi S" userId="bedd9d76863d332d" providerId="LiveId" clId="{0D8F4641-F3E2-42F5-9EDB-DCA61929A28A}" dt="2024-11-22T03:44:19.316" v="59" actId="27636"/>
        <pc:sldMkLst>
          <pc:docMk/>
          <pc:sldMk cId="1769472928" sldId="391"/>
        </pc:sldMkLst>
        <pc:spChg chg="mod">
          <ac:chgData name="Kalaiselvi S" userId="bedd9d76863d332d" providerId="LiveId" clId="{0D8F4641-F3E2-42F5-9EDB-DCA61929A28A}" dt="2024-11-22T03:44:19.316" v="59" actId="27636"/>
          <ac:spMkLst>
            <pc:docMk/>
            <pc:sldMk cId="1769472928" sldId="391"/>
            <ac:spMk id="3" creationId="{00000000-0000-0000-0000-000000000000}"/>
          </ac:spMkLst>
        </pc:spChg>
        <pc:picChg chg="del">
          <ac:chgData name="Kalaiselvi S" userId="bedd9d76863d332d" providerId="LiveId" clId="{0D8F4641-F3E2-42F5-9EDB-DCA61929A28A}" dt="2024-11-22T03:44:09.180" v="54" actId="478"/>
          <ac:picMkLst>
            <pc:docMk/>
            <pc:sldMk cId="1769472928" sldId="391"/>
            <ac:picMk id="4" creationId="{00000000-0000-0000-0000-000000000000}"/>
          </ac:picMkLst>
        </pc:picChg>
        <pc:picChg chg="add mod">
          <ac:chgData name="Kalaiselvi S" userId="bedd9d76863d332d" providerId="LiveId" clId="{0D8F4641-F3E2-42F5-9EDB-DCA61929A28A}" dt="2024-11-22T03:44:14.645" v="57" actId="1076"/>
          <ac:picMkLst>
            <pc:docMk/>
            <pc:sldMk cId="1769472928" sldId="391"/>
            <ac:picMk id="6" creationId="{17A00DB2-575B-3A6B-7EA5-5E37519636EC}"/>
          </ac:picMkLst>
        </pc:picChg>
      </pc:sldChg>
      <pc:sldChg chg="addSp modSp mod">
        <pc:chgData name="Kalaiselvi S" userId="bedd9d76863d332d" providerId="LiveId" clId="{0D8F4641-F3E2-42F5-9EDB-DCA61929A28A}" dt="2024-11-22T03:41:49.250" v="49" actId="255"/>
        <pc:sldMkLst>
          <pc:docMk/>
          <pc:sldMk cId="1930474785" sldId="395"/>
        </pc:sldMkLst>
        <pc:spChg chg="mod">
          <ac:chgData name="Kalaiselvi S" userId="bedd9d76863d332d" providerId="LiveId" clId="{0D8F4641-F3E2-42F5-9EDB-DCA61929A28A}" dt="2024-11-22T03:41:49.250" v="49" actId="255"/>
          <ac:spMkLst>
            <pc:docMk/>
            <pc:sldMk cId="1930474785" sldId="395"/>
            <ac:spMk id="3" creationId="{00000000-0000-0000-0000-000000000000}"/>
          </ac:spMkLst>
        </pc:spChg>
        <pc:spChg chg="add mod">
          <ac:chgData name="Kalaiselvi S" userId="bedd9d76863d332d" providerId="LiveId" clId="{0D8F4641-F3E2-42F5-9EDB-DCA61929A28A}" dt="2024-11-22T03:40:06.541" v="36"/>
          <ac:spMkLst>
            <pc:docMk/>
            <pc:sldMk cId="1930474785" sldId="395"/>
            <ac:spMk id="12" creationId="{09C7026C-D7C2-95AD-9AB0-14ED7F00CA17}"/>
          </ac:spMkLst>
        </pc:spChg>
        <pc:spChg chg="add mod">
          <ac:chgData name="Kalaiselvi S" userId="bedd9d76863d332d" providerId="LiveId" clId="{0D8F4641-F3E2-42F5-9EDB-DCA61929A28A}" dt="2024-11-22T03:40:06.541" v="36"/>
          <ac:spMkLst>
            <pc:docMk/>
            <pc:sldMk cId="1930474785" sldId="395"/>
            <ac:spMk id="13" creationId="{E0D76D6F-980D-4D30-1788-3CC8A5BDE6E3}"/>
          </ac:spMkLst>
        </pc:spChg>
        <pc:spChg chg="add mod">
          <ac:chgData name="Kalaiselvi S" userId="bedd9d76863d332d" providerId="LiveId" clId="{0D8F4641-F3E2-42F5-9EDB-DCA61929A28A}" dt="2024-11-22T03:40:06.541" v="36"/>
          <ac:spMkLst>
            <pc:docMk/>
            <pc:sldMk cId="1930474785" sldId="395"/>
            <ac:spMk id="14" creationId="{FA17C08C-777E-A6EA-26BE-B6AD8D1D5B17}"/>
          </ac:spMkLst>
        </pc:spChg>
        <pc:spChg chg="add mod">
          <ac:chgData name="Kalaiselvi S" userId="bedd9d76863d332d" providerId="LiveId" clId="{0D8F4641-F3E2-42F5-9EDB-DCA61929A28A}" dt="2024-11-22T03:40:06.541" v="36"/>
          <ac:spMkLst>
            <pc:docMk/>
            <pc:sldMk cId="1930474785" sldId="395"/>
            <ac:spMk id="15" creationId="{54CF65F7-5313-C905-92CC-4C1E3543D229}"/>
          </ac:spMkLst>
        </pc:spChg>
        <pc:spChg chg="add mod">
          <ac:chgData name="Kalaiselvi S" userId="bedd9d76863d332d" providerId="LiveId" clId="{0D8F4641-F3E2-42F5-9EDB-DCA61929A28A}" dt="2024-11-22T03:40:06.541" v="36"/>
          <ac:spMkLst>
            <pc:docMk/>
            <pc:sldMk cId="1930474785" sldId="395"/>
            <ac:spMk id="16" creationId="{35775D14-853F-908D-6A4D-706E93E59939}"/>
          </ac:spMkLst>
        </pc:spChg>
        <pc:spChg chg="add mod">
          <ac:chgData name="Kalaiselvi S" userId="bedd9d76863d332d" providerId="LiveId" clId="{0D8F4641-F3E2-42F5-9EDB-DCA61929A28A}" dt="2024-11-22T03:40:06.541" v="36"/>
          <ac:spMkLst>
            <pc:docMk/>
            <pc:sldMk cId="1930474785" sldId="395"/>
            <ac:spMk id="17" creationId="{F433EA47-0963-40D3-9BC2-3618459FECEE}"/>
          </ac:spMkLst>
        </pc:spChg>
        <pc:spChg chg="add mod">
          <ac:chgData name="Kalaiselvi S" userId="bedd9d76863d332d" providerId="LiveId" clId="{0D8F4641-F3E2-42F5-9EDB-DCA61929A28A}" dt="2024-11-22T03:40:06.541" v="36"/>
          <ac:spMkLst>
            <pc:docMk/>
            <pc:sldMk cId="1930474785" sldId="395"/>
            <ac:spMk id="18" creationId="{CC2E15E7-C5E1-7E7D-C689-1528C02FBA24}"/>
          </ac:spMkLst>
        </pc:spChg>
        <pc:spChg chg="add mod">
          <ac:chgData name="Kalaiselvi S" userId="bedd9d76863d332d" providerId="LiveId" clId="{0D8F4641-F3E2-42F5-9EDB-DCA61929A28A}" dt="2024-11-22T03:40:06.541" v="36"/>
          <ac:spMkLst>
            <pc:docMk/>
            <pc:sldMk cId="1930474785" sldId="395"/>
            <ac:spMk id="19" creationId="{FA47674E-4890-A3C8-8231-68F7F720DAA2}"/>
          </ac:spMkLst>
        </pc:spChg>
        <pc:spChg chg="add mod">
          <ac:chgData name="Kalaiselvi S" userId="bedd9d76863d332d" providerId="LiveId" clId="{0D8F4641-F3E2-42F5-9EDB-DCA61929A28A}" dt="2024-11-22T03:40:06.541" v="36"/>
          <ac:spMkLst>
            <pc:docMk/>
            <pc:sldMk cId="1930474785" sldId="395"/>
            <ac:spMk id="20" creationId="{ADC587F4-AE93-3CE1-C173-F94A059780B7}"/>
          </ac:spMkLst>
        </pc:spChg>
        <pc:spChg chg="add mod">
          <ac:chgData name="Kalaiselvi S" userId="bedd9d76863d332d" providerId="LiveId" clId="{0D8F4641-F3E2-42F5-9EDB-DCA61929A28A}" dt="2024-11-22T03:40:06.541" v="36"/>
          <ac:spMkLst>
            <pc:docMk/>
            <pc:sldMk cId="1930474785" sldId="395"/>
            <ac:spMk id="21" creationId="{2D3091F5-BF0C-9186-47AC-38CBC704E1C5}"/>
          </ac:spMkLst>
        </pc:spChg>
        <pc:spChg chg="add mod">
          <ac:chgData name="Kalaiselvi S" userId="bedd9d76863d332d" providerId="LiveId" clId="{0D8F4641-F3E2-42F5-9EDB-DCA61929A28A}" dt="2024-11-22T03:40:06.541" v="36"/>
          <ac:spMkLst>
            <pc:docMk/>
            <pc:sldMk cId="1930474785" sldId="395"/>
            <ac:spMk id="22" creationId="{5C32D567-0D8E-E348-7222-CA66D654F176}"/>
          </ac:spMkLst>
        </pc:spChg>
        <pc:spChg chg="add mod">
          <ac:chgData name="Kalaiselvi S" userId="bedd9d76863d332d" providerId="LiveId" clId="{0D8F4641-F3E2-42F5-9EDB-DCA61929A28A}" dt="2024-11-22T03:40:06.541" v="36"/>
          <ac:spMkLst>
            <pc:docMk/>
            <pc:sldMk cId="1930474785" sldId="395"/>
            <ac:spMk id="23" creationId="{E7BEF9B9-210F-D7AE-6C20-9AF59C6642BC}"/>
          </ac:spMkLst>
        </pc:spChg>
        <pc:spChg chg="add mod">
          <ac:chgData name="Kalaiselvi S" userId="bedd9d76863d332d" providerId="LiveId" clId="{0D8F4641-F3E2-42F5-9EDB-DCA61929A28A}" dt="2024-11-22T03:40:06.541" v="36"/>
          <ac:spMkLst>
            <pc:docMk/>
            <pc:sldMk cId="1930474785" sldId="395"/>
            <ac:spMk id="24" creationId="{764B8886-D994-A714-EB45-8D5127CC4283}"/>
          </ac:spMkLst>
        </pc:spChg>
        <pc:spChg chg="add mod">
          <ac:chgData name="Kalaiselvi S" userId="bedd9d76863d332d" providerId="LiveId" clId="{0D8F4641-F3E2-42F5-9EDB-DCA61929A28A}" dt="2024-11-22T03:40:06.541" v="36"/>
          <ac:spMkLst>
            <pc:docMk/>
            <pc:sldMk cId="1930474785" sldId="395"/>
            <ac:spMk id="25" creationId="{12FD9759-FD31-514A-DB6B-5556D8A2DC0A}"/>
          </ac:spMkLst>
        </pc:spChg>
        <pc:spChg chg="add mod">
          <ac:chgData name="Kalaiselvi S" userId="bedd9d76863d332d" providerId="LiveId" clId="{0D8F4641-F3E2-42F5-9EDB-DCA61929A28A}" dt="2024-11-22T03:40:06.541" v="36"/>
          <ac:spMkLst>
            <pc:docMk/>
            <pc:sldMk cId="1930474785" sldId="395"/>
            <ac:spMk id="26" creationId="{C0DAB504-3062-95FE-953C-8C7755E7070B}"/>
          </ac:spMkLst>
        </pc:spChg>
        <pc:spChg chg="add mod">
          <ac:chgData name="Kalaiselvi S" userId="bedd9d76863d332d" providerId="LiveId" clId="{0D8F4641-F3E2-42F5-9EDB-DCA61929A28A}" dt="2024-11-22T03:40:06.541" v="36"/>
          <ac:spMkLst>
            <pc:docMk/>
            <pc:sldMk cId="1930474785" sldId="395"/>
            <ac:spMk id="27" creationId="{36E60769-B6A1-CB77-D905-504589A74B60}"/>
          </ac:spMkLst>
        </pc:spChg>
        <pc:spChg chg="add mod">
          <ac:chgData name="Kalaiselvi S" userId="bedd9d76863d332d" providerId="LiveId" clId="{0D8F4641-F3E2-42F5-9EDB-DCA61929A28A}" dt="2024-11-22T03:40:06.541" v="36"/>
          <ac:spMkLst>
            <pc:docMk/>
            <pc:sldMk cId="1930474785" sldId="395"/>
            <ac:spMk id="28" creationId="{4822D453-A5A8-7443-EF61-F5F71F7F4C69}"/>
          </ac:spMkLst>
        </pc:spChg>
        <pc:spChg chg="add mod">
          <ac:chgData name="Kalaiselvi S" userId="bedd9d76863d332d" providerId="LiveId" clId="{0D8F4641-F3E2-42F5-9EDB-DCA61929A28A}" dt="2024-11-22T03:40:06.541" v="36"/>
          <ac:spMkLst>
            <pc:docMk/>
            <pc:sldMk cId="1930474785" sldId="395"/>
            <ac:spMk id="29" creationId="{3C0CEE40-033D-BB18-0EFE-42DC078349CD}"/>
          </ac:spMkLst>
        </pc:spChg>
        <pc:spChg chg="add mod">
          <ac:chgData name="Kalaiselvi S" userId="bedd9d76863d332d" providerId="LiveId" clId="{0D8F4641-F3E2-42F5-9EDB-DCA61929A28A}" dt="2024-11-22T03:40:06.541" v="36"/>
          <ac:spMkLst>
            <pc:docMk/>
            <pc:sldMk cId="1930474785" sldId="395"/>
            <ac:spMk id="30" creationId="{4516DA3D-022D-5ABE-9834-69C48465437D}"/>
          </ac:spMkLst>
        </pc:spChg>
        <pc:spChg chg="add mod">
          <ac:chgData name="Kalaiselvi S" userId="bedd9d76863d332d" providerId="LiveId" clId="{0D8F4641-F3E2-42F5-9EDB-DCA61929A28A}" dt="2024-11-22T03:40:06.541" v="36"/>
          <ac:spMkLst>
            <pc:docMk/>
            <pc:sldMk cId="1930474785" sldId="395"/>
            <ac:spMk id="31" creationId="{3698C6A3-2F0E-DB24-0569-ECA590ECB996}"/>
          </ac:spMkLst>
        </pc:spChg>
        <pc:spChg chg="add mod">
          <ac:chgData name="Kalaiselvi S" userId="bedd9d76863d332d" providerId="LiveId" clId="{0D8F4641-F3E2-42F5-9EDB-DCA61929A28A}" dt="2024-11-22T03:40:06.541" v="36"/>
          <ac:spMkLst>
            <pc:docMk/>
            <pc:sldMk cId="1930474785" sldId="395"/>
            <ac:spMk id="32" creationId="{FA391DB0-5189-BE7F-CF2D-41CA06696003}"/>
          </ac:spMkLst>
        </pc:spChg>
        <pc:spChg chg="add mod">
          <ac:chgData name="Kalaiselvi S" userId="bedd9d76863d332d" providerId="LiveId" clId="{0D8F4641-F3E2-42F5-9EDB-DCA61929A28A}" dt="2024-11-22T03:40:06.541" v="36"/>
          <ac:spMkLst>
            <pc:docMk/>
            <pc:sldMk cId="1930474785" sldId="395"/>
            <ac:spMk id="33" creationId="{19A51667-2418-6B58-084A-61059A5B84CE}"/>
          </ac:spMkLst>
        </pc:spChg>
        <pc:spChg chg="add mod">
          <ac:chgData name="Kalaiselvi S" userId="bedd9d76863d332d" providerId="LiveId" clId="{0D8F4641-F3E2-42F5-9EDB-DCA61929A28A}" dt="2024-11-22T03:40:06.541" v="36"/>
          <ac:spMkLst>
            <pc:docMk/>
            <pc:sldMk cId="1930474785" sldId="395"/>
            <ac:spMk id="34" creationId="{4F8061CD-D08F-CB37-E8E9-B56872770150}"/>
          </ac:spMkLst>
        </pc:spChg>
        <pc:spChg chg="add mod">
          <ac:chgData name="Kalaiselvi S" userId="bedd9d76863d332d" providerId="LiveId" clId="{0D8F4641-F3E2-42F5-9EDB-DCA61929A28A}" dt="2024-11-22T03:40:06.541" v="36"/>
          <ac:spMkLst>
            <pc:docMk/>
            <pc:sldMk cId="1930474785" sldId="395"/>
            <ac:spMk id="35" creationId="{9BAEF1A1-013B-30B8-D43C-119B424B5CE0}"/>
          </ac:spMkLst>
        </pc:spChg>
        <pc:spChg chg="add mod">
          <ac:chgData name="Kalaiselvi S" userId="bedd9d76863d332d" providerId="LiveId" clId="{0D8F4641-F3E2-42F5-9EDB-DCA61929A28A}" dt="2024-11-22T03:40:06.541" v="36"/>
          <ac:spMkLst>
            <pc:docMk/>
            <pc:sldMk cId="1930474785" sldId="395"/>
            <ac:spMk id="36" creationId="{47FC600D-4EB4-2489-B965-33A65F73E668}"/>
          </ac:spMkLst>
        </pc:spChg>
        <pc:spChg chg="add mod">
          <ac:chgData name="Kalaiselvi S" userId="bedd9d76863d332d" providerId="LiveId" clId="{0D8F4641-F3E2-42F5-9EDB-DCA61929A28A}" dt="2024-11-22T03:40:06.541" v="36"/>
          <ac:spMkLst>
            <pc:docMk/>
            <pc:sldMk cId="1930474785" sldId="395"/>
            <ac:spMk id="37" creationId="{981FFE6E-94F7-1F48-591E-7D480AA07C31}"/>
          </ac:spMkLst>
        </pc:spChg>
        <pc:spChg chg="add mod">
          <ac:chgData name="Kalaiselvi S" userId="bedd9d76863d332d" providerId="LiveId" clId="{0D8F4641-F3E2-42F5-9EDB-DCA61929A28A}" dt="2024-11-22T03:40:06.541" v="36"/>
          <ac:spMkLst>
            <pc:docMk/>
            <pc:sldMk cId="1930474785" sldId="395"/>
            <ac:spMk id="38" creationId="{1D13E689-870D-DF0D-FFDC-053C90D41938}"/>
          </ac:spMkLst>
        </pc:spChg>
        <pc:spChg chg="add mod">
          <ac:chgData name="Kalaiselvi S" userId="bedd9d76863d332d" providerId="LiveId" clId="{0D8F4641-F3E2-42F5-9EDB-DCA61929A28A}" dt="2024-11-22T03:40:06.541" v="36"/>
          <ac:spMkLst>
            <pc:docMk/>
            <pc:sldMk cId="1930474785" sldId="395"/>
            <ac:spMk id="39" creationId="{57F29D48-1CB3-8CED-9CB0-5D49384DB214}"/>
          </ac:spMkLst>
        </pc:spChg>
        <pc:spChg chg="add mod">
          <ac:chgData name="Kalaiselvi S" userId="bedd9d76863d332d" providerId="LiveId" clId="{0D8F4641-F3E2-42F5-9EDB-DCA61929A28A}" dt="2024-11-22T03:40:06.541" v="36"/>
          <ac:spMkLst>
            <pc:docMk/>
            <pc:sldMk cId="1930474785" sldId="395"/>
            <ac:spMk id="40" creationId="{C7C675CE-51CD-94F3-EAAB-10983C4930DF}"/>
          </ac:spMkLst>
        </pc:spChg>
        <pc:spChg chg="add mod">
          <ac:chgData name="Kalaiselvi S" userId="bedd9d76863d332d" providerId="LiveId" clId="{0D8F4641-F3E2-42F5-9EDB-DCA61929A28A}" dt="2024-11-22T03:40:06.541" v="36"/>
          <ac:spMkLst>
            <pc:docMk/>
            <pc:sldMk cId="1930474785" sldId="395"/>
            <ac:spMk id="41" creationId="{D488B279-8FA1-117E-0288-B15ECA3D6669}"/>
          </ac:spMkLst>
        </pc:spChg>
        <pc:spChg chg="add mod">
          <ac:chgData name="Kalaiselvi S" userId="bedd9d76863d332d" providerId="LiveId" clId="{0D8F4641-F3E2-42F5-9EDB-DCA61929A28A}" dt="2024-11-22T03:40:06.541" v="36"/>
          <ac:spMkLst>
            <pc:docMk/>
            <pc:sldMk cId="1930474785" sldId="395"/>
            <ac:spMk id="42" creationId="{8F76D3E2-F352-C752-0C40-575F915133B6}"/>
          </ac:spMkLst>
        </pc:spChg>
        <pc:spChg chg="add mod">
          <ac:chgData name="Kalaiselvi S" userId="bedd9d76863d332d" providerId="LiveId" clId="{0D8F4641-F3E2-42F5-9EDB-DCA61929A28A}" dt="2024-11-22T03:40:06.541" v="36"/>
          <ac:spMkLst>
            <pc:docMk/>
            <pc:sldMk cId="1930474785" sldId="395"/>
            <ac:spMk id="43" creationId="{7EB4344C-57C4-EC82-5B6A-444450B4C96D}"/>
          </ac:spMkLst>
        </pc:spChg>
        <pc:spChg chg="add mod">
          <ac:chgData name="Kalaiselvi S" userId="bedd9d76863d332d" providerId="LiveId" clId="{0D8F4641-F3E2-42F5-9EDB-DCA61929A28A}" dt="2024-11-22T03:40:06.541" v="36"/>
          <ac:spMkLst>
            <pc:docMk/>
            <pc:sldMk cId="1930474785" sldId="395"/>
            <ac:spMk id="44" creationId="{F07BE8B2-7CBD-4AEA-E73F-E6D93B290888}"/>
          </ac:spMkLst>
        </pc:spChg>
        <pc:spChg chg="add mod">
          <ac:chgData name="Kalaiselvi S" userId="bedd9d76863d332d" providerId="LiveId" clId="{0D8F4641-F3E2-42F5-9EDB-DCA61929A28A}" dt="2024-11-22T03:40:06.541" v="36"/>
          <ac:spMkLst>
            <pc:docMk/>
            <pc:sldMk cId="1930474785" sldId="395"/>
            <ac:spMk id="45" creationId="{1D1A8123-44F0-BF50-E4A3-7E47A0FFD1BB}"/>
          </ac:spMkLst>
        </pc:spChg>
        <pc:spChg chg="add mod">
          <ac:chgData name="Kalaiselvi S" userId="bedd9d76863d332d" providerId="LiveId" clId="{0D8F4641-F3E2-42F5-9EDB-DCA61929A28A}" dt="2024-11-22T03:40:06.541" v="36"/>
          <ac:spMkLst>
            <pc:docMk/>
            <pc:sldMk cId="1930474785" sldId="395"/>
            <ac:spMk id="46" creationId="{5D9D2232-0E6E-0BD8-3CB3-02502E18FCD8}"/>
          </ac:spMkLst>
        </pc:spChg>
        <pc:spChg chg="add mod">
          <ac:chgData name="Kalaiselvi S" userId="bedd9d76863d332d" providerId="LiveId" clId="{0D8F4641-F3E2-42F5-9EDB-DCA61929A28A}" dt="2024-11-22T03:40:06.541" v="36"/>
          <ac:spMkLst>
            <pc:docMk/>
            <pc:sldMk cId="1930474785" sldId="395"/>
            <ac:spMk id="47" creationId="{9E4C251B-A8AC-5BDA-D0C8-831C26A24D85}"/>
          </ac:spMkLst>
        </pc:spChg>
        <pc:spChg chg="add mod">
          <ac:chgData name="Kalaiselvi S" userId="bedd9d76863d332d" providerId="LiveId" clId="{0D8F4641-F3E2-42F5-9EDB-DCA61929A28A}" dt="2024-11-22T03:40:06.541" v="36"/>
          <ac:spMkLst>
            <pc:docMk/>
            <pc:sldMk cId="1930474785" sldId="395"/>
            <ac:spMk id="48" creationId="{4641D133-8816-511F-5E97-60B460726BF8}"/>
          </ac:spMkLst>
        </pc:spChg>
        <pc:spChg chg="add mod">
          <ac:chgData name="Kalaiselvi S" userId="bedd9d76863d332d" providerId="LiveId" clId="{0D8F4641-F3E2-42F5-9EDB-DCA61929A28A}" dt="2024-11-22T03:40:06.541" v="36"/>
          <ac:spMkLst>
            <pc:docMk/>
            <pc:sldMk cId="1930474785" sldId="395"/>
            <ac:spMk id="49" creationId="{1F9D2F38-38AC-72D4-2CE6-B8A7E603C2A2}"/>
          </ac:spMkLst>
        </pc:spChg>
        <pc:spChg chg="add mod">
          <ac:chgData name="Kalaiselvi S" userId="bedd9d76863d332d" providerId="LiveId" clId="{0D8F4641-F3E2-42F5-9EDB-DCA61929A28A}" dt="2024-11-22T03:40:06.541" v="36"/>
          <ac:spMkLst>
            <pc:docMk/>
            <pc:sldMk cId="1930474785" sldId="395"/>
            <ac:spMk id="50" creationId="{6A65FA3C-7838-D4CE-96E4-4B65A7393F71}"/>
          </ac:spMkLst>
        </pc:spChg>
        <pc:spChg chg="add mod">
          <ac:chgData name="Kalaiselvi S" userId="bedd9d76863d332d" providerId="LiveId" clId="{0D8F4641-F3E2-42F5-9EDB-DCA61929A28A}" dt="2024-11-22T03:40:06.541" v="36"/>
          <ac:spMkLst>
            <pc:docMk/>
            <pc:sldMk cId="1930474785" sldId="395"/>
            <ac:spMk id="51" creationId="{913A1AEE-01F0-7605-E5CF-4CC607B47346}"/>
          </ac:spMkLst>
        </pc:spChg>
        <pc:spChg chg="add mod">
          <ac:chgData name="Kalaiselvi S" userId="bedd9d76863d332d" providerId="LiveId" clId="{0D8F4641-F3E2-42F5-9EDB-DCA61929A28A}" dt="2024-11-22T03:40:06.541" v="36"/>
          <ac:spMkLst>
            <pc:docMk/>
            <pc:sldMk cId="1930474785" sldId="395"/>
            <ac:spMk id="52" creationId="{BE1BFAEF-DF0E-BD9C-FC18-61C4F2FCA297}"/>
          </ac:spMkLst>
        </pc:spChg>
        <pc:spChg chg="add mod">
          <ac:chgData name="Kalaiselvi S" userId="bedd9d76863d332d" providerId="LiveId" clId="{0D8F4641-F3E2-42F5-9EDB-DCA61929A28A}" dt="2024-11-22T03:40:06.541" v="36"/>
          <ac:spMkLst>
            <pc:docMk/>
            <pc:sldMk cId="1930474785" sldId="395"/>
            <ac:spMk id="53" creationId="{AA55ED7F-4166-8DA2-DD5C-DC1E7EEE15D0}"/>
          </ac:spMkLst>
        </pc:spChg>
        <pc:spChg chg="add mod">
          <ac:chgData name="Kalaiselvi S" userId="bedd9d76863d332d" providerId="LiveId" clId="{0D8F4641-F3E2-42F5-9EDB-DCA61929A28A}" dt="2024-11-22T03:40:06.541" v="36"/>
          <ac:spMkLst>
            <pc:docMk/>
            <pc:sldMk cId="1930474785" sldId="395"/>
            <ac:spMk id="54" creationId="{6C62BC69-9C2A-1FC9-1A49-9BF03D751838}"/>
          </ac:spMkLst>
        </pc:spChg>
        <pc:spChg chg="add mod">
          <ac:chgData name="Kalaiselvi S" userId="bedd9d76863d332d" providerId="LiveId" clId="{0D8F4641-F3E2-42F5-9EDB-DCA61929A28A}" dt="2024-11-22T03:40:06.541" v="36"/>
          <ac:spMkLst>
            <pc:docMk/>
            <pc:sldMk cId="1930474785" sldId="395"/>
            <ac:spMk id="55" creationId="{C520B449-A1C4-7374-A284-AF9522009EDA}"/>
          </ac:spMkLst>
        </pc:spChg>
        <pc:spChg chg="add mod">
          <ac:chgData name="Kalaiselvi S" userId="bedd9d76863d332d" providerId="LiveId" clId="{0D8F4641-F3E2-42F5-9EDB-DCA61929A28A}" dt="2024-11-22T03:40:06.541" v="36"/>
          <ac:spMkLst>
            <pc:docMk/>
            <pc:sldMk cId="1930474785" sldId="395"/>
            <ac:spMk id="56" creationId="{2B85CA61-6103-84B7-F818-B1B0E1B52E4B}"/>
          </ac:spMkLst>
        </pc:spChg>
        <pc:spChg chg="add mod">
          <ac:chgData name="Kalaiselvi S" userId="bedd9d76863d332d" providerId="LiveId" clId="{0D8F4641-F3E2-42F5-9EDB-DCA61929A28A}" dt="2024-11-22T03:40:06.541" v="36"/>
          <ac:spMkLst>
            <pc:docMk/>
            <pc:sldMk cId="1930474785" sldId="395"/>
            <ac:spMk id="57" creationId="{4825F341-D637-2FA5-0CC1-10877ED05816}"/>
          </ac:spMkLst>
        </pc:spChg>
        <pc:spChg chg="add mod">
          <ac:chgData name="Kalaiselvi S" userId="bedd9d76863d332d" providerId="LiveId" clId="{0D8F4641-F3E2-42F5-9EDB-DCA61929A28A}" dt="2024-11-22T03:40:06.541" v="36"/>
          <ac:spMkLst>
            <pc:docMk/>
            <pc:sldMk cId="1930474785" sldId="395"/>
            <ac:spMk id="58" creationId="{14C11CC9-4A7D-FB70-A6C1-B697E08AB001}"/>
          </ac:spMkLst>
        </pc:spChg>
        <pc:spChg chg="add mod">
          <ac:chgData name="Kalaiselvi S" userId="bedd9d76863d332d" providerId="LiveId" clId="{0D8F4641-F3E2-42F5-9EDB-DCA61929A28A}" dt="2024-11-22T03:40:06.541" v="36"/>
          <ac:spMkLst>
            <pc:docMk/>
            <pc:sldMk cId="1930474785" sldId="395"/>
            <ac:spMk id="59" creationId="{701BBDA5-7EC7-0100-4360-BAAA83EF9EB0}"/>
          </ac:spMkLst>
        </pc:spChg>
        <pc:spChg chg="add mod">
          <ac:chgData name="Kalaiselvi S" userId="bedd9d76863d332d" providerId="LiveId" clId="{0D8F4641-F3E2-42F5-9EDB-DCA61929A28A}" dt="2024-11-22T03:40:06.541" v="36"/>
          <ac:spMkLst>
            <pc:docMk/>
            <pc:sldMk cId="1930474785" sldId="395"/>
            <ac:spMk id="60" creationId="{710EEF38-3234-67CE-5F93-8045F0FC0A97}"/>
          </ac:spMkLst>
        </pc:spChg>
        <pc:spChg chg="add mod">
          <ac:chgData name="Kalaiselvi S" userId="bedd9d76863d332d" providerId="LiveId" clId="{0D8F4641-F3E2-42F5-9EDB-DCA61929A28A}" dt="2024-11-22T03:40:06.541" v="36"/>
          <ac:spMkLst>
            <pc:docMk/>
            <pc:sldMk cId="1930474785" sldId="395"/>
            <ac:spMk id="61" creationId="{0C0CDB98-671E-090A-A610-07951EA117E1}"/>
          </ac:spMkLst>
        </pc:spChg>
        <pc:spChg chg="add mod">
          <ac:chgData name="Kalaiselvi S" userId="bedd9d76863d332d" providerId="LiveId" clId="{0D8F4641-F3E2-42F5-9EDB-DCA61929A28A}" dt="2024-11-22T03:40:06.541" v="36"/>
          <ac:spMkLst>
            <pc:docMk/>
            <pc:sldMk cId="1930474785" sldId="395"/>
            <ac:spMk id="62" creationId="{AF6D64FF-BA6D-0C0E-8F2D-A24EAD847E04}"/>
          </ac:spMkLst>
        </pc:spChg>
        <pc:spChg chg="add mod">
          <ac:chgData name="Kalaiselvi S" userId="bedd9d76863d332d" providerId="LiveId" clId="{0D8F4641-F3E2-42F5-9EDB-DCA61929A28A}" dt="2024-11-22T03:40:06.541" v="36"/>
          <ac:spMkLst>
            <pc:docMk/>
            <pc:sldMk cId="1930474785" sldId="395"/>
            <ac:spMk id="63" creationId="{66616F2F-02B7-5868-7929-DDAB06BC6117}"/>
          </ac:spMkLst>
        </pc:spChg>
        <pc:spChg chg="add mod">
          <ac:chgData name="Kalaiselvi S" userId="bedd9d76863d332d" providerId="LiveId" clId="{0D8F4641-F3E2-42F5-9EDB-DCA61929A28A}" dt="2024-11-22T03:40:06.541" v="36"/>
          <ac:spMkLst>
            <pc:docMk/>
            <pc:sldMk cId="1930474785" sldId="395"/>
            <ac:spMk id="64" creationId="{B7669516-191B-74D6-5E51-EB2961AE773A}"/>
          </ac:spMkLst>
        </pc:spChg>
        <pc:spChg chg="add mod">
          <ac:chgData name="Kalaiselvi S" userId="bedd9d76863d332d" providerId="LiveId" clId="{0D8F4641-F3E2-42F5-9EDB-DCA61929A28A}" dt="2024-11-22T03:40:06.541" v="36"/>
          <ac:spMkLst>
            <pc:docMk/>
            <pc:sldMk cId="1930474785" sldId="395"/>
            <ac:spMk id="65" creationId="{DB3EC1D2-3AC2-3EFC-969F-EB9DA31D10CE}"/>
          </ac:spMkLst>
        </pc:spChg>
        <pc:spChg chg="add mod">
          <ac:chgData name="Kalaiselvi S" userId="bedd9d76863d332d" providerId="LiveId" clId="{0D8F4641-F3E2-42F5-9EDB-DCA61929A28A}" dt="2024-11-22T03:40:06.541" v="36"/>
          <ac:spMkLst>
            <pc:docMk/>
            <pc:sldMk cId="1930474785" sldId="395"/>
            <ac:spMk id="66" creationId="{B3F30150-FCB2-74C5-E44A-CA4109CAD37E}"/>
          </ac:spMkLst>
        </pc:spChg>
        <pc:spChg chg="add mod">
          <ac:chgData name="Kalaiselvi S" userId="bedd9d76863d332d" providerId="LiveId" clId="{0D8F4641-F3E2-42F5-9EDB-DCA61929A28A}" dt="2024-11-22T03:40:06.541" v="36"/>
          <ac:spMkLst>
            <pc:docMk/>
            <pc:sldMk cId="1930474785" sldId="395"/>
            <ac:spMk id="67" creationId="{E8EF3A6B-4E41-3C36-27E9-78D335705948}"/>
          </ac:spMkLst>
        </pc:spChg>
        <pc:spChg chg="add mod">
          <ac:chgData name="Kalaiselvi S" userId="bedd9d76863d332d" providerId="LiveId" clId="{0D8F4641-F3E2-42F5-9EDB-DCA61929A28A}" dt="2024-11-22T03:40:06.541" v="36"/>
          <ac:spMkLst>
            <pc:docMk/>
            <pc:sldMk cId="1930474785" sldId="395"/>
            <ac:spMk id="68" creationId="{11B4FB31-4576-41B4-CB47-1537B63DE41A}"/>
          </ac:spMkLst>
        </pc:spChg>
        <pc:spChg chg="add mod">
          <ac:chgData name="Kalaiselvi S" userId="bedd9d76863d332d" providerId="LiveId" clId="{0D8F4641-F3E2-42F5-9EDB-DCA61929A28A}" dt="2024-11-22T03:40:06.541" v="36"/>
          <ac:spMkLst>
            <pc:docMk/>
            <pc:sldMk cId="1930474785" sldId="395"/>
            <ac:spMk id="69" creationId="{C32927F5-8426-0F5D-1D70-3647853F4731}"/>
          </ac:spMkLst>
        </pc:spChg>
        <pc:spChg chg="add mod">
          <ac:chgData name="Kalaiselvi S" userId="bedd9d76863d332d" providerId="LiveId" clId="{0D8F4641-F3E2-42F5-9EDB-DCA61929A28A}" dt="2024-11-22T03:40:06.541" v="36"/>
          <ac:spMkLst>
            <pc:docMk/>
            <pc:sldMk cId="1930474785" sldId="395"/>
            <ac:spMk id="70" creationId="{B67A0DAC-7356-E544-ADEF-92D02802C040}"/>
          </ac:spMkLst>
        </pc:spChg>
        <pc:spChg chg="add mod">
          <ac:chgData name="Kalaiselvi S" userId="bedd9d76863d332d" providerId="LiveId" clId="{0D8F4641-F3E2-42F5-9EDB-DCA61929A28A}" dt="2024-11-22T03:40:06.541" v="36"/>
          <ac:spMkLst>
            <pc:docMk/>
            <pc:sldMk cId="1930474785" sldId="395"/>
            <ac:spMk id="71" creationId="{35F8A606-BA97-3412-8586-AC7F54E88B9A}"/>
          </ac:spMkLst>
        </pc:spChg>
        <pc:spChg chg="add mod">
          <ac:chgData name="Kalaiselvi S" userId="bedd9d76863d332d" providerId="LiveId" clId="{0D8F4641-F3E2-42F5-9EDB-DCA61929A28A}" dt="2024-11-22T03:40:06.541" v="36"/>
          <ac:spMkLst>
            <pc:docMk/>
            <pc:sldMk cId="1930474785" sldId="395"/>
            <ac:spMk id="72" creationId="{A9DC7C61-A67F-D4D1-C9FF-A798D69CC96D}"/>
          </ac:spMkLst>
        </pc:spChg>
        <pc:spChg chg="add mod">
          <ac:chgData name="Kalaiselvi S" userId="bedd9d76863d332d" providerId="LiveId" clId="{0D8F4641-F3E2-42F5-9EDB-DCA61929A28A}" dt="2024-11-22T03:40:06.541" v="36"/>
          <ac:spMkLst>
            <pc:docMk/>
            <pc:sldMk cId="1930474785" sldId="395"/>
            <ac:spMk id="73" creationId="{BB2D259B-8729-3CEF-B40B-FBD8DE035E97}"/>
          </ac:spMkLst>
        </pc:spChg>
        <pc:spChg chg="add mod">
          <ac:chgData name="Kalaiselvi S" userId="bedd9d76863d332d" providerId="LiveId" clId="{0D8F4641-F3E2-42F5-9EDB-DCA61929A28A}" dt="2024-11-22T03:40:06.541" v="36"/>
          <ac:spMkLst>
            <pc:docMk/>
            <pc:sldMk cId="1930474785" sldId="395"/>
            <ac:spMk id="74" creationId="{BA399C39-A06B-2EE7-6D22-120E9A0C9D52}"/>
          </ac:spMkLst>
        </pc:spChg>
        <pc:spChg chg="add mod">
          <ac:chgData name="Kalaiselvi S" userId="bedd9d76863d332d" providerId="LiveId" clId="{0D8F4641-F3E2-42F5-9EDB-DCA61929A28A}" dt="2024-11-22T03:40:06.541" v="36"/>
          <ac:spMkLst>
            <pc:docMk/>
            <pc:sldMk cId="1930474785" sldId="395"/>
            <ac:spMk id="75" creationId="{F2D79DC9-2D4E-A292-A9DB-C374A8DCC459}"/>
          </ac:spMkLst>
        </pc:spChg>
        <pc:spChg chg="add mod">
          <ac:chgData name="Kalaiselvi S" userId="bedd9d76863d332d" providerId="LiveId" clId="{0D8F4641-F3E2-42F5-9EDB-DCA61929A28A}" dt="2024-11-22T03:40:06.541" v="36"/>
          <ac:spMkLst>
            <pc:docMk/>
            <pc:sldMk cId="1930474785" sldId="395"/>
            <ac:spMk id="76" creationId="{DE31BCFE-74CC-6389-B736-B0B09E81EC42}"/>
          </ac:spMkLst>
        </pc:spChg>
        <pc:spChg chg="add mod">
          <ac:chgData name="Kalaiselvi S" userId="bedd9d76863d332d" providerId="LiveId" clId="{0D8F4641-F3E2-42F5-9EDB-DCA61929A28A}" dt="2024-11-22T03:40:06.541" v="36"/>
          <ac:spMkLst>
            <pc:docMk/>
            <pc:sldMk cId="1930474785" sldId="395"/>
            <ac:spMk id="77" creationId="{B82CC9B0-57A9-0351-0FCB-AC3D116210F7}"/>
          </ac:spMkLst>
        </pc:spChg>
        <pc:spChg chg="add mod">
          <ac:chgData name="Kalaiselvi S" userId="bedd9d76863d332d" providerId="LiveId" clId="{0D8F4641-F3E2-42F5-9EDB-DCA61929A28A}" dt="2024-11-22T03:40:06.541" v="36"/>
          <ac:spMkLst>
            <pc:docMk/>
            <pc:sldMk cId="1930474785" sldId="395"/>
            <ac:spMk id="78" creationId="{BAF633EF-CFB8-7FB8-3887-C46811E8F357}"/>
          </ac:spMkLst>
        </pc:spChg>
        <pc:spChg chg="add mod">
          <ac:chgData name="Kalaiselvi S" userId="bedd9d76863d332d" providerId="LiveId" clId="{0D8F4641-F3E2-42F5-9EDB-DCA61929A28A}" dt="2024-11-22T03:40:06.541" v="36"/>
          <ac:spMkLst>
            <pc:docMk/>
            <pc:sldMk cId="1930474785" sldId="395"/>
            <ac:spMk id="79" creationId="{D2A0F5C7-8624-7E48-1C85-D6C05E3E956C}"/>
          </ac:spMkLst>
        </pc:spChg>
        <pc:spChg chg="add mod">
          <ac:chgData name="Kalaiselvi S" userId="bedd9d76863d332d" providerId="LiveId" clId="{0D8F4641-F3E2-42F5-9EDB-DCA61929A28A}" dt="2024-11-22T03:40:06.541" v="36"/>
          <ac:spMkLst>
            <pc:docMk/>
            <pc:sldMk cId="1930474785" sldId="395"/>
            <ac:spMk id="80" creationId="{E70D55CD-0683-D48A-B4D6-AC7D3FFE4A57}"/>
          </ac:spMkLst>
        </pc:spChg>
        <pc:spChg chg="add mod">
          <ac:chgData name="Kalaiselvi S" userId="bedd9d76863d332d" providerId="LiveId" clId="{0D8F4641-F3E2-42F5-9EDB-DCA61929A28A}" dt="2024-11-22T03:40:06.541" v="36"/>
          <ac:spMkLst>
            <pc:docMk/>
            <pc:sldMk cId="1930474785" sldId="395"/>
            <ac:spMk id="81" creationId="{B35EA957-6FDF-200B-7D8C-170622FAC2A3}"/>
          </ac:spMkLst>
        </pc:spChg>
        <pc:spChg chg="add mod">
          <ac:chgData name="Kalaiselvi S" userId="bedd9d76863d332d" providerId="LiveId" clId="{0D8F4641-F3E2-42F5-9EDB-DCA61929A28A}" dt="2024-11-22T03:40:06.541" v="36"/>
          <ac:spMkLst>
            <pc:docMk/>
            <pc:sldMk cId="1930474785" sldId="395"/>
            <ac:spMk id="82" creationId="{92E50204-082F-8EB0-F908-C2684C9AD481}"/>
          </ac:spMkLst>
        </pc:spChg>
        <pc:spChg chg="add mod">
          <ac:chgData name="Kalaiselvi S" userId="bedd9d76863d332d" providerId="LiveId" clId="{0D8F4641-F3E2-42F5-9EDB-DCA61929A28A}" dt="2024-11-22T03:40:06.541" v="36"/>
          <ac:spMkLst>
            <pc:docMk/>
            <pc:sldMk cId="1930474785" sldId="395"/>
            <ac:spMk id="83" creationId="{D7B34C15-F2EB-A3E1-5785-AD8B2E07B99B}"/>
          </ac:spMkLst>
        </pc:spChg>
        <pc:spChg chg="add mod">
          <ac:chgData name="Kalaiselvi S" userId="bedd9d76863d332d" providerId="LiveId" clId="{0D8F4641-F3E2-42F5-9EDB-DCA61929A28A}" dt="2024-11-22T03:40:06.541" v="36"/>
          <ac:spMkLst>
            <pc:docMk/>
            <pc:sldMk cId="1930474785" sldId="395"/>
            <ac:spMk id="84" creationId="{2FE62EE2-99ED-34D1-E7BF-EA9CFB8CD223}"/>
          </ac:spMkLst>
        </pc:spChg>
        <pc:spChg chg="add mod">
          <ac:chgData name="Kalaiselvi S" userId="bedd9d76863d332d" providerId="LiveId" clId="{0D8F4641-F3E2-42F5-9EDB-DCA61929A28A}" dt="2024-11-22T03:40:06.541" v="36"/>
          <ac:spMkLst>
            <pc:docMk/>
            <pc:sldMk cId="1930474785" sldId="395"/>
            <ac:spMk id="85" creationId="{0FF085A1-B0D4-F8CC-3B41-477FE2E65851}"/>
          </ac:spMkLst>
        </pc:spChg>
        <pc:spChg chg="add mod">
          <ac:chgData name="Kalaiselvi S" userId="bedd9d76863d332d" providerId="LiveId" clId="{0D8F4641-F3E2-42F5-9EDB-DCA61929A28A}" dt="2024-11-22T03:40:06.541" v="36"/>
          <ac:spMkLst>
            <pc:docMk/>
            <pc:sldMk cId="1930474785" sldId="395"/>
            <ac:spMk id="86" creationId="{09819A93-1904-C4B4-82D1-CFAF103211F0}"/>
          </ac:spMkLst>
        </pc:spChg>
        <pc:spChg chg="add mod">
          <ac:chgData name="Kalaiselvi S" userId="bedd9d76863d332d" providerId="LiveId" clId="{0D8F4641-F3E2-42F5-9EDB-DCA61929A28A}" dt="2024-11-22T03:40:06.541" v="36"/>
          <ac:spMkLst>
            <pc:docMk/>
            <pc:sldMk cId="1930474785" sldId="395"/>
            <ac:spMk id="87" creationId="{C3B18C79-8FD5-FEB5-F3A5-24BF39F01720}"/>
          </ac:spMkLst>
        </pc:spChg>
        <pc:spChg chg="add mod">
          <ac:chgData name="Kalaiselvi S" userId="bedd9d76863d332d" providerId="LiveId" clId="{0D8F4641-F3E2-42F5-9EDB-DCA61929A28A}" dt="2024-11-22T03:40:06.541" v="36"/>
          <ac:spMkLst>
            <pc:docMk/>
            <pc:sldMk cId="1930474785" sldId="395"/>
            <ac:spMk id="88" creationId="{5C0A87B7-0E10-D6CB-CC98-1675A28316C9}"/>
          </ac:spMkLst>
        </pc:spChg>
        <pc:spChg chg="add mod">
          <ac:chgData name="Kalaiselvi S" userId="bedd9d76863d332d" providerId="LiveId" clId="{0D8F4641-F3E2-42F5-9EDB-DCA61929A28A}" dt="2024-11-22T03:40:06.541" v="36"/>
          <ac:spMkLst>
            <pc:docMk/>
            <pc:sldMk cId="1930474785" sldId="395"/>
            <ac:spMk id="89" creationId="{885566CB-6927-09FF-8CF0-2DB459774056}"/>
          </ac:spMkLst>
        </pc:spChg>
        <pc:spChg chg="add mod">
          <ac:chgData name="Kalaiselvi S" userId="bedd9d76863d332d" providerId="LiveId" clId="{0D8F4641-F3E2-42F5-9EDB-DCA61929A28A}" dt="2024-11-22T03:40:06.541" v="36"/>
          <ac:spMkLst>
            <pc:docMk/>
            <pc:sldMk cId="1930474785" sldId="395"/>
            <ac:spMk id="90" creationId="{76E616E9-CB38-3C3D-0CC4-977E8DC4393D}"/>
          </ac:spMkLst>
        </pc:spChg>
        <pc:spChg chg="add mod">
          <ac:chgData name="Kalaiselvi S" userId="bedd9d76863d332d" providerId="LiveId" clId="{0D8F4641-F3E2-42F5-9EDB-DCA61929A28A}" dt="2024-11-22T03:40:06.541" v="36"/>
          <ac:spMkLst>
            <pc:docMk/>
            <pc:sldMk cId="1930474785" sldId="395"/>
            <ac:spMk id="91" creationId="{8FA630BE-98FC-3818-BBF0-FB23B83D3623}"/>
          </ac:spMkLst>
        </pc:spChg>
        <pc:spChg chg="add mod">
          <ac:chgData name="Kalaiselvi S" userId="bedd9d76863d332d" providerId="LiveId" clId="{0D8F4641-F3E2-42F5-9EDB-DCA61929A28A}" dt="2024-11-22T03:40:06.541" v="36"/>
          <ac:spMkLst>
            <pc:docMk/>
            <pc:sldMk cId="1930474785" sldId="395"/>
            <ac:spMk id="92" creationId="{1741D22F-510D-E7F5-FD7F-9DE332BD5113}"/>
          </ac:spMkLst>
        </pc:spChg>
        <pc:spChg chg="add mod">
          <ac:chgData name="Kalaiselvi S" userId="bedd9d76863d332d" providerId="LiveId" clId="{0D8F4641-F3E2-42F5-9EDB-DCA61929A28A}" dt="2024-11-22T03:40:06.541" v="36"/>
          <ac:spMkLst>
            <pc:docMk/>
            <pc:sldMk cId="1930474785" sldId="395"/>
            <ac:spMk id="93" creationId="{7CEAC354-9CE2-7956-2B0C-1E91B5CE4BB8}"/>
          </ac:spMkLst>
        </pc:spChg>
        <pc:spChg chg="add mod">
          <ac:chgData name="Kalaiselvi S" userId="bedd9d76863d332d" providerId="LiveId" clId="{0D8F4641-F3E2-42F5-9EDB-DCA61929A28A}" dt="2024-11-22T03:40:06.541" v="36"/>
          <ac:spMkLst>
            <pc:docMk/>
            <pc:sldMk cId="1930474785" sldId="395"/>
            <ac:spMk id="94" creationId="{AF32F15D-454B-674E-A4DA-EF563F6B7616}"/>
          </ac:spMkLst>
        </pc:spChg>
        <pc:spChg chg="add mod">
          <ac:chgData name="Kalaiselvi S" userId="bedd9d76863d332d" providerId="LiveId" clId="{0D8F4641-F3E2-42F5-9EDB-DCA61929A28A}" dt="2024-11-22T03:40:06.541" v="36"/>
          <ac:spMkLst>
            <pc:docMk/>
            <pc:sldMk cId="1930474785" sldId="395"/>
            <ac:spMk id="95" creationId="{86EC610B-5C31-6286-2A84-D443FF71B127}"/>
          </ac:spMkLst>
        </pc:spChg>
        <pc:spChg chg="add mod">
          <ac:chgData name="Kalaiselvi S" userId="bedd9d76863d332d" providerId="LiveId" clId="{0D8F4641-F3E2-42F5-9EDB-DCA61929A28A}" dt="2024-11-22T03:40:06.541" v="36"/>
          <ac:spMkLst>
            <pc:docMk/>
            <pc:sldMk cId="1930474785" sldId="395"/>
            <ac:spMk id="96" creationId="{6CE9FF10-4DF0-8E27-1867-A6AA475C7CF7}"/>
          </ac:spMkLst>
        </pc:spChg>
        <pc:spChg chg="add mod">
          <ac:chgData name="Kalaiselvi S" userId="bedd9d76863d332d" providerId="LiveId" clId="{0D8F4641-F3E2-42F5-9EDB-DCA61929A28A}" dt="2024-11-22T03:40:06.541" v="36"/>
          <ac:spMkLst>
            <pc:docMk/>
            <pc:sldMk cId="1930474785" sldId="395"/>
            <ac:spMk id="97" creationId="{BA578726-8625-C418-1607-715E88777CE7}"/>
          </ac:spMkLst>
        </pc:spChg>
        <pc:spChg chg="add mod">
          <ac:chgData name="Kalaiselvi S" userId="bedd9d76863d332d" providerId="LiveId" clId="{0D8F4641-F3E2-42F5-9EDB-DCA61929A28A}" dt="2024-11-22T03:40:06.541" v="36"/>
          <ac:spMkLst>
            <pc:docMk/>
            <pc:sldMk cId="1930474785" sldId="395"/>
            <ac:spMk id="98" creationId="{8EB0BEA6-C2D5-CC56-47F8-C5F96EB7C6A5}"/>
          </ac:spMkLst>
        </pc:spChg>
        <pc:spChg chg="add mod">
          <ac:chgData name="Kalaiselvi S" userId="bedd9d76863d332d" providerId="LiveId" clId="{0D8F4641-F3E2-42F5-9EDB-DCA61929A28A}" dt="2024-11-22T03:40:06.541" v="36"/>
          <ac:spMkLst>
            <pc:docMk/>
            <pc:sldMk cId="1930474785" sldId="395"/>
            <ac:spMk id="99" creationId="{F6D5E717-A0DA-C42C-4074-ADBD252E1812}"/>
          </ac:spMkLst>
        </pc:spChg>
        <pc:spChg chg="add mod">
          <ac:chgData name="Kalaiselvi S" userId="bedd9d76863d332d" providerId="LiveId" clId="{0D8F4641-F3E2-42F5-9EDB-DCA61929A28A}" dt="2024-11-22T03:40:06.541" v="36"/>
          <ac:spMkLst>
            <pc:docMk/>
            <pc:sldMk cId="1930474785" sldId="395"/>
            <ac:spMk id="100" creationId="{1DB8658B-997E-D181-8CEF-D75681FA2751}"/>
          </ac:spMkLst>
        </pc:spChg>
        <pc:spChg chg="add mod">
          <ac:chgData name="Kalaiselvi S" userId="bedd9d76863d332d" providerId="LiveId" clId="{0D8F4641-F3E2-42F5-9EDB-DCA61929A28A}" dt="2024-11-22T03:40:06.541" v="36"/>
          <ac:spMkLst>
            <pc:docMk/>
            <pc:sldMk cId="1930474785" sldId="395"/>
            <ac:spMk id="101" creationId="{D40A6B9A-7496-082C-C91A-7FF38A62C254}"/>
          </ac:spMkLst>
        </pc:spChg>
        <pc:spChg chg="add mod">
          <ac:chgData name="Kalaiselvi S" userId="bedd9d76863d332d" providerId="LiveId" clId="{0D8F4641-F3E2-42F5-9EDB-DCA61929A28A}" dt="2024-11-22T03:40:06.541" v="36"/>
          <ac:spMkLst>
            <pc:docMk/>
            <pc:sldMk cId="1930474785" sldId="395"/>
            <ac:spMk id="102" creationId="{5FAB7DB4-DE47-63E6-F9BF-D766508D9DED}"/>
          </ac:spMkLst>
        </pc:spChg>
        <pc:spChg chg="add mod">
          <ac:chgData name="Kalaiselvi S" userId="bedd9d76863d332d" providerId="LiveId" clId="{0D8F4641-F3E2-42F5-9EDB-DCA61929A28A}" dt="2024-11-22T03:40:06.541" v="36"/>
          <ac:spMkLst>
            <pc:docMk/>
            <pc:sldMk cId="1930474785" sldId="395"/>
            <ac:spMk id="103" creationId="{988EE037-2DA6-1226-6AFA-24D68E8432FA}"/>
          </ac:spMkLst>
        </pc:spChg>
        <pc:spChg chg="add mod">
          <ac:chgData name="Kalaiselvi S" userId="bedd9d76863d332d" providerId="LiveId" clId="{0D8F4641-F3E2-42F5-9EDB-DCA61929A28A}" dt="2024-11-22T03:40:06.541" v="36"/>
          <ac:spMkLst>
            <pc:docMk/>
            <pc:sldMk cId="1930474785" sldId="395"/>
            <ac:spMk id="104" creationId="{F06C5527-FCD9-0452-76AD-B99EA7C24E5A}"/>
          </ac:spMkLst>
        </pc:spChg>
        <pc:spChg chg="add mod">
          <ac:chgData name="Kalaiselvi S" userId="bedd9d76863d332d" providerId="LiveId" clId="{0D8F4641-F3E2-42F5-9EDB-DCA61929A28A}" dt="2024-11-22T03:40:06.541" v="36"/>
          <ac:spMkLst>
            <pc:docMk/>
            <pc:sldMk cId="1930474785" sldId="395"/>
            <ac:spMk id="105" creationId="{4D5C7920-C88A-FF2C-A967-779E0DBA82BA}"/>
          </ac:spMkLst>
        </pc:spChg>
        <pc:spChg chg="add mod">
          <ac:chgData name="Kalaiselvi S" userId="bedd9d76863d332d" providerId="LiveId" clId="{0D8F4641-F3E2-42F5-9EDB-DCA61929A28A}" dt="2024-11-22T03:40:06.541" v="36"/>
          <ac:spMkLst>
            <pc:docMk/>
            <pc:sldMk cId="1930474785" sldId="395"/>
            <ac:spMk id="106" creationId="{DF525D81-2EDD-9A36-8962-6E1B17C2D558}"/>
          </ac:spMkLst>
        </pc:spChg>
        <pc:spChg chg="add mod">
          <ac:chgData name="Kalaiselvi S" userId="bedd9d76863d332d" providerId="LiveId" clId="{0D8F4641-F3E2-42F5-9EDB-DCA61929A28A}" dt="2024-11-22T03:40:06.541" v="36"/>
          <ac:spMkLst>
            <pc:docMk/>
            <pc:sldMk cId="1930474785" sldId="395"/>
            <ac:spMk id="107" creationId="{54593DA9-07E2-028A-89A7-A5E06C151EE3}"/>
          </ac:spMkLst>
        </pc:spChg>
        <pc:spChg chg="add mod">
          <ac:chgData name="Kalaiselvi S" userId="bedd9d76863d332d" providerId="LiveId" clId="{0D8F4641-F3E2-42F5-9EDB-DCA61929A28A}" dt="2024-11-22T03:40:06.541" v="36"/>
          <ac:spMkLst>
            <pc:docMk/>
            <pc:sldMk cId="1930474785" sldId="395"/>
            <ac:spMk id="108" creationId="{B9C44187-768B-3BE9-5FC3-BDCA3C580FDC}"/>
          </ac:spMkLst>
        </pc:spChg>
        <pc:spChg chg="add mod">
          <ac:chgData name="Kalaiselvi S" userId="bedd9d76863d332d" providerId="LiveId" clId="{0D8F4641-F3E2-42F5-9EDB-DCA61929A28A}" dt="2024-11-22T03:40:06.541" v="36"/>
          <ac:spMkLst>
            <pc:docMk/>
            <pc:sldMk cId="1930474785" sldId="395"/>
            <ac:spMk id="109" creationId="{FFFAAB87-F3AB-FE95-185D-1A5A5777674B}"/>
          </ac:spMkLst>
        </pc:spChg>
        <pc:spChg chg="add mod">
          <ac:chgData name="Kalaiselvi S" userId="bedd9d76863d332d" providerId="LiveId" clId="{0D8F4641-F3E2-42F5-9EDB-DCA61929A28A}" dt="2024-11-22T03:40:06.541" v="36"/>
          <ac:spMkLst>
            <pc:docMk/>
            <pc:sldMk cId="1930474785" sldId="395"/>
            <ac:spMk id="110" creationId="{F258F8BA-BBB4-D8B1-4D45-E2ABEEF12992}"/>
          </ac:spMkLst>
        </pc:spChg>
        <pc:spChg chg="add mod">
          <ac:chgData name="Kalaiselvi S" userId="bedd9d76863d332d" providerId="LiveId" clId="{0D8F4641-F3E2-42F5-9EDB-DCA61929A28A}" dt="2024-11-22T03:40:06.541" v="36"/>
          <ac:spMkLst>
            <pc:docMk/>
            <pc:sldMk cId="1930474785" sldId="395"/>
            <ac:spMk id="111" creationId="{1060CB07-2706-DFC1-867B-59AF8F675F0B}"/>
          </ac:spMkLst>
        </pc:spChg>
        <pc:spChg chg="add mod">
          <ac:chgData name="Kalaiselvi S" userId="bedd9d76863d332d" providerId="LiveId" clId="{0D8F4641-F3E2-42F5-9EDB-DCA61929A28A}" dt="2024-11-22T03:40:06.541" v="36"/>
          <ac:spMkLst>
            <pc:docMk/>
            <pc:sldMk cId="1930474785" sldId="395"/>
            <ac:spMk id="112" creationId="{6E147108-5146-B125-B128-79C186A175AA}"/>
          </ac:spMkLst>
        </pc:spChg>
        <pc:spChg chg="add mod">
          <ac:chgData name="Kalaiselvi S" userId="bedd9d76863d332d" providerId="LiveId" clId="{0D8F4641-F3E2-42F5-9EDB-DCA61929A28A}" dt="2024-11-22T03:40:06.541" v="36"/>
          <ac:spMkLst>
            <pc:docMk/>
            <pc:sldMk cId="1930474785" sldId="395"/>
            <ac:spMk id="113" creationId="{443D3907-68AC-FEBE-6D9A-73AE4A01F35D}"/>
          </ac:spMkLst>
        </pc:spChg>
        <pc:spChg chg="add mod">
          <ac:chgData name="Kalaiselvi S" userId="bedd9d76863d332d" providerId="LiveId" clId="{0D8F4641-F3E2-42F5-9EDB-DCA61929A28A}" dt="2024-11-22T03:40:06.541" v="36"/>
          <ac:spMkLst>
            <pc:docMk/>
            <pc:sldMk cId="1930474785" sldId="395"/>
            <ac:spMk id="114" creationId="{A9653633-89E0-483E-2B51-4F41705D500A}"/>
          </ac:spMkLst>
        </pc:spChg>
        <pc:spChg chg="add mod">
          <ac:chgData name="Kalaiselvi S" userId="bedd9d76863d332d" providerId="LiveId" clId="{0D8F4641-F3E2-42F5-9EDB-DCA61929A28A}" dt="2024-11-22T03:40:06.541" v="36"/>
          <ac:spMkLst>
            <pc:docMk/>
            <pc:sldMk cId="1930474785" sldId="395"/>
            <ac:spMk id="115" creationId="{C0A06991-D306-1A87-CC6A-9EA12554FDD1}"/>
          </ac:spMkLst>
        </pc:spChg>
        <pc:spChg chg="add mod">
          <ac:chgData name="Kalaiselvi S" userId="bedd9d76863d332d" providerId="LiveId" clId="{0D8F4641-F3E2-42F5-9EDB-DCA61929A28A}" dt="2024-11-22T03:40:06.541" v="36"/>
          <ac:spMkLst>
            <pc:docMk/>
            <pc:sldMk cId="1930474785" sldId="395"/>
            <ac:spMk id="116" creationId="{E9E2347D-59AB-44F8-DD13-715B82E89B9B}"/>
          </ac:spMkLst>
        </pc:spChg>
        <pc:spChg chg="add mod">
          <ac:chgData name="Kalaiselvi S" userId="bedd9d76863d332d" providerId="LiveId" clId="{0D8F4641-F3E2-42F5-9EDB-DCA61929A28A}" dt="2024-11-22T03:40:06.541" v="36"/>
          <ac:spMkLst>
            <pc:docMk/>
            <pc:sldMk cId="1930474785" sldId="395"/>
            <ac:spMk id="117" creationId="{513AAB1D-6521-D040-679B-41CDF7635134}"/>
          </ac:spMkLst>
        </pc:spChg>
        <pc:spChg chg="add mod">
          <ac:chgData name="Kalaiselvi S" userId="bedd9d76863d332d" providerId="LiveId" clId="{0D8F4641-F3E2-42F5-9EDB-DCA61929A28A}" dt="2024-11-22T03:40:06.541" v="36"/>
          <ac:spMkLst>
            <pc:docMk/>
            <pc:sldMk cId="1930474785" sldId="395"/>
            <ac:spMk id="118" creationId="{C4B2D1A1-F336-456D-4242-AA52112147B4}"/>
          </ac:spMkLst>
        </pc:spChg>
        <pc:spChg chg="add mod">
          <ac:chgData name="Kalaiselvi S" userId="bedd9d76863d332d" providerId="LiveId" clId="{0D8F4641-F3E2-42F5-9EDB-DCA61929A28A}" dt="2024-11-22T03:40:06.541" v="36"/>
          <ac:spMkLst>
            <pc:docMk/>
            <pc:sldMk cId="1930474785" sldId="395"/>
            <ac:spMk id="119" creationId="{1B283AE0-511E-031F-2F93-7E5C2D3DD78F}"/>
          </ac:spMkLst>
        </pc:spChg>
        <pc:spChg chg="add mod">
          <ac:chgData name="Kalaiselvi S" userId="bedd9d76863d332d" providerId="LiveId" clId="{0D8F4641-F3E2-42F5-9EDB-DCA61929A28A}" dt="2024-11-22T03:40:06.541" v="36"/>
          <ac:spMkLst>
            <pc:docMk/>
            <pc:sldMk cId="1930474785" sldId="395"/>
            <ac:spMk id="120" creationId="{01DFB153-5E97-3B9A-AE38-C3DCF1BD8C6C}"/>
          </ac:spMkLst>
        </pc:spChg>
        <pc:spChg chg="add mod">
          <ac:chgData name="Kalaiselvi S" userId="bedd9d76863d332d" providerId="LiveId" clId="{0D8F4641-F3E2-42F5-9EDB-DCA61929A28A}" dt="2024-11-22T03:40:06.541" v="36"/>
          <ac:spMkLst>
            <pc:docMk/>
            <pc:sldMk cId="1930474785" sldId="395"/>
            <ac:spMk id="121" creationId="{8FA715AE-7D0F-AEA0-B071-7AC19089D579}"/>
          </ac:spMkLst>
        </pc:spChg>
        <pc:spChg chg="add mod">
          <ac:chgData name="Kalaiselvi S" userId="bedd9d76863d332d" providerId="LiveId" clId="{0D8F4641-F3E2-42F5-9EDB-DCA61929A28A}" dt="2024-11-22T03:40:06.541" v="36"/>
          <ac:spMkLst>
            <pc:docMk/>
            <pc:sldMk cId="1930474785" sldId="395"/>
            <ac:spMk id="122" creationId="{7BDDECFD-0B7F-6875-C21B-E2FE5FA4D855}"/>
          </ac:spMkLst>
        </pc:spChg>
        <pc:spChg chg="add mod">
          <ac:chgData name="Kalaiselvi S" userId="bedd9d76863d332d" providerId="LiveId" clId="{0D8F4641-F3E2-42F5-9EDB-DCA61929A28A}" dt="2024-11-22T03:40:06.541" v="36"/>
          <ac:spMkLst>
            <pc:docMk/>
            <pc:sldMk cId="1930474785" sldId="395"/>
            <ac:spMk id="123" creationId="{F55ABB03-F143-4D2C-924A-611FB2C825AF}"/>
          </ac:spMkLst>
        </pc:spChg>
        <pc:spChg chg="add mod">
          <ac:chgData name="Kalaiselvi S" userId="bedd9d76863d332d" providerId="LiveId" clId="{0D8F4641-F3E2-42F5-9EDB-DCA61929A28A}" dt="2024-11-22T03:40:06.541" v="36"/>
          <ac:spMkLst>
            <pc:docMk/>
            <pc:sldMk cId="1930474785" sldId="395"/>
            <ac:spMk id="124" creationId="{B5250132-FEAC-B604-72F6-56293F4B317E}"/>
          </ac:spMkLst>
        </pc:spChg>
        <pc:spChg chg="add mod">
          <ac:chgData name="Kalaiselvi S" userId="bedd9d76863d332d" providerId="LiveId" clId="{0D8F4641-F3E2-42F5-9EDB-DCA61929A28A}" dt="2024-11-22T03:40:06.541" v="36"/>
          <ac:spMkLst>
            <pc:docMk/>
            <pc:sldMk cId="1930474785" sldId="395"/>
            <ac:spMk id="125" creationId="{EA0A488B-2F0D-2443-2408-77FA98200D06}"/>
          </ac:spMkLst>
        </pc:spChg>
        <pc:spChg chg="add mod">
          <ac:chgData name="Kalaiselvi S" userId="bedd9d76863d332d" providerId="LiveId" clId="{0D8F4641-F3E2-42F5-9EDB-DCA61929A28A}" dt="2024-11-22T03:40:06.541" v="36"/>
          <ac:spMkLst>
            <pc:docMk/>
            <pc:sldMk cId="1930474785" sldId="395"/>
            <ac:spMk id="126" creationId="{80CD6BF0-4983-BE89-8AF6-A48FAC459F66}"/>
          </ac:spMkLst>
        </pc:spChg>
        <pc:spChg chg="add mod">
          <ac:chgData name="Kalaiselvi S" userId="bedd9d76863d332d" providerId="LiveId" clId="{0D8F4641-F3E2-42F5-9EDB-DCA61929A28A}" dt="2024-11-22T03:40:06.541" v="36"/>
          <ac:spMkLst>
            <pc:docMk/>
            <pc:sldMk cId="1930474785" sldId="395"/>
            <ac:spMk id="127" creationId="{4FC5472E-6048-A06D-9AE8-F8098F14930E}"/>
          </ac:spMkLst>
        </pc:spChg>
        <pc:spChg chg="add mod">
          <ac:chgData name="Kalaiselvi S" userId="bedd9d76863d332d" providerId="LiveId" clId="{0D8F4641-F3E2-42F5-9EDB-DCA61929A28A}" dt="2024-11-22T03:40:06.541" v="36"/>
          <ac:spMkLst>
            <pc:docMk/>
            <pc:sldMk cId="1930474785" sldId="395"/>
            <ac:spMk id="128" creationId="{ED8CBBBE-1C41-4697-478A-93E6102C4355}"/>
          </ac:spMkLst>
        </pc:spChg>
        <pc:spChg chg="add mod">
          <ac:chgData name="Kalaiselvi S" userId="bedd9d76863d332d" providerId="LiveId" clId="{0D8F4641-F3E2-42F5-9EDB-DCA61929A28A}" dt="2024-11-22T03:40:06.541" v="36"/>
          <ac:spMkLst>
            <pc:docMk/>
            <pc:sldMk cId="1930474785" sldId="395"/>
            <ac:spMk id="129" creationId="{3F940E9E-8F9B-C866-16AE-0E2F542B78CF}"/>
          </ac:spMkLst>
        </pc:spChg>
        <pc:spChg chg="add mod">
          <ac:chgData name="Kalaiselvi S" userId="bedd9d76863d332d" providerId="LiveId" clId="{0D8F4641-F3E2-42F5-9EDB-DCA61929A28A}" dt="2024-11-22T03:40:06.541" v="36"/>
          <ac:spMkLst>
            <pc:docMk/>
            <pc:sldMk cId="1930474785" sldId="395"/>
            <ac:spMk id="130" creationId="{14763121-1A9F-8188-49FA-D2A5B6FFC9EE}"/>
          </ac:spMkLst>
        </pc:spChg>
        <pc:spChg chg="add mod">
          <ac:chgData name="Kalaiselvi S" userId="bedd9d76863d332d" providerId="LiveId" clId="{0D8F4641-F3E2-42F5-9EDB-DCA61929A28A}" dt="2024-11-22T03:40:06.541" v="36"/>
          <ac:spMkLst>
            <pc:docMk/>
            <pc:sldMk cId="1930474785" sldId="395"/>
            <ac:spMk id="131" creationId="{7852BA61-878F-61B1-84E2-6F8D7C01091C}"/>
          </ac:spMkLst>
        </pc:spChg>
        <pc:spChg chg="add mod">
          <ac:chgData name="Kalaiselvi S" userId="bedd9d76863d332d" providerId="LiveId" clId="{0D8F4641-F3E2-42F5-9EDB-DCA61929A28A}" dt="2024-11-22T03:40:06.541" v="36"/>
          <ac:spMkLst>
            <pc:docMk/>
            <pc:sldMk cId="1930474785" sldId="395"/>
            <ac:spMk id="132" creationId="{7A85B8E4-1983-87E4-3242-AD289D90E10C}"/>
          </ac:spMkLst>
        </pc:spChg>
        <pc:spChg chg="add mod">
          <ac:chgData name="Kalaiselvi S" userId="bedd9d76863d332d" providerId="LiveId" clId="{0D8F4641-F3E2-42F5-9EDB-DCA61929A28A}" dt="2024-11-22T03:40:06.541" v="36"/>
          <ac:spMkLst>
            <pc:docMk/>
            <pc:sldMk cId="1930474785" sldId="395"/>
            <ac:spMk id="133" creationId="{6258D92D-AC99-0D6F-E073-660888BBDE22}"/>
          </ac:spMkLst>
        </pc:spChg>
        <pc:spChg chg="add mod">
          <ac:chgData name="Kalaiselvi S" userId="bedd9d76863d332d" providerId="LiveId" clId="{0D8F4641-F3E2-42F5-9EDB-DCA61929A28A}" dt="2024-11-22T03:40:06.541" v="36"/>
          <ac:spMkLst>
            <pc:docMk/>
            <pc:sldMk cId="1930474785" sldId="395"/>
            <ac:spMk id="134" creationId="{6422BE5B-B1E6-03CE-1030-5B55C624A957}"/>
          </ac:spMkLst>
        </pc:spChg>
        <pc:spChg chg="add mod">
          <ac:chgData name="Kalaiselvi S" userId="bedd9d76863d332d" providerId="LiveId" clId="{0D8F4641-F3E2-42F5-9EDB-DCA61929A28A}" dt="2024-11-22T03:40:06.541" v="36"/>
          <ac:spMkLst>
            <pc:docMk/>
            <pc:sldMk cId="1930474785" sldId="395"/>
            <ac:spMk id="135" creationId="{100D203C-8697-4B31-0756-931D5EA2A582}"/>
          </ac:spMkLst>
        </pc:spChg>
        <pc:spChg chg="add mod">
          <ac:chgData name="Kalaiselvi S" userId="bedd9d76863d332d" providerId="LiveId" clId="{0D8F4641-F3E2-42F5-9EDB-DCA61929A28A}" dt="2024-11-22T03:40:06.541" v="36"/>
          <ac:spMkLst>
            <pc:docMk/>
            <pc:sldMk cId="1930474785" sldId="395"/>
            <ac:spMk id="136" creationId="{00715A1E-FA58-0AA5-BC2C-698859EC3A04}"/>
          </ac:spMkLst>
        </pc:spChg>
        <pc:spChg chg="add mod">
          <ac:chgData name="Kalaiselvi S" userId="bedd9d76863d332d" providerId="LiveId" clId="{0D8F4641-F3E2-42F5-9EDB-DCA61929A28A}" dt="2024-11-22T03:40:06.541" v="36"/>
          <ac:spMkLst>
            <pc:docMk/>
            <pc:sldMk cId="1930474785" sldId="395"/>
            <ac:spMk id="137" creationId="{6DD2737A-5028-290B-8D15-6AA1677CCEF5}"/>
          </ac:spMkLst>
        </pc:spChg>
        <pc:spChg chg="add mod">
          <ac:chgData name="Kalaiselvi S" userId="bedd9d76863d332d" providerId="LiveId" clId="{0D8F4641-F3E2-42F5-9EDB-DCA61929A28A}" dt="2024-11-22T03:40:06.541" v="36"/>
          <ac:spMkLst>
            <pc:docMk/>
            <pc:sldMk cId="1930474785" sldId="395"/>
            <ac:spMk id="138" creationId="{393E8A9F-C886-A326-99EE-A7D4B8A122AC}"/>
          </ac:spMkLst>
        </pc:spChg>
        <pc:spChg chg="add mod">
          <ac:chgData name="Kalaiselvi S" userId="bedd9d76863d332d" providerId="LiveId" clId="{0D8F4641-F3E2-42F5-9EDB-DCA61929A28A}" dt="2024-11-22T03:40:06.541" v="36"/>
          <ac:spMkLst>
            <pc:docMk/>
            <pc:sldMk cId="1930474785" sldId="395"/>
            <ac:spMk id="139" creationId="{6A21F836-36CE-5CFA-A439-0E1A5700066F}"/>
          </ac:spMkLst>
        </pc:spChg>
        <pc:spChg chg="add mod">
          <ac:chgData name="Kalaiselvi S" userId="bedd9d76863d332d" providerId="LiveId" clId="{0D8F4641-F3E2-42F5-9EDB-DCA61929A28A}" dt="2024-11-22T03:40:06.541" v="36"/>
          <ac:spMkLst>
            <pc:docMk/>
            <pc:sldMk cId="1930474785" sldId="395"/>
            <ac:spMk id="140" creationId="{831E4262-471C-E696-2541-EF7DA54427AA}"/>
          </ac:spMkLst>
        </pc:spChg>
        <pc:spChg chg="add mod">
          <ac:chgData name="Kalaiselvi S" userId="bedd9d76863d332d" providerId="LiveId" clId="{0D8F4641-F3E2-42F5-9EDB-DCA61929A28A}" dt="2024-11-22T03:40:06.541" v="36"/>
          <ac:spMkLst>
            <pc:docMk/>
            <pc:sldMk cId="1930474785" sldId="395"/>
            <ac:spMk id="141" creationId="{21AF433C-3BC0-0D9D-B5A6-3CD5A1E9F53B}"/>
          </ac:spMkLst>
        </pc:spChg>
        <pc:spChg chg="add mod">
          <ac:chgData name="Kalaiselvi S" userId="bedd9d76863d332d" providerId="LiveId" clId="{0D8F4641-F3E2-42F5-9EDB-DCA61929A28A}" dt="2024-11-22T03:40:06.541" v="36"/>
          <ac:spMkLst>
            <pc:docMk/>
            <pc:sldMk cId="1930474785" sldId="395"/>
            <ac:spMk id="142" creationId="{DEFC0959-D198-95B1-BDE3-B0C3CA84B183}"/>
          </ac:spMkLst>
        </pc:spChg>
        <pc:spChg chg="add mod">
          <ac:chgData name="Kalaiselvi S" userId="bedd9d76863d332d" providerId="LiveId" clId="{0D8F4641-F3E2-42F5-9EDB-DCA61929A28A}" dt="2024-11-22T03:40:06.541" v="36"/>
          <ac:spMkLst>
            <pc:docMk/>
            <pc:sldMk cId="1930474785" sldId="395"/>
            <ac:spMk id="143" creationId="{3A4AD30B-7AFA-F945-D22F-C6578BF35FDB}"/>
          </ac:spMkLst>
        </pc:spChg>
        <pc:spChg chg="add mod">
          <ac:chgData name="Kalaiselvi S" userId="bedd9d76863d332d" providerId="LiveId" clId="{0D8F4641-F3E2-42F5-9EDB-DCA61929A28A}" dt="2024-11-22T03:40:06.541" v="36"/>
          <ac:spMkLst>
            <pc:docMk/>
            <pc:sldMk cId="1930474785" sldId="395"/>
            <ac:spMk id="144" creationId="{CBDD498B-1420-4A59-8872-8A9424CB7CDE}"/>
          </ac:spMkLst>
        </pc:spChg>
        <pc:spChg chg="add mod">
          <ac:chgData name="Kalaiselvi S" userId="bedd9d76863d332d" providerId="LiveId" clId="{0D8F4641-F3E2-42F5-9EDB-DCA61929A28A}" dt="2024-11-22T03:40:06.541" v="36"/>
          <ac:spMkLst>
            <pc:docMk/>
            <pc:sldMk cId="1930474785" sldId="395"/>
            <ac:spMk id="145" creationId="{A4413024-0C8B-B01B-DF18-517629ACFAB8}"/>
          </ac:spMkLst>
        </pc:spChg>
        <pc:spChg chg="add mod">
          <ac:chgData name="Kalaiselvi S" userId="bedd9d76863d332d" providerId="LiveId" clId="{0D8F4641-F3E2-42F5-9EDB-DCA61929A28A}" dt="2024-11-22T03:40:06.541" v="36"/>
          <ac:spMkLst>
            <pc:docMk/>
            <pc:sldMk cId="1930474785" sldId="395"/>
            <ac:spMk id="146" creationId="{24AF3730-4917-AC3B-C330-5BE3584EDF3D}"/>
          </ac:spMkLst>
        </pc:spChg>
        <pc:spChg chg="add mod">
          <ac:chgData name="Kalaiselvi S" userId="bedd9d76863d332d" providerId="LiveId" clId="{0D8F4641-F3E2-42F5-9EDB-DCA61929A28A}" dt="2024-11-22T03:40:06.541" v="36"/>
          <ac:spMkLst>
            <pc:docMk/>
            <pc:sldMk cId="1930474785" sldId="395"/>
            <ac:spMk id="147" creationId="{20C3A5C6-227F-4BE6-184A-EA16ADFABD1A}"/>
          </ac:spMkLst>
        </pc:spChg>
        <pc:spChg chg="add mod">
          <ac:chgData name="Kalaiselvi S" userId="bedd9d76863d332d" providerId="LiveId" clId="{0D8F4641-F3E2-42F5-9EDB-DCA61929A28A}" dt="2024-11-22T03:40:06.541" v="36"/>
          <ac:spMkLst>
            <pc:docMk/>
            <pc:sldMk cId="1930474785" sldId="395"/>
            <ac:spMk id="148" creationId="{E18050C0-E3F3-641E-A834-01955237DDEA}"/>
          </ac:spMkLst>
        </pc:spChg>
        <pc:spChg chg="add mod">
          <ac:chgData name="Kalaiselvi S" userId="bedd9d76863d332d" providerId="LiveId" clId="{0D8F4641-F3E2-42F5-9EDB-DCA61929A28A}" dt="2024-11-22T03:40:06.541" v="36"/>
          <ac:spMkLst>
            <pc:docMk/>
            <pc:sldMk cId="1930474785" sldId="395"/>
            <ac:spMk id="149" creationId="{5EEF0E38-DD16-0C38-81E3-AE4D59EC9B93}"/>
          </ac:spMkLst>
        </pc:spChg>
        <pc:spChg chg="add mod">
          <ac:chgData name="Kalaiselvi S" userId="bedd9d76863d332d" providerId="LiveId" clId="{0D8F4641-F3E2-42F5-9EDB-DCA61929A28A}" dt="2024-11-22T03:40:06.541" v="36"/>
          <ac:spMkLst>
            <pc:docMk/>
            <pc:sldMk cId="1930474785" sldId="395"/>
            <ac:spMk id="150" creationId="{487B5833-7BD7-CF69-CA20-6D6949A778C8}"/>
          </ac:spMkLst>
        </pc:spChg>
        <pc:spChg chg="add mod">
          <ac:chgData name="Kalaiselvi S" userId="bedd9d76863d332d" providerId="LiveId" clId="{0D8F4641-F3E2-42F5-9EDB-DCA61929A28A}" dt="2024-11-22T03:40:06.541" v="36"/>
          <ac:spMkLst>
            <pc:docMk/>
            <pc:sldMk cId="1930474785" sldId="395"/>
            <ac:spMk id="151" creationId="{208ACA35-13A7-E40F-6692-7AAE8B428A50}"/>
          </ac:spMkLst>
        </pc:spChg>
        <pc:spChg chg="add mod">
          <ac:chgData name="Kalaiselvi S" userId="bedd9d76863d332d" providerId="LiveId" clId="{0D8F4641-F3E2-42F5-9EDB-DCA61929A28A}" dt="2024-11-22T03:40:06.541" v="36"/>
          <ac:spMkLst>
            <pc:docMk/>
            <pc:sldMk cId="1930474785" sldId="395"/>
            <ac:spMk id="152" creationId="{4F00C017-3B23-DBC2-3C4C-E8D7EE2118C4}"/>
          </ac:spMkLst>
        </pc:spChg>
        <pc:spChg chg="add mod">
          <ac:chgData name="Kalaiselvi S" userId="bedd9d76863d332d" providerId="LiveId" clId="{0D8F4641-F3E2-42F5-9EDB-DCA61929A28A}" dt="2024-11-22T03:40:06.541" v="36"/>
          <ac:spMkLst>
            <pc:docMk/>
            <pc:sldMk cId="1930474785" sldId="395"/>
            <ac:spMk id="153" creationId="{BD6969B8-3EA5-D9B0-D24F-A8552D5E495F}"/>
          </ac:spMkLst>
        </pc:spChg>
        <pc:spChg chg="add mod">
          <ac:chgData name="Kalaiselvi S" userId="bedd9d76863d332d" providerId="LiveId" clId="{0D8F4641-F3E2-42F5-9EDB-DCA61929A28A}" dt="2024-11-22T03:40:06.541" v="36"/>
          <ac:spMkLst>
            <pc:docMk/>
            <pc:sldMk cId="1930474785" sldId="395"/>
            <ac:spMk id="154" creationId="{6478F616-2E2A-5BEE-57EF-46E6935BE752}"/>
          </ac:spMkLst>
        </pc:spChg>
        <pc:spChg chg="add mod">
          <ac:chgData name="Kalaiselvi S" userId="bedd9d76863d332d" providerId="LiveId" clId="{0D8F4641-F3E2-42F5-9EDB-DCA61929A28A}" dt="2024-11-22T03:40:06.541" v="36"/>
          <ac:spMkLst>
            <pc:docMk/>
            <pc:sldMk cId="1930474785" sldId="395"/>
            <ac:spMk id="155" creationId="{5931F1A4-F928-3266-9B2F-B236E8AD3B58}"/>
          </ac:spMkLst>
        </pc:spChg>
        <pc:spChg chg="add mod">
          <ac:chgData name="Kalaiselvi S" userId="bedd9d76863d332d" providerId="LiveId" clId="{0D8F4641-F3E2-42F5-9EDB-DCA61929A28A}" dt="2024-11-22T03:40:06.541" v="36"/>
          <ac:spMkLst>
            <pc:docMk/>
            <pc:sldMk cId="1930474785" sldId="395"/>
            <ac:spMk id="156" creationId="{4C687FF9-1CE3-630E-F320-CB5440CEDF96}"/>
          </ac:spMkLst>
        </pc:spChg>
        <pc:spChg chg="add mod">
          <ac:chgData name="Kalaiselvi S" userId="bedd9d76863d332d" providerId="LiveId" clId="{0D8F4641-F3E2-42F5-9EDB-DCA61929A28A}" dt="2024-11-22T03:40:06.541" v="36"/>
          <ac:spMkLst>
            <pc:docMk/>
            <pc:sldMk cId="1930474785" sldId="395"/>
            <ac:spMk id="157" creationId="{33B4DFC4-E6A2-C6D7-C24F-E38FDBE6CD86}"/>
          </ac:spMkLst>
        </pc:spChg>
        <pc:spChg chg="add mod">
          <ac:chgData name="Kalaiselvi S" userId="bedd9d76863d332d" providerId="LiveId" clId="{0D8F4641-F3E2-42F5-9EDB-DCA61929A28A}" dt="2024-11-22T03:40:06.541" v="36"/>
          <ac:spMkLst>
            <pc:docMk/>
            <pc:sldMk cId="1930474785" sldId="395"/>
            <ac:spMk id="158" creationId="{1128BA95-B362-C369-ED5A-91478FD26DEC}"/>
          </ac:spMkLst>
        </pc:spChg>
        <pc:spChg chg="add mod">
          <ac:chgData name="Kalaiselvi S" userId="bedd9d76863d332d" providerId="LiveId" clId="{0D8F4641-F3E2-42F5-9EDB-DCA61929A28A}" dt="2024-11-22T03:40:06.541" v="36"/>
          <ac:spMkLst>
            <pc:docMk/>
            <pc:sldMk cId="1930474785" sldId="395"/>
            <ac:spMk id="159" creationId="{266B273C-F70A-A446-F841-63CFB5DBCF0B}"/>
          </ac:spMkLst>
        </pc:spChg>
        <pc:spChg chg="add mod">
          <ac:chgData name="Kalaiselvi S" userId="bedd9d76863d332d" providerId="LiveId" clId="{0D8F4641-F3E2-42F5-9EDB-DCA61929A28A}" dt="2024-11-22T03:40:06.541" v="36"/>
          <ac:spMkLst>
            <pc:docMk/>
            <pc:sldMk cId="1930474785" sldId="395"/>
            <ac:spMk id="160" creationId="{9D6FE091-77A3-B61B-0B30-EE90FE2F7750}"/>
          </ac:spMkLst>
        </pc:spChg>
        <pc:spChg chg="add mod">
          <ac:chgData name="Kalaiselvi S" userId="bedd9d76863d332d" providerId="LiveId" clId="{0D8F4641-F3E2-42F5-9EDB-DCA61929A28A}" dt="2024-11-22T03:40:06.541" v="36"/>
          <ac:spMkLst>
            <pc:docMk/>
            <pc:sldMk cId="1930474785" sldId="395"/>
            <ac:spMk id="161" creationId="{83402CC0-C62D-5B08-ECB6-456180BE7F47}"/>
          </ac:spMkLst>
        </pc:spChg>
        <pc:spChg chg="add mod">
          <ac:chgData name="Kalaiselvi S" userId="bedd9d76863d332d" providerId="LiveId" clId="{0D8F4641-F3E2-42F5-9EDB-DCA61929A28A}" dt="2024-11-22T03:40:06.541" v="36"/>
          <ac:spMkLst>
            <pc:docMk/>
            <pc:sldMk cId="1930474785" sldId="395"/>
            <ac:spMk id="162" creationId="{0E7D1FBA-42B8-98B7-1404-299488EF248B}"/>
          </ac:spMkLst>
        </pc:spChg>
        <pc:spChg chg="add mod">
          <ac:chgData name="Kalaiselvi S" userId="bedd9d76863d332d" providerId="LiveId" clId="{0D8F4641-F3E2-42F5-9EDB-DCA61929A28A}" dt="2024-11-22T03:40:06.541" v="36"/>
          <ac:spMkLst>
            <pc:docMk/>
            <pc:sldMk cId="1930474785" sldId="395"/>
            <ac:spMk id="163" creationId="{CEC2FC39-6E8C-247B-AA18-24AFFE5A076A}"/>
          </ac:spMkLst>
        </pc:spChg>
        <pc:spChg chg="add mod">
          <ac:chgData name="Kalaiselvi S" userId="bedd9d76863d332d" providerId="LiveId" clId="{0D8F4641-F3E2-42F5-9EDB-DCA61929A28A}" dt="2024-11-22T03:40:06.541" v="36"/>
          <ac:spMkLst>
            <pc:docMk/>
            <pc:sldMk cId="1930474785" sldId="395"/>
            <ac:spMk id="164" creationId="{1473F19D-46BD-0377-B629-C3CD14CEFEFF}"/>
          </ac:spMkLst>
        </pc:spChg>
        <pc:spChg chg="add mod">
          <ac:chgData name="Kalaiselvi S" userId="bedd9d76863d332d" providerId="LiveId" clId="{0D8F4641-F3E2-42F5-9EDB-DCA61929A28A}" dt="2024-11-22T03:40:06.541" v="36"/>
          <ac:spMkLst>
            <pc:docMk/>
            <pc:sldMk cId="1930474785" sldId="395"/>
            <ac:spMk id="165" creationId="{4C5E5268-D4EB-FCEE-AA7C-641F56042F66}"/>
          </ac:spMkLst>
        </pc:spChg>
        <pc:spChg chg="add mod">
          <ac:chgData name="Kalaiselvi S" userId="bedd9d76863d332d" providerId="LiveId" clId="{0D8F4641-F3E2-42F5-9EDB-DCA61929A28A}" dt="2024-11-22T03:40:06.541" v="36"/>
          <ac:spMkLst>
            <pc:docMk/>
            <pc:sldMk cId="1930474785" sldId="395"/>
            <ac:spMk id="166" creationId="{1EB457EA-5212-3D07-304B-E33E3B917DDE}"/>
          </ac:spMkLst>
        </pc:spChg>
        <pc:spChg chg="add mod">
          <ac:chgData name="Kalaiselvi S" userId="bedd9d76863d332d" providerId="LiveId" clId="{0D8F4641-F3E2-42F5-9EDB-DCA61929A28A}" dt="2024-11-22T03:40:06.541" v="36"/>
          <ac:spMkLst>
            <pc:docMk/>
            <pc:sldMk cId="1930474785" sldId="395"/>
            <ac:spMk id="167" creationId="{2AAF847D-9D04-4148-D2AB-D71CCA20A98F}"/>
          </ac:spMkLst>
        </pc:spChg>
        <pc:spChg chg="add mod">
          <ac:chgData name="Kalaiselvi S" userId="bedd9d76863d332d" providerId="LiveId" clId="{0D8F4641-F3E2-42F5-9EDB-DCA61929A28A}" dt="2024-11-22T03:40:06.541" v="36"/>
          <ac:spMkLst>
            <pc:docMk/>
            <pc:sldMk cId="1930474785" sldId="395"/>
            <ac:spMk id="168" creationId="{83E3C1E7-041A-FE1F-01E0-3011B63507CD}"/>
          </ac:spMkLst>
        </pc:spChg>
        <pc:spChg chg="add mod">
          <ac:chgData name="Kalaiselvi S" userId="bedd9d76863d332d" providerId="LiveId" clId="{0D8F4641-F3E2-42F5-9EDB-DCA61929A28A}" dt="2024-11-22T03:40:06.541" v="36"/>
          <ac:spMkLst>
            <pc:docMk/>
            <pc:sldMk cId="1930474785" sldId="395"/>
            <ac:spMk id="169" creationId="{8C5EDA63-F735-B51C-F1D9-EEBDA4C52F21}"/>
          </ac:spMkLst>
        </pc:spChg>
        <pc:spChg chg="add mod">
          <ac:chgData name="Kalaiselvi S" userId="bedd9d76863d332d" providerId="LiveId" clId="{0D8F4641-F3E2-42F5-9EDB-DCA61929A28A}" dt="2024-11-22T03:40:06.541" v="36"/>
          <ac:spMkLst>
            <pc:docMk/>
            <pc:sldMk cId="1930474785" sldId="395"/>
            <ac:spMk id="170" creationId="{A33F3857-5411-8F43-396E-70F56679BAC3}"/>
          </ac:spMkLst>
        </pc:spChg>
        <pc:spChg chg="add mod">
          <ac:chgData name="Kalaiselvi S" userId="bedd9d76863d332d" providerId="LiveId" clId="{0D8F4641-F3E2-42F5-9EDB-DCA61929A28A}" dt="2024-11-22T03:40:06.541" v="36"/>
          <ac:spMkLst>
            <pc:docMk/>
            <pc:sldMk cId="1930474785" sldId="395"/>
            <ac:spMk id="171" creationId="{74796B5F-E898-4464-8FBC-F304751217A9}"/>
          </ac:spMkLst>
        </pc:spChg>
        <pc:spChg chg="add mod">
          <ac:chgData name="Kalaiselvi S" userId="bedd9d76863d332d" providerId="LiveId" clId="{0D8F4641-F3E2-42F5-9EDB-DCA61929A28A}" dt="2024-11-22T03:40:06.541" v="36"/>
          <ac:spMkLst>
            <pc:docMk/>
            <pc:sldMk cId="1930474785" sldId="395"/>
            <ac:spMk id="172" creationId="{8541B3C8-E3A8-EF66-7F13-8DDF639FD53E}"/>
          </ac:spMkLst>
        </pc:spChg>
        <pc:spChg chg="add mod">
          <ac:chgData name="Kalaiselvi S" userId="bedd9d76863d332d" providerId="LiveId" clId="{0D8F4641-F3E2-42F5-9EDB-DCA61929A28A}" dt="2024-11-22T03:40:06.541" v="36"/>
          <ac:spMkLst>
            <pc:docMk/>
            <pc:sldMk cId="1930474785" sldId="395"/>
            <ac:spMk id="173" creationId="{C28995C6-2DD1-AD1E-56F3-D0F9AB7C6EF0}"/>
          </ac:spMkLst>
        </pc:spChg>
        <pc:spChg chg="add mod">
          <ac:chgData name="Kalaiselvi S" userId="bedd9d76863d332d" providerId="LiveId" clId="{0D8F4641-F3E2-42F5-9EDB-DCA61929A28A}" dt="2024-11-22T03:40:06.541" v="36"/>
          <ac:spMkLst>
            <pc:docMk/>
            <pc:sldMk cId="1930474785" sldId="395"/>
            <ac:spMk id="174" creationId="{3D91DE46-5AAB-163E-D396-B2B3C2288821}"/>
          </ac:spMkLst>
        </pc:spChg>
        <pc:spChg chg="add mod">
          <ac:chgData name="Kalaiselvi S" userId="bedd9d76863d332d" providerId="LiveId" clId="{0D8F4641-F3E2-42F5-9EDB-DCA61929A28A}" dt="2024-11-22T03:40:06.541" v="36"/>
          <ac:spMkLst>
            <pc:docMk/>
            <pc:sldMk cId="1930474785" sldId="395"/>
            <ac:spMk id="175" creationId="{EA22128C-4EBC-3F6C-4375-FFB68290083D}"/>
          </ac:spMkLst>
        </pc:spChg>
        <pc:spChg chg="add mod">
          <ac:chgData name="Kalaiselvi S" userId="bedd9d76863d332d" providerId="LiveId" clId="{0D8F4641-F3E2-42F5-9EDB-DCA61929A28A}" dt="2024-11-22T03:40:06.541" v="36"/>
          <ac:spMkLst>
            <pc:docMk/>
            <pc:sldMk cId="1930474785" sldId="395"/>
            <ac:spMk id="176" creationId="{2B6DF9D8-A400-EB75-9DE1-AB739A48C630}"/>
          </ac:spMkLst>
        </pc:spChg>
        <pc:spChg chg="add mod">
          <ac:chgData name="Kalaiselvi S" userId="bedd9d76863d332d" providerId="LiveId" clId="{0D8F4641-F3E2-42F5-9EDB-DCA61929A28A}" dt="2024-11-22T03:40:06.541" v="36"/>
          <ac:spMkLst>
            <pc:docMk/>
            <pc:sldMk cId="1930474785" sldId="395"/>
            <ac:spMk id="177" creationId="{19E387FE-5E0F-2723-196E-45415EA0E197}"/>
          </ac:spMkLst>
        </pc:spChg>
        <pc:spChg chg="add mod">
          <ac:chgData name="Kalaiselvi S" userId="bedd9d76863d332d" providerId="LiveId" clId="{0D8F4641-F3E2-42F5-9EDB-DCA61929A28A}" dt="2024-11-22T03:40:06.541" v="36"/>
          <ac:spMkLst>
            <pc:docMk/>
            <pc:sldMk cId="1930474785" sldId="395"/>
            <ac:spMk id="178" creationId="{C70E8CCF-D749-926D-1D7B-E54959A7C7FC}"/>
          </ac:spMkLst>
        </pc:spChg>
        <pc:spChg chg="add mod">
          <ac:chgData name="Kalaiselvi S" userId="bedd9d76863d332d" providerId="LiveId" clId="{0D8F4641-F3E2-42F5-9EDB-DCA61929A28A}" dt="2024-11-22T03:40:06.541" v="36"/>
          <ac:spMkLst>
            <pc:docMk/>
            <pc:sldMk cId="1930474785" sldId="395"/>
            <ac:spMk id="179" creationId="{02F8F28E-564F-A5DD-D563-6E438DD5B413}"/>
          </ac:spMkLst>
        </pc:spChg>
        <pc:spChg chg="add mod">
          <ac:chgData name="Kalaiselvi S" userId="bedd9d76863d332d" providerId="LiveId" clId="{0D8F4641-F3E2-42F5-9EDB-DCA61929A28A}" dt="2024-11-22T03:40:06.541" v="36"/>
          <ac:spMkLst>
            <pc:docMk/>
            <pc:sldMk cId="1930474785" sldId="395"/>
            <ac:spMk id="180" creationId="{A88FB32B-EEDB-6D91-6901-752E04BF2540}"/>
          </ac:spMkLst>
        </pc:spChg>
        <pc:spChg chg="add mod">
          <ac:chgData name="Kalaiselvi S" userId="bedd9d76863d332d" providerId="LiveId" clId="{0D8F4641-F3E2-42F5-9EDB-DCA61929A28A}" dt="2024-11-22T03:40:06.541" v="36"/>
          <ac:spMkLst>
            <pc:docMk/>
            <pc:sldMk cId="1930474785" sldId="395"/>
            <ac:spMk id="181" creationId="{0AD808D8-E553-EF9F-E0F6-31B34261BFF8}"/>
          </ac:spMkLst>
        </pc:spChg>
        <pc:spChg chg="add mod">
          <ac:chgData name="Kalaiselvi S" userId="bedd9d76863d332d" providerId="LiveId" clId="{0D8F4641-F3E2-42F5-9EDB-DCA61929A28A}" dt="2024-11-22T03:40:06.541" v="36"/>
          <ac:spMkLst>
            <pc:docMk/>
            <pc:sldMk cId="1930474785" sldId="395"/>
            <ac:spMk id="182" creationId="{29FA0683-20A6-1058-9C46-FE8E5B609D29}"/>
          </ac:spMkLst>
        </pc:spChg>
        <pc:spChg chg="add mod">
          <ac:chgData name="Kalaiselvi S" userId="bedd9d76863d332d" providerId="LiveId" clId="{0D8F4641-F3E2-42F5-9EDB-DCA61929A28A}" dt="2024-11-22T03:40:06.541" v="36"/>
          <ac:spMkLst>
            <pc:docMk/>
            <pc:sldMk cId="1930474785" sldId="395"/>
            <ac:spMk id="183" creationId="{CA258D07-A023-BC02-BD6B-322FA2D04755}"/>
          </ac:spMkLst>
        </pc:spChg>
        <pc:spChg chg="add mod">
          <ac:chgData name="Kalaiselvi S" userId="bedd9d76863d332d" providerId="LiveId" clId="{0D8F4641-F3E2-42F5-9EDB-DCA61929A28A}" dt="2024-11-22T03:40:06.541" v="36"/>
          <ac:spMkLst>
            <pc:docMk/>
            <pc:sldMk cId="1930474785" sldId="395"/>
            <ac:spMk id="184" creationId="{3EA447AD-2E4C-B7AD-9BB5-AF42ED386915}"/>
          </ac:spMkLst>
        </pc:spChg>
        <pc:spChg chg="add mod">
          <ac:chgData name="Kalaiselvi S" userId="bedd9d76863d332d" providerId="LiveId" clId="{0D8F4641-F3E2-42F5-9EDB-DCA61929A28A}" dt="2024-11-22T03:40:06.541" v="36"/>
          <ac:spMkLst>
            <pc:docMk/>
            <pc:sldMk cId="1930474785" sldId="395"/>
            <ac:spMk id="185" creationId="{45DF1333-CD29-16D7-8937-EDDD85EC27FC}"/>
          </ac:spMkLst>
        </pc:spChg>
        <pc:spChg chg="add mod">
          <ac:chgData name="Kalaiselvi S" userId="bedd9d76863d332d" providerId="LiveId" clId="{0D8F4641-F3E2-42F5-9EDB-DCA61929A28A}" dt="2024-11-22T03:40:06.541" v="36"/>
          <ac:spMkLst>
            <pc:docMk/>
            <pc:sldMk cId="1930474785" sldId="395"/>
            <ac:spMk id="186" creationId="{146B1CCA-B672-5387-60FE-0F30BC33CDA9}"/>
          </ac:spMkLst>
        </pc:spChg>
        <pc:spChg chg="add mod">
          <ac:chgData name="Kalaiselvi S" userId="bedd9d76863d332d" providerId="LiveId" clId="{0D8F4641-F3E2-42F5-9EDB-DCA61929A28A}" dt="2024-11-22T03:40:06.541" v="36"/>
          <ac:spMkLst>
            <pc:docMk/>
            <pc:sldMk cId="1930474785" sldId="395"/>
            <ac:spMk id="187" creationId="{22A7A2D8-B444-E401-F59C-F0BF0AE0752A}"/>
          </ac:spMkLst>
        </pc:spChg>
        <pc:spChg chg="add mod">
          <ac:chgData name="Kalaiselvi S" userId="bedd9d76863d332d" providerId="LiveId" clId="{0D8F4641-F3E2-42F5-9EDB-DCA61929A28A}" dt="2024-11-22T03:40:06.541" v="36"/>
          <ac:spMkLst>
            <pc:docMk/>
            <pc:sldMk cId="1930474785" sldId="395"/>
            <ac:spMk id="188" creationId="{F35392FD-C56D-1593-9849-A6FDEF1C8812}"/>
          </ac:spMkLst>
        </pc:spChg>
        <pc:spChg chg="add mod">
          <ac:chgData name="Kalaiselvi S" userId="bedd9d76863d332d" providerId="LiveId" clId="{0D8F4641-F3E2-42F5-9EDB-DCA61929A28A}" dt="2024-11-22T03:40:06.541" v="36"/>
          <ac:spMkLst>
            <pc:docMk/>
            <pc:sldMk cId="1930474785" sldId="395"/>
            <ac:spMk id="189" creationId="{C026ECE9-E35E-227C-CE09-D3F15DA14DDB}"/>
          </ac:spMkLst>
        </pc:spChg>
        <pc:spChg chg="add mod">
          <ac:chgData name="Kalaiselvi S" userId="bedd9d76863d332d" providerId="LiveId" clId="{0D8F4641-F3E2-42F5-9EDB-DCA61929A28A}" dt="2024-11-22T03:40:06.541" v="36"/>
          <ac:spMkLst>
            <pc:docMk/>
            <pc:sldMk cId="1930474785" sldId="395"/>
            <ac:spMk id="190" creationId="{DDDA4524-0513-2AD0-C1A9-345CBE9EA11C}"/>
          </ac:spMkLst>
        </pc:spChg>
        <pc:spChg chg="add mod">
          <ac:chgData name="Kalaiselvi S" userId="bedd9d76863d332d" providerId="LiveId" clId="{0D8F4641-F3E2-42F5-9EDB-DCA61929A28A}" dt="2024-11-22T03:40:06.541" v="36"/>
          <ac:spMkLst>
            <pc:docMk/>
            <pc:sldMk cId="1930474785" sldId="395"/>
            <ac:spMk id="191" creationId="{F9B4FDB0-78C6-35C1-63B0-E1F9AB557F17}"/>
          </ac:spMkLst>
        </pc:spChg>
        <pc:spChg chg="add mod">
          <ac:chgData name="Kalaiselvi S" userId="bedd9d76863d332d" providerId="LiveId" clId="{0D8F4641-F3E2-42F5-9EDB-DCA61929A28A}" dt="2024-11-22T03:40:06.541" v="36"/>
          <ac:spMkLst>
            <pc:docMk/>
            <pc:sldMk cId="1930474785" sldId="395"/>
            <ac:spMk id="192" creationId="{FB88870B-43B4-BF93-5A78-8D7EF8C2D7DC}"/>
          </ac:spMkLst>
        </pc:spChg>
        <pc:spChg chg="add mod">
          <ac:chgData name="Kalaiselvi S" userId="bedd9d76863d332d" providerId="LiveId" clId="{0D8F4641-F3E2-42F5-9EDB-DCA61929A28A}" dt="2024-11-22T03:40:06.541" v="36"/>
          <ac:spMkLst>
            <pc:docMk/>
            <pc:sldMk cId="1930474785" sldId="395"/>
            <ac:spMk id="193" creationId="{9B7D95C7-119D-9154-C727-A941427A8452}"/>
          </ac:spMkLst>
        </pc:spChg>
        <pc:spChg chg="add mod">
          <ac:chgData name="Kalaiselvi S" userId="bedd9d76863d332d" providerId="LiveId" clId="{0D8F4641-F3E2-42F5-9EDB-DCA61929A28A}" dt="2024-11-22T03:40:06.541" v="36"/>
          <ac:spMkLst>
            <pc:docMk/>
            <pc:sldMk cId="1930474785" sldId="395"/>
            <ac:spMk id="194" creationId="{8303CF21-A777-2E60-0002-D6CF491B3294}"/>
          </ac:spMkLst>
        </pc:spChg>
        <pc:spChg chg="add mod">
          <ac:chgData name="Kalaiselvi S" userId="bedd9d76863d332d" providerId="LiveId" clId="{0D8F4641-F3E2-42F5-9EDB-DCA61929A28A}" dt="2024-11-22T03:40:06.541" v="36"/>
          <ac:spMkLst>
            <pc:docMk/>
            <pc:sldMk cId="1930474785" sldId="395"/>
            <ac:spMk id="195" creationId="{3E4E0ECB-C801-7463-79B1-2E3714077D5B}"/>
          </ac:spMkLst>
        </pc:spChg>
        <pc:spChg chg="add mod">
          <ac:chgData name="Kalaiselvi S" userId="bedd9d76863d332d" providerId="LiveId" clId="{0D8F4641-F3E2-42F5-9EDB-DCA61929A28A}" dt="2024-11-22T03:40:06.541" v="36"/>
          <ac:spMkLst>
            <pc:docMk/>
            <pc:sldMk cId="1930474785" sldId="395"/>
            <ac:spMk id="196" creationId="{65DBF7F8-FCB2-4AB7-7807-55F7A1D0F6B9}"/>
          </ac:spMkLst>
        </pc:spChg>
        <pc:spChg chg="add mod">
          <ac:chgData name="Kalaiselvi S" userId="bedd9d76863d332d" providerId="LiveId" clId="{0D8F4641-F3E2-42F5-9EDB-DCA61929A28A}" dt="2024-11-22T03:40:06.541" v="36"/>
          <ac:spMkLst>
            <pc:docMk/>
            <pc:sldMk cId="1930474785" sldId="395"/>
            <ac:spMk id="197" creationId="{0BC1B974-A22B-4F46-BEC7-341FEFC5C641}"/>
          </ac:spMkLst>
        </pc:spChg>
        <pc:spChg chg="add mod">
          <ac:chgData name="Kalaiselvi S" userId="bedd9d76863d332d" providerId="LiveId" clId="{0D8F4641-F3E2-42F5-9EDB-DCA61929A28A}" dt="2024-11-22T03:40:06.541" v="36"/>
          <ac:spMkLst>
            <pc:docMk/>
            <pc:sldMk cId="1930474785" sldId="395"/>
            <ac:spMk id="198" creationId="{7A221124-8071-40F7-68C7-F7FAF2B10EBB}"/>
          </ac:spMkLst>
        </pc:spChg>
        <pc:spChg chg="add mod">
          <ac:chgData name="Kalaiselvi S" userId="bedd9d76863d332d" providerId="LiveId" clId="{0D8F4641-F3E2-42F5-9EDB-DCA61929A28A}" dt="2024-11-22T03:40:06.541" v="36"/>
          <ac:spMkLst>
            <pc:docMk/>
            <pc:sldMk cId="1930474785" sldId="395"/>
            <ac:spMk id="199" creationId="{5C61EE74-CEA4-70C9-E3E4-77A99BAF5856}"/>
          </ac:spMkLst>
        </pc:spChg>
        <pc:spChg chg="add mod">
          <ac:chgData name="Kalaiselvi S" userId="bedd9d76863d332d" providerId="LiveId" clId="{0D8F4641-F3E2-42F5-9EDB-DCA61929A28A}" dt="2024-11-22T03:40:06.541" v="36"/>
          <ac:spMkLst>
            <pc:docMk/>
            <pc:sldMk cId="1930474785" sldId="395"/>
            <ac:spMk id="200" creationId="{44E9083E-1B8F-9937-5606-CC4850C06872}"/>
          </ac:spMkLst>
        </pc:spChg>
        <pc:spChg chg="add mod">
          <ac:chgData name="Kalaiselvi S" userId="bedd9d76863d332d" providerId="LiveId" clId="{0D8F4641-F3E2-42F5-9EDB-DCA61929A28A}" dt="2024-11-22T03:40:06.541" v="36"/>
          <ac:spMkLst>
            <pc:docMk/>
            <pc:sldMk cId="1930474785" sldId="395"/>
            <ac:spMk id="201" creationId="{9FE4E327-64B6-B87E-B60B-AFB4C3107A4B}"/>
          </ac:spMkLst>
        </pc:spChg>
        <pc:spChg chg="add mod">
          <ac:chgData name="Kalaiselvi S" userId="bedd9d76863d332d" providerId="LiveId" clId="{0D8F4641-F3E2-42F5-9EDB-DCA61929A28A}" dt="2024-11-22T03:40:06.541" v="36"/>
          <ac:spMkLst>
            <pc:docMk/>
            <pc:sldMk cId="1930474785" sldId="395"/>
            <ac:spMk id="202" creationId="{C582DE20-4270-201F-F0B4-AC7A00561A02}"/>
          </ac:spMkLst>
        </pc:spChg>
        <pc:spChg chg="add mod">
          <ac:chgData name="Kalaiselvi S" userId="bedd9d76863d332d" providerId="LiveId" clId="{0D8F4641-F3E2-42F5-9EDB-DCA61929A28A}" dt="2024-11-22T03:40:06.541" v="36"/>
          <ac:spMkLst>
            <pc:docMk/>
            <pc:sldMk cId="1930474785" sldId="395"/>
            <ac:spMk id="203" creationId="{CD830CB9-4FBC-AABF-D828-A21F8E5DB9DA}"/>
          </ac:spMkLst>
        </pc:spChg>
        <pc:spChg chg="add mod">
          <ac:chgData name="Kalaiselvi S" userId="bedd9d76863d332d" providerId="LiveId" clId="{0D8F4641-F3E2-42F5-9EDB-DCA61929A28A}" dt="2024-11-22T03:40:06.541" v="36"/>
          <ac:spMkLst>
            <pc:docMk/>
            <pc:sldMk cId="1930474785" sldId="395"/>
            <ac:spMk id="204" creationId="{398EFCD5-9A79-6CED-36CE-CA7CF09BCA8F}"/>
          </ac:spMkLst>
        </pc:spChg>
        <pc:spChg chg="add mod">
          <ac:chgData name="Kalaiselvi S" userId="bedd9d76863d332d" providerId="LiveId" clId="{0D8F4641-F3E2-42F5-9EDB-DCA61929A28A}" dt="2024-11-22T03:40:06.541" v="36"/>
          <ac:spMkLst>
            <pc:docMk/>
            <pc:sldMk cId="1930474785" sldId="395"/>
            <ac:spMk id="205" creationId="{04DCED79-9876-A1A0-ED22-A540B9DB6CE4}"/>
          </ac:spMkLst>
        </pc:spChg>
        <pc:spChg chg="add mod">
          <ac:chgData name="Kalaiselvi S" userId="bedd9d76863d332d" providerId="LiveId" clId="{0D8F4641-F3E2-42F5-9EDB-DCA61929A28A}" dt="2024-11-22T03:40:06.541" v="36"/>
          <ac:spMkLst>
            <pc:docMk/>
            <pc:sldMk cId="1930474785" sldId="395"/>
            <ac:spMk id="206" creationId="{0B7DCFC7-D615-797F-0384-ABECFB2B7742}"/>
          </ac:spMkLst>
        </pc:spChg>
        <pc:spChg chg="add mod">
          <ac:chgData name="Kalaiselvi S" userId="bedd9d76863d332d" providerId="LiveId" clId="{0D8F4641-F3E2-42F5-9EDB-DCA61929A28A}" dt="2024-11-22T03:40:06.541" v="36"/>
          <ac:spMkLst>
            <pc:docMk/>
            <pc:sldMk cId="1930474785" sldId="395"/>
            <ac:spMk id="207" creationId="{2CECDE92-CA9A-68C6-7CFE-B98D4F1D3AA0}"/>
          </ac:spMkLst>
        </pc:spChg>
        <pc:spChg chg="add mod">
          <ac:chgData name="Kalaiselvi S" userId="bedd9d76863d332d" providerId="LiveId" clId="{0D8F4641-F3E2-42F5-9EDB-DCA61929A28A}" dt="2024-11-22T03:40:06.541" v="36"/>
          <ac:spMkLst>
            <pc:docMk/>
            <pc:sldMk cId="1930474785" sldId="395"/>
            <ac:spMk id="208" creationId="{0C45DD40-0AFA-866B-59E3-F2D46468E831}"/>
          </ac:spMkLst>
        </pc:spChg>
        <pc:spChg chg="add mod">
          <ac:chgData name="Kalaiselvi S" userId="bedd9d76863d332d" providerId="LiveId" clId="{0D8F4641-F3E2-42F5-9EDB-DCA61929A28A}" dt="2024-11-22T03:40:06.541" v="36"/>
          <ac:spMkLst>
            <pc:docMk/>
            <pc:sldMk cId="1930474785" sldId="395"/>
            <ac:spMk id="209" creationId="{2A389072-3687-99EA-068B-32B27F3C7995}"/>
          </ac:spMkLst>
        </pc:spChg>
        <pc:spChg chg="add mod">
          <ac:chgData name="Kalaiselvi S" userId="bedd9d76863d332d" providerId="LiveId" clId="{0D8F4641-F3E2-42F5-9EDB-DCA61929A28A}" dt="2024-11-22T03:40:06.541" v="36"/>
          <ac:spMkLst>
            <pc:docMk/>
            <pc:sldMk cId="1930474785" sldId="395"/>
            <ac:spMk id="210" creationId="{4BDC7263-AF74-7855-64CA-FCA40BDF2A09}"/>
          </ac:spMkLst>
        </pc:spChg>
        <pc:spChg chg="add mod">
          <ac:chgData name="Kalaiselvi S" userId="bedd9d76863d332d" providerId="LiveId" clId="{0D8F4641-F3E2-42F5-9EDB-DCA61929A28A}" dt="2024-11-22T03:40:06.541" v="36"/>
          <ac:spMkLst>
            <pc:docMk/>
            <pc:sldMk cId="1930474785" sldId="395"/>
            <ac:spMk id="211" creationId="{08622784-43FF-F934-0AEF-C822FC45B95A}"/>
          </ac:spMkLst>
        </pc:spChg>
        <pc:spChg chg="add mod">
          <ac:chgData name="Kalaiselvi S" userId="bedd9d76863d332d" providerId="LiveId" clId="{0D8F4641-F3E2-42F5-9EDB-DCA61929A28A}" dt="2024-11-22T03:40:06.541" v="36"/>
          <ac:spMkLst>
            <pc:docMk/>
            <pc:sldMk cId="1930474785" sldId="395"/>
            <ac:spMk id="212" creationId="{687179D0-A70C-3554-5640-D8EB2B4D2A1B}"/>
          </ac:spMkLst>
        </pc:spChg>
        <pc:spChg chg="add mod">
          <ac:chgData name="Kalaiselvi S" userId="bedd9d76863d332d" providerId="LiveId" clId="{0D8F4641-F3E2-42F5-9EDB-DCA61929A28A}" dt="2024-11-22T03:40:06.541" v="36"/>
          <ac:spMkLst>
            <pc:docMk/>
            <pc:sldMk cId="1930474785" sldId="395"/>
            <ac:spMk id="213" creationId="{1B80283A-2D9C-7874-6E5B-E58FE0C12686}"/>
          </ac:spMkLst>
        </pc:spChg>
        <pc:spChg chg="add mod">
          <ac:chgData name="Kalaiselvi S" userId="bedd9d76863d332d" providerId="LiveId" clId="{0D8F4641-F3E2-42F5-9EDB-DCA61929A28A}" dt="2024-11-22T03:40:06.541" v="36"/>
          <ac:spMkLst>
            <pc:docMk/>
            <pc:sldMk cId="1930474785" sldId="395"/>
            <ac:spMk id="214" creationId="{9417B63D-452D-1A4D-62B0-67C1C0D6AEA9}"/>
          </ac:spMkLst>
        </pc:spChg>
        <pc:spChg chg="add mod">
          <ac:chgData name="Kalaiselvi S" userId="bedd9d76863d332d" providerId="LiveId" clId="{0D8F4641-F3E2-42F5-9EDB-DCA61929A28A}" dt="2024-11-22T03:40:06.541" v="36"/>
          <ac:spMkLst>
            <pc:docMk/>
            <pc:sldMk cId="1930474785" sldId="395"/>
            <ac:spMk id="215" creationId="{3441918C-09F3-E215-3F0E-9AA78D3E646A}"/>
          </ac:spMkLst>
        </pc:spChg>
        <pc:spChg chg="add mod">
          <ac:chgData name="Kalaiselvi S" userId="bedd9d76863d332d" providerId="LiveId" clId="{0D8F4641-F3E2-42F5-9EDB-DCA61929A28A}" dt="2024-11-22T03:40:06.541" v="36"/>
          <ac:spMkLst>
            <pc:docMk/>
            <pc:sldMk cId="1930474785" sldId="395"/>
            <ac:spMk id="216" creationId="{5AE7345F-0411-CBD2-632F-7C1BE0ABDD5F}"/>
          </ac:spMkLst>
        </pc:spChg>
        <pc:spChg chg="add mod">
          <ac:chgData name="Kalaiselvi S" userId="bedd9d76863d332d" providerId="LiveId" clId="{0D8F4641-F3E2-42F5-9EDB-DCA61929A28A}" dt="2024-11-22T03:40:06.541" v="36"/>
          <ac:spMkLst>
            <pc:docMk/>
            <pc:sldMk cId="1930474785" sldId="395"/>
            <ac:spMk id="217" creationId="{B321C451-B44D-26CD-B394-6C650272C6E5}"/>
          </ac:spMkLst>
        </pc:spChg>
        <pc:spChg chg="add mod">
          <ac:chgData name="Kalaiselvi S" userId="bedd9d76863d332d" providerId="LiveId" clId="{0D8F4641-F3E2-42F5-9EDB-DCA61929A28A}" dt="2024-11-22T03:40:06.541" v="36"/>
          <ac:spMkLst>
            <pc:docMk/>
            <pc:sldMk cId="1930474785" sldId="395"/>
            <ac:spMk id="218" creationId="{63FA574B-980A-1016-41D6-60A3BC1E1612}"/>
          </ac:spMkLst>
        </pc:spChg>
        <pc:spChg chg="add mod">
          <ac:chgData name="Kalaiselvi S" userId="bedd9d76863d332d" providerId="LiveId" clId="{0D8F4641-F3E2-42F5-9EDB-DCA61929A28A}" dt="2024-11-22T03:40:06.541" v="36"/>
          <ac:spMkLst>
            <pc:docMk/>
            <pc:sldMk cId="1930474785" sldId="395"/>
            <ac:spMk id="219" creationId="{8AE264B8-B93E-46A4-321E-063E84361A34}"/>
          </ac:spMkLst>
        </pc:spChg>
        <pc:spChg chg="add mod">
          <ac:chgData name="Kalaiselvi S" userId="bedd9d76863d332d" providerId="LiveId" clId="{0D8F4641-F3E2-42F5-9EDB-DCA61929A28A}" dt="2024-11-22T03:40:06.541" v="36"/>
          <ac:spMkLst>
            <pc:docMk/>
            <pc:sldMk cId="1930474785" sldId="395"/>
            <ac:spMk id="220" creationId="{87CE72D7-929C-A1A1-D76C-28A4B68986DD}"/>
          </ac:spMkLst>
        </pc:spChg>
        <pc:spChg chg="add mod">
          <ac:chgData name="Kalaiselvi S" userId="bedd9d76863d332d" providerId="LiveId" clId="{0D8F4641-F3E2-42F5-9EDB-DCA61929A28A}" dt="2024-11-22T03:40:06.541" v="36"/>
          <ac:spMkLst>
            <pc:docMk/>
            <pc:sldMk cId="1930474785" sldId="395"/>
            <ac:spMk id="221" creationId="{78011F90-E6BD-2D67-949D-10B162D8F7D8}"/>
          </ac:spMkLst>
        </pc:spChg>
        <pc:spChg chg="add mod">
          <ac:chgData name="Kalaiselvi S" userId="bedd9d76863d332d" providerId="LiveId" clId="{0D8F4641-F3E2-42F5-9EDB-DCA61929A28A}" dt="2024-11-22T03:40:06.541" v="36"/>
          <ac:spMkLst>
            <pc:docMk/>
            <pc:sldMk cId="1930474785" sldId="395"/>
            <ac:spMk id="222" creationId="{A2017DFE-3BFA-F6A5-07C6-4D7B071A1A39}"/>
          </ac:spMkLst>
        </pc:spChg>
        <pc:spChg chg="add mod">
          <ac:chgData name="Kalaiselvi S" userId="bedd9d76863d332d" providerId="LiveId" clId="{0D8F4641-F3E2-42F5-9EDB-DCA61929A28A}" dt="2024-11-22T03:40:06.541" v="36"/>
          <ac:spMkLst>
            <pc:docMk/>
            <pc:sldMk cId="1930474785" sldId="395"/>
            <ac:spMk id="223" creationId="{4FB64137-62EB-097A-3F0E-DAB6CCCB3F10}"/>
          </ac:spMkLst>
        </pc:spChg>
        <pc:spChg chg="add mod">
          <ac:chgData name="Kalaiselvi S" userId="bedd9d76863d332d" providerId="LiveId" clId="{0D8F4641-F3E2-42F5-9EDB-DCA61929A28A}" dt="2024-11-22T03:40:06.541" v="36"/>
          <ac:spMkLst>
            <pc:docMk/>
            <pc:sldMk cId="1930474785" sldId="395"/>
            <ac:spMk id="224" creationId="{5015BB97-FA02-35B5-974F-D5726F645526}"/>
          </ac:spMkLst>
        </pc:spChg>
        <pc:spChg chg="add mod">
          <ac:chgData name="Kalaiselvi S" userId="bedd9d76863d332d" providerId="LiveId" clId="{0D8F4641-F3E2-42F5-9EDB-DCA61929A28A}" dt="2024-11-22T03:40:06.541" v="36"/>
          <ac:spMkLst>
            <pc:docMk/>
            <pc:sldMk cId="1930474785" sldId="395"/>
            <ac:spMk id="225" creationId="{82F468EB-2D20-E853-C5CA-93BDEDA4E75E}"/>
          </ac:spMkLst>
        </pc:spChg>
        <pc:spChg chg="add mod">
          <ac:chgData name="Kalaiselvi S" userId="bedd9d76863d332d" providerId="LiveId" clId="{0D8F4641-F3E2-42F5-9EDB-DCA61929A28A}" dt="2024-11-22T03:40:06.541" v="36"/>
          <ac:spMkLst>
            <pc:docMk/>
            <pc:sldMk cId="1930474785" sldId="395"/>
            <ac:spMk id="226" creationId="{A3F5198D-87F4-D047-525F-D26BFE59F807}"/>
          </ac:spMkLst>
        </pc:spChg>
        <pc:spChg chg="add mod">
          <ac:chgData name="Kalaiselvi S" userId="bedd9d76863d332d" providerId="LiveId" clId="{0D8F4641-F3E2-42F5-9EDB-DCA61929A28A}" dt="2024-11-22T03:40:06.541" v="36"/>
          <ac:spMkLst>
            <pc:docMk/>
            <pc:sldMk cId="1930474785" sldId="395"/>
            <ac:spMk id="227" creationId="{EAB3034E-A3D6-78E5-0193-C75BC827E912}"/>
          </ac:spMkLst>
        </pc:spChg>
        <pc:spChg chg="add mod">
          <ac:chgData name="Kalaiselvi S" userId="bedd9d76863d332d" providerId="LiveId" clId="{0D8F4641-F3E2-42F5-9EDB-DCA61929A28A}" dt="2024-11-22T03:40:06.541" v="36"/>
          <ac:spMkLst>
            <pc:docMk/>
            <pc:sldMk cId="1930474785" sldId="395"/>
            <ac:spMk id="228" creationId="{BCF2696B-EBC8-F69C-88EC-DDFF494D45D3}"/>
          </ac:spMkLst>
        </pc:spChg>
        <pc:spChg chg="add mod">
          <ac:chgData name="Kalaiselvi S" userId="bedd9d76863d332d" providerId="LiveId" clId="{0D8F4641-F3E2-42F5-9EDB-DCA61929A28A}" dt="2024-11-22T03:40:06.541" v="36"/>
          <ac:spMkLst>
            <pc:docMk/>
            <pc:sldMk cId="1930474785" sldId="395"/>
            <ac:spMk id="229" creationId="{06060148-CA0E-2C93-AA86-D046163AFED4}"/>
          </ac:spMkLst>
        </pc:spChg>
        <pc:spChg chg="add mod">
          <ac:chgData name="Kalaiselvi S" userId="bedd9d76863d332d" providerId="LiveId" clId="{0D8F4641-F3E2-42F5-9EDB-DCA61929A28A}" dt="2024-11-22T03:40:06.541" v="36"/>
          <ac:spMkLst>
            <pc:docMk/>
            <pc:sldMk cId="1930474785" sldId="395"/>
            <ac:spMk id="230" creationId="{33C5859D-9AED-F0EB-A557-8824C401287F}"/>
          </ac:spMkLst>
        </pc:spChg>
        <pc:spChg chg="add mod">
          <ac:chgData name="Kalaiselvi S" userId="bedd9d76863d332d" providerId="LiveId" clId="{0D8F4641-F3E2-42F5-9EDB-DCA61929A28A}" dt="2024-11-22T03:40:06.541" v="36"/>
          <ac:spMkLst>
            <pc:docMk/>
            <pc:sldMk cId="1930474785" sldId="395"/>
            <ac:spMk id="231" creationId="{A1A3B8A2-4069-229A-2009-6796D9147F85}"/>
          </ac:spMkLst>
        </pc:spChg>
        <pc:spChg chg="add mod">
          <ac:chgData name="Kalaiselvi S" userId="bedd9d76863d332d" providerId="LiveId" clId="{0D8F4641-F3E2-42F5-9EDB-DCA61929A28A}" dt="2024-11-22T03:40:06.541" v="36"/>
          <ac:spMkLst>
            <pc:docMk/>
            <pc:sldMk cId="1930474785" sldId="395"/>
            <ac:spMk id="232" creationId="{62A4DAD7-D529-6159-F334-E76096D284BC}"/>
          </ac:spMkLst>
        </pc:spChg>
        <pc:spChg chg="add mod">
          <ac:chgData name="Kalaiselvi S" userId="bedd9d76863d332d" providerId="LiveId" clId="{0D8F4641-F3E2-42F5-9EDB-DCA61929A28A}" dt="2024-11-22T03:40:06.541" v="36"/>
          <ac:spMkLst>
            <pc:docMk/>
            <pc:sldMk cId="1930474785" sldId="395"/>
            <ac:spMk id="233" creationId="{8958C06A-90F3-B39F-0E87-0E2B438AEA90}"/>
          </ac:spMkLst>
        </pc:spChg>
        <pc:spChg chg="add mod">
          <ac:chgData name="Kalaiselvi S" userId="bedd9d76863d332d" providerId="LiveId" clId="{0D8F4641-F3E2-42F5-9EDB-DCA61929A28A}" dt="2024-11-22T03:40:06.541" v="36"/>
          <ac:spMkLst>
            <pc:docMk/>
            <pc:sldMk cId="1930474785" sldId="395"/>
            <ac:spMk id="234" creationId="{466040DD-63B0-91F0-D204-F4DC5BF0272C}"/>
          </ac:spMkLst>
        </pc:spChg>
        <pc:spChg chg="add mod">
          <ac:chgData name="Kalaiselvi S" userId="bedd9d76863d332d" providerId="LiveId" clId="{0D8F4641-F3E2-42F5-9EDB-DCA61929A28A}" dt="2024-11-22T03:40:06.541" v="36"/>
          <ac:spMkLst>
            <pc:docMk/>
            <pc:sldMk cId="1930474785" sldId="395"/>
            <ac:spMk id="235" creationId="{743EB1A2-FAB3-206B-0391-62976EE6D6EA}"/>
          </ac:spMkLst>
        </pc:spChg>
        <pc:spChg chg="add mod">
          <ac:chgData name="Kalaiselvi S" userId="bedd9d76863d332d" providerId="LiveId" clId="{0D8F4641-F3E2-42F5-9EDB-DCA61929A28A}" dt="2024-11-22T03:40:06.541" v="36"/>
          <ac:spMkLst>
            <pc:docMk/>
            <pc:sldMk cId="1930474785" sldId="395"/>
            <ac:spMk id="236" creationId="{46FD1632-E2B6-3930-CE79-0C8A83D56BBF}"/>
          </ac:spMkLst>
        </pc:spChg>
        <pc:spChg chg="add mod">
          <ac:chgData name="Kalaiselvi S" userId="bedd9d76863d332d" providerId="LiveId" clId="{0D8F4641-F3E2-42F5-9EDB-DCA61929A28A}" dt="2024-11-22T03:40:06.541" v="36"/>
          <ac:spMkLst>
            <pc:docMk/>
            <pc:sldMk cId="1930474785" sldId="395"/>
            <ac:spMk id="237" creationId="{4D1C4004-6867-885E-D335-7E755C1BEB0B}"/>
          </ac:spMkLst>
        </pc:spChg>
        <pc:spChg chg="add mod">
          <ac:chgData name="Kalaiselvi S" userId="bedd9d76863d332d" providerId="LiveId" clId="{0D8F4641-F3E2-42F5-9EDB-DCA61929A28A}" dt="2024-11-22T03:40:06.541" v="36"/>
          <ac:spMkLst>
            <pc:docMk/>
            <pc:sldMk cId="1930474785" sldId="395"/>
            <ac:spMk id="238" creationId="{0471867C-DFD4-463F-CA01-8102FA032E03}"/>
          </ac:spMkLst>
        </pc:spChg>
        <pc:spChg chg="add mod">
          <ac:chgData name="Kalaiselvi S" userId="bedd9d76863d332d" providerId="LiveId" clId="{0D8F4641-F3E2-42F5-9EDB-DCA61929A28A}" dt="2024-11-22T03:40:06.541" v="36"/>
          <ac:spMkLst>
            <pc:docMk/>
            <pc:sldMk cId="1930474785" sldId="395"/>
            <ac:spMk id="239" creationId="{8F0E5983-8635-7341-4C22-B72F1331931C}"/>
          </ac:spMkLst>
        </pc:spChg>
        <pc:spChg chg="add mod">
          <ac:chgData name="Kalaiselvi S" userId="bedd9d76863d332d" providerId="LiveId" clId="{0D8F4641-F3E2-42F5-9EDB-DCA61929A28A}" dt="2024-11-22T03:40:06.541" v="36"/>
          <ac:spMkLst>
            <pc:docMk/>
            <pc:sldMk cId="1930474785" sldId="395"/>
            <ac:spMk id="240" creationId="{88FBEBBE-C5C0-E0BD-41F0-2EC49FF036BC}"/>
          </ac:spMkLst>
        </pc:spChg>
        <pc:spChg chg="add mod">
          <ac:chgData name="Kalaiselvi S" userId="bedd9d76863d332d" providerId="LiveId" clId="{0D8F4641-F3E2-42F5-9EDB-DCA61929A28A}" dt="2024-11-22T03:40:06.541" v="36"/>
          <ac:spMkLst>
            <pc:docMk/>
            <pc:sldMk cId="1930474785" sldId="395"/>
            <ac:spMk id="241" creationId="{5EB34226-457F-07A6-0C20-B9BAFB03BAAE}"/>
          </ac:spMkLst>
        </pc:spChg>
        <pc:spChg chg="add mod">
          <ac:chgData name="Kalaiselvi S" userId="bedd9d76863d332d" providerId="LiveId" clId="{0D8F4641-F3E2-42F5-9EDB-DCA61929A28A}" dt="2024-11-22T03:40:06.541" v="36"/>
          <ac:spMkLst>
            <pc:docMk/>
            <pc:sldMk cId="1930474785" sldId="395"/>
            <ac:spMk id="242" creationId="{0F6F43F5-8AAA-B099-AFAF-10783C673F25}"/>
          </ac:spMkLst>
        </pc:spChg>
        <pc:spChg chg="add mod">
          <ac:chgData name="Kalaiselvi S" userId="bedd9d76863d332d" providerId="LiveId" clId="{0D8F4641-F3E2-42F5-9EDB-DCA61929A28A}" dt="2024-11-22T03:40:06.541" v="36"/>
          <ac:spMkLst>
            <pc:docMk/>
            <pc:sldMk cId="1930474785" sldId="395"/>
            <ac:spMk id="243" creationId="{A176F239-1AA6-3FCF-F392-9C647739170B}"/>
          </ac:spMkLst>
        </pc:spChg>
        <pc:spChg chg="add mod">
          <ac:chgData name="Kalaiselvi S" userId="bedd9d76863d332d" providerId="LiveId" clId="{0D8F4641-F3E2-42F5-9EDB-DCA61929A28A}" dt="2024-11-22T03:40:06.541" v="36"/>
          <ac:spMkLst>
            <pc:docMk/>
            <pc:sldMk cId="1930474785" sldId="395"/>
            <ac:spMk id="244" creationId="{67C29D84-96D3-3C85-72F0-5629284F024D}"/>
          </ac:spMkLst>
        </pc:spChg>
        <pc:spChg chg="add mod">
          <ac:chgData name="Kalaiselvi S" userId="bedd9d76863d332d" providerId="LiveId" clId="{0D8F4641-F3E2-42F5-9EDB-DCA61929A28A}" dt="2024-11-22T03:40:06.541" v="36"/>
          <ac:spMkLst>
            <pc:docMk/>
            <pc:sldMk cId="1930474785" sldId="395"/>
            <ac:spMk id="245" creationId="{5799CF95-BFFC-12B5-A0D7-0C1A3F389C40}"/>
          </ac:spMkLst>
        </pc:spChg>
        <pc:spChg chg="add mod">
          <ac:chgData name="Kalaiselvi S" userId="bedd9d76863d332d" providerId="LiveId" clId="{0D8F4641-F3E2-42F5-9EDB-DCA61929A28A}" dt="2024-11-22T03:40:06.541" v="36"/>
          <ac:spMkLst>
            <pc:docMk/>
            <pc:sldMk cId="1930474785" sldId="395"/>
            <ac:spMk id="246" creationId="{6878D81D-DD27-F3A0-3123-5FA07B963483}"/>
          </ac:spMkLst>
        </pc:spChg>
        <pc:spChg chg="add mod">
          <ac:chgData name="Kalaiselvi S" userId="bedd9d76863d332d" providerId="LiveId" clId="{0D8F4641-F3E2-42F5-9EDB-DCA61929A28A}" dt="2024-11-22T03:40:06.541" v="36"/>
          <ac:spMkLst>
            <pc:docMk/>
            <pc:sldMk cId="1930474785" sldId="395"/>
            <ac:spMk id="247" creationId="{E069589E-B035-82F8-BAAC-D8B8BCFF65BD}"/>
          </ac:spMkLst>
        </pc:spChg>
        <pc:spChg chg="add mod">
          <ac:chgData name="Kalaiselvi S" userId="bedd9d76863d332d" providerId="LiveId" clId="{0D8F4641-F3E2-42F5-9EDB-DCA61929A28A}" dt="2024-11-22T03:40:06.541" v="36"/>
          <ac:spMkLst>
            <pc:docMk/>
            <pc:sldMk cId="1930474785" sldId="395"/>
            <ac:spMk id="248" creationId="{915918DB-E309-1E1B-5D63-29F6D6BFCC07}"/>
          </ac:spMkLst>
        </pc:spChg>
        <pc:spChg chg="add mod">
          <ac:chgData name="Kalaiselvi S" userId="bedd9d76863d332d" providerId="LiveId" clId="{0D8F4641-F3E2-42F5-9EDB-DCA61929A28A}" dt="2024-11-22T03:40:06.541" v="36"/>
          <ac:spMkLst>
            <pc:docMk/>
            <pc:sldMk cId="1930474785" sldId="395"/>
            <ac:spMk id="249" creationId="{D43D943B-1EDC-8D58-76D1-D4F8E3B6CD88}"/>
          </ac:spMkLst>
        </pc:spChg>
        <pc:spChg chg="add mod">
          <ac:chgData name="Kalaiselvi S" userId="bedd9d76863d332d" providerId="LiveId" clId="{0D8F4641-F3E2-42F5-9EDB-DCA61929A28A}" dt="2024-11-22T03:40:06.541" v="36"/>
          <ac:spMkLst>
            <pc:docMk/>
            <pc:sldMk cId="1930474785" sldId="395"/>
            <ac:spMk id="250" creationId="{F64DCBE3-C979-78F6-5E95-D86EF5922202}"/>
          </ac:spMkLst>
        </pc:spChg>
        <pc:spChg chg="add mod">
          <ac:chgData name="Kalaiselvi S" userId="bedd9d76863d332d" providerId="LiveId" clId="{0D8F4641-F3E2-42F5-9EDB-DCA61929A28A}" dt="2024-11-22T03:40:06.541" v="36"/>
          <ac:spMkLst>
            <pc:docMk/>
            <pc:sldMk cId="1930474785" sldId="395"/>
            <ac:spMk id="251" creationId="{C09D4D04-3E28-F6B3-02CA-E21E9FAF1E65}"/>
          </ac:spMkLst>
        </pc:spChg>
        <pc:spChg chg="add mod">
          <ac:chgData name="Kalaiselvi S" userId="bedd9d76863d332d" providerId="LiveId" clId="{0D8F4641-F3E2-42F5-9EDB-DCA61929A28A}" dt="2024-11-22T03:40:06.541" v="36"/>
          <ac:spMkLst>
            <pc:docMk/>
            <pc:sldMk cId="1930474785" sldId="395"/>
            <ac:spMk id="252" creationId="{596C0E6B-EC37-0A05-2602-ABDB717C4944}"/>
          </ac:spMkLst>
        </pc:spChg>
        <pc:spChg chg="add mod">
          <ac:chgData name="Kalaiselvi S" userId="bedd9d76863d332d" providerId="LiveId" clId="{0D8F4641-F3E2-42F5-9EDB-DCA61929A28A}" dt="2024-11-22T03:40:06.541" v="36"/>
          <ac:spMkLst>
            <pc:docMk/>
            <pc:sldMk cId="1930474785" sldId="395"/>
            <ac:spMk id="253" creationId="{46D81E07-C120-8D92-B856-EF352C6FFC2E}"/>
          </ac:spMkLst>
        </pc:spChg>
        <pc:spChg chg="add mod">
          <ac:chgData name="Kalaiselvi S" userId="bedd9d76863d332d" providerId="LiveId" clId="{0D8F4641-F3E2-42F5-9EDB-DCA61929A28A}" dt="2024-11-22T03:40:06.541" v="36"/>
          <ac:spMkLst>
            <pc:docMk/>
            <pc:sldMk cId="1930474785" sldId="395"/>
            <ac:spMk id="254" creationId="{B561920B-1566-5AF7-433C-8BEECD072B35}"/>
          </ac:spMkLst>
        </pc:spChg>
        <pc:spChg chg="add mod">
          <ac:chgData name="Kalaiselvi S" userId="bedd9d76863d332d" providerId="LiveId" clId="{0D8F4641-F3E2-42F5-9EDB-DCA61929A28A}" dt="2024-11-22T03:40:06.541" v="36"/>
          <ac:spMkLst>
            <pc:docMk/>
            <pc:sldMk cId="1930474785" sldId="395"/>
            <ac:spMk id="255" creationId="{6984367D-13A3-8496-3AD7-22A805EC3AA2}"/>
          </ac:spMkLst>
        </pc:spChg>
        <pc:spChg chg="add mod">
          <ac:chgData name="Kalaiselvi S" userId="bedd9d76863d332d" providerId="LiveId" clId="{0D8F4641-F3E2-42F5-9EDB-DCA61929A28A}" dt="2024-11-22T03:40:06.541" v="36"/>
          <ac:spMkLst>
            <pc:docMk/>
            <pc:sldMk cId="1930474785" sldId="395"/>
            <ac:spMk id="256" creationId="{68B7A1F7-3AC9-1493-B1EB-BAB2166EE0ED}"/>
          </ac:spMkLst>
        </pc:spChg>
        <pc:spChg chg="add mod">
          <ac:chgData name="Kalaiselvi S" userId="bedd9d76863d332d" providerId="LiveId" clId="{0D8F4641-F3E2-42F5-9EDB-DCA61929A28A}" dt="2024-11-22T03:40:06.541" v="36"/>
          <ac:spMkLst>
            <pc:docMk/>
            <pc:sldMk cId="1930474785" sldId="395"/>
            <ac:spMk id="257" creationId="{30117010-0084-2D45-AD19-89ECCB313CE1}"/>
          </ac:spMkLst>
        </pc:spChg>
        <pc:spChg chg="add mod">
          <ac:chgData name="Kalaiselvi S" userId="bedd9d76863d332d" providerId="LiveId" clId="{0D8F4641-F3E2-42F5-9EDB-DCA61929A28A}" dt="2024-11-22T03:40:06.541" v="36"/>
          <ac:spMkLst>
            <pc:docMk/>
            <pc:sldMk cId="1930474785" sldId="395"/>
            <ac:spMk id="258" creationId="{F1BD6370-CF50-5248-DBDB-5C48E1D357C4}"/>
          </ac:spMkLst>
        </pc:spChg>
        <pc:spChg chg="add mod">
          <ac:chgData name="Kalaiselvi S" userId="bedd9d76863d332d" providerId="LiveId" clId="{0D8F4641-F3E2-42F5-9EDB-DCA61929A28A}" dt="2024-11-22T03:40:06.541" v="36"/>
          <ac:spMkLst>
            <pc:docMk/>
            <pc:sldMk cId="1930474785" sldId="395"/>
            <ac:spMk id="259" creationId="{73B5C3B9-E1B8-A9C1-5DE7-832C4AC66B34}"/>
          </ac:spMkLst>
        </pc:spChg>
        <pc:spChg chg="add mod">
          <ac:chgData name="Kalaiselvi S" userId="bedd9d76863d332d" providerId="LiveId" clId="{0D8F4641-F3E2-42F5-9EDB-DCA61929A28A}" dt="2024-11-22T03:40:06.541" v="36"/>
          <ac:spMkLst>
            <pc:docMk/>
            <pc:sldMk cId="1930474785" sldId="395"/>
            <ac:spMk id="260" creationId="{A67C48BF-DAB6-C9C2-A6D3-7D7D004AD0DA}"/>
          </ac:spMkLst>
        </pc:spChg>
        <pc:spChg chg="add mod">
          <ac:chgData name="Kalaiselvi S" userId="bedd9d76863d332d" providerId="LiveId" clId="{0D8F4641-F3E2-42F5-9EDB-DCA61929A28A}" dt="2024-11-22T03:40:06.541" v="36"/>
          <ac:spMkLst>
            <pc:docMk/>
            <pc:sldMk cId="1930474785" sldId="395"/>
            <ac:spMk id="261" creationId="{293A6B87-2E73-D0DF-A79F-37CB2C55DB65}"/>
          </ac:spMkLst>
        </pc:spChg>
        <pc:spChg chg="add mod">
          <ac:chgData name="Kalaiselvi S" userId="bedd9d76863d332d" providerId="LiveId" clId="{0D8F4641-F3E2-42F5-9EDB-DCA61929A28A}" dt="2024-11-22T03:40:06.541" v="36"/>
          <ac:spMkLst>
            <pc:docMk/>
            <pc:sldMk cId="1930474785" sldId="395"/>
            <ac:spMk id="262" creationId="{E35BFDA4-A7BA-28DB-2A09-247E7866E65E}"/>
          </ac:spMkLst>
        </pc:spChg>
        <pc:spChg chg="add mod">
          <ac:chgData name="Kalaiselvi S" userId="bedd9d76863d332d" providerId="LiveId" clId="{0D8F4641-F3E2-42F5-9EDB-DCA61929A28A}" dt="2024-11-22T03:40:06.541" v="36"/>
          <ac:spMkLst>
            <pc:docMk/>
            <pc:sldMk cId="1930474785" sldId="395"/>
            <ac:spMk id="263" creationId="{905F0460-AB9F-0B0C-FDED-56DF1BE819CB}"/>
          </ac:spMkLst>
        </pc:spChg>
        <pc:spChg chg="add mod">
          <ac:chgData name="Kalaiselvi S" userId="bedd9d76863d332d" providerId="LiveId" clId="{0D8F4641-F3E2-42F5-9EDB-DCA61929A28A}" dt="2024-11-22T03:40:06.541" v="36"/>
          <ac:spMkLst>
            <pc:docMk/>
            <pc:sldMk cId="1930474785" sldId="395"/>
            <ac:spMk id="264" creationId="{47918AFF-7211-3F6E-F23E-4FBC19B8C82E}"/>
          </ac:spMkLst>
        </pc:spChg>
        <pc:spChg chg="add mod">
          <ac:chgData name="Kalaiselvi S" userId="bedd9d76863d332d" providerId="LiveId" clId="{0D8F4641-F3E2-42F5-9EDB-DCA61929A28A}" dt="2024-11-22T03:40:06.541" v="36"/>
          <ac:spMkLst>
            <pc:docMk/>
            <pc:sldMk cId="1930474785" sldId="395"/>
            <ac:spMk id="265" creationId="{DB06FDD3-B74F-C7EF-01B3-44F5A16BD920}"/>
          </ac:spMkLst>
        </pc:spChg>
        <pc:spChg chg="add mod">
          <ac:chgData name="Kalaiselvi S" userId="bedd9d76863d332d" providerId="LiveId" clId="{0D8F4641-F3E2-42F5-9EDB-DCA61929A28A}" dt="2024-11-22T03:40:06.541" v="36"/>
          <ac:spMkLst>
            <pc:docMk/>
            <pc:sldMk cId="1930474785" sldId="395"/>
            <ac:spMk id="266" creationId="{3E501E75-CFAA-3AC3-288C-B5B2D4FD722E}"/>
          </ac:spMkLst>
        </pc:spChg>
        <pc:spChg chg="add mod">
          <ac:chgData name="Kalaiselvi S" userId="bedd9d76863d332d" providerId="LiveId" clId="{0D8F4641-F3E2-42F5-9EDB-DCA61929A28A}" dt="2024-11-22T03:40:06.541" v="36"/>
          <ac:spMkLst>
            <pc:docMk/>
            <pc:sldMk cId="1930474785" sldId="395"/>
            <ac:spMk id="267" creationId="{AB509A11-AB66-FDBD-7EAE-44960C245CBC}"/>
          </ac:spMkLst>
        </pc:spChg>
        <pc:spChg chg="add mod">
          <ac:chgData name="Kalaiselvi S" userId="bedd9d76863d332d" providerId="LiveId" clId="{0D8F4641-F3E2-42F5-9EDB-DCA61929A28A}" dt="2024-11-22T03:40:06.541" v="36"/>
          <ac:spMkLst>
            <pc:docMk/>
            <pc:sldMk cId="1930474785" sldId="395"/>
            <ac:spMk id="268" creationId="{AEA98DCE-7FAB-0179-0BF6-6D0C573E92C6}"/>
          </ac:spMkLst>
        </pc:spChg>
        <pc:spChg chg="add mod">
          <ac:chgData name="Kalaiselvi S" userId="bedd9d76863d332d" providerId="LiveId" clId="{0D8F4641-F3E2-42F5-9EDB-DCA61929A28A}" dt="2024-11-22T03:40:06.541" v="36"/>
          <ac:spMkLst>
            <pc:docMk/>
            <pc:sldMk cId="1930474785" sldId="395"/>
            <ac:spMk id="269" creationId="{FF3D33A3-E0FC-C5ED-8EAA-4C25E40576C9}"/>
          </ac:spMkLst>
        </pc:spChg>
        <pc:spChg chg="add mod">
          <ac:chgData name="Kalaiselvi S" userId="bedd9d76863d332d" providerId="LiveId" clId="{0D8F4641-F3E2-42F5-9EDB-DCA61929A28A}" dt="2024-11-22T03:40:06.541" v="36"/>
          <ac:spMkLst>
            <pc:docMk/>
            <pc:sldMk cId="1930474785" sldId="395"/>
            <ac:spMk id="270" creationId="{1C871596-7881-BA6F-F4F9-53D931739303}"/>
          </ac:spMkLst>
        </pc:spChg>
        <pc:spChg chg="add mod">
          <ac:chgData name="Kalaiselvi S" userId="bedd9d76863d332d" providerId="LiveId" clId="{0D8F4641-F3E2-42F5-9EDB-DCA61929A28A}" dt="2024-11-22T03:40:06.541" v="36"/>
          <ac:spMkLst>
            <pc:docMk/>
            <pc:sldMk cId="1930474785" sldId="395"/>
            <ac:spMk id="271" creationId="{A02B0ED9-B516-5CB9-6B0F-F9589FCCF920}"/>
          </ac:spMkLst>
        </pc:spChg>
        <pc:spChg chg="add mod">
          <ac:chgData name="Kalaiselvi S" userId="bedd9d76863d332d" providerId="LiveId" clId="{0D8F4641-F3E2-42F5-9EDB-DCA61929A28A}" dt="2024-11-22T03:40:06.541" v="36"/>
          <ac:spMkLst>
            <pc:docMk/>
            <pc:sldMk cId="1930474785" sldId="395"/>
            <ac:spMk id="272" creationId="{B4FCEE92-4225-EA22-A6C7-CE8D99776EE7}"/>
          </ac:spMkLst>
        </pc:spChg>
        <pc:spChg chg="add mod">
          <ac:chgData name="Kalaiselvi S" userId="bedd9d76863d332d" providerId="LiveId" clId="{0D8F4641-F3E2-42F5-9EDB-DCA61929A28A}" dt="2024-11-22T03:40:06.541" v="36"/>
          <ac:spMkLst>
            <pc:docMk/>
            <pc:sldMk cId="1930474785" sldId="395"/>
            <ac:spMk id="273" creationId="{09E08B8B-3572-AA15-761E-CA73B54E1EFD}"/>
          </ac:spMkLst>
        </pc:spChg>
        <pc:spChg chg="add mod">
          <ac:chgData name="Kalaiselvi S" userId="bedd9d76863d332d" providerId="LiveId" clId="{0D8F4641-F3E2-42F5-9EDB-DCA61929A28A}" dt="2024-11-22T03:40:06.541" v="36"/>
          <ac:spMkLst>
            <pc:docMk/>
            <pc:sldMk cId="1930474785" sldId="395"/>
            <ac:spMk id="274" creationId="{46FF7FA5-D88B-C0A1-B7F3-5129B4269FF0}"/>
          </ac:spMkLst>
        </pc:spChg>
        <pc:spChg chg="add mod">
          <ac:chgData name="Kalaiselvi S" userId="bedd9d76863d332d" providerId="LiveId" clId="{0D8F4641-F3E2-42F5-9EDB-DCA61929A28A}" dt="2024-11-22T03:40:06.541" v="36"/>
          <ac:spMkLst>
            <pc:docMk/>
            <pc:sldMk cId="1930474785" sldId="395"/>
            <ac:spMk id="275" creationId="{F89E9DA4-76AA-AF28-E3CF-9CC3ACB3AF82}"/>
          </ac:spMkLst>
        </pc:spChg>
        <pc:spChg chg="add mod">
          <ac:chgData name="Kalaiselvi S" userId="bedd9d76863d332d" providerId="LiveId" clId="{0D8F4641-F3E2-42F5-9EDB-DCA61929A28A}" dt="2024-11-22T03:40:06.541" v="36"/>
          <ac:spMkLst>
            <pc:docMk/>
            <pc:sldMk cId="1930474785" sldId="395"/>
            <ac:spMk id="276" creationId="{9B06D497-336C-4E34-41B9-EB745F32E039}"/>
          </ac:spMkLst>
        </pc:spChg>
        <pc:graphicFrameChg chg="add mod">
          <ac:chgData name="Kalaiselvi S" userId="bedd9d76863d332d" providerId="LiveId" clId="{0D8F4641-F3E2-42F5-9EDB-DCA61929A28A}" dt="2024-11-22T03:40:03.376" v="35"/>
          <ac:graphicFrameMkLst>
            <pc:docMk/>
            <pc:sldMk cId="1930474785" sldId="395"/>
            <ac:graphicFrameMk id="4" creationId="{99CA3058-BDC0-A8D3-D3FA-B7BE71178673}"/>
          </ac:graphicFrameMkLst>
        </pc:graphicFrameChg>
        <pc:graphicFrameChg chg="add mod">
          <ac:chgData name="Kalaiselvi S" userId="bedd9d76863d332d" providerId="LiveId" clId="{0D8F4641-F3E2-42F5-9EDB-DCA61929A28A}" dt="2024-11-22T03:40:03.376" v="35"/>
          <ac:graphicFrameMkLst>
            <pc:docMk/>
            <pc:sldMk cId="1930474785" sldId="395"/>
            <ac:graphicFrameMk id="5" creationId="{DF485C8E-0EB9-25F5-2F53-16D753854F36}"/>
          </ac:graphicFrameMkLst>
        </pc:graphicFrameChg>
        <pc:graphicFrameChg chg="add mod">
          <ac:chgData name="Kalaiselvi S" userId="bedd9d76863d332d" providerId="LiveId" clId="{0D8F4641-F3E2-42F5-9EDB-DCA61929A28A}" dt="2024-11-22T03:40:03.376" v="35"/>
          <ac:graphicFrameMkLst>
            <pc:docMk/>
            <pc:sldMk cId="1930474785" sldId="395"/>
            <ac:graphicFrameMk id="6" creationId="{31C92215-D28D-93F7-9174-E57B14360D6C}"/>
          </ac:graphicFrameMkLst>
        </pc:graphicFrameChg>
        <pc:graphicFrameChg chg="add mod">
          <ac:chgData name="Kalaiselvi S" userId="bedd9d76863d332d" providerId="LiveId" clId="{0D8F4641-F3E2-42F5-9EDB-DCA61929A28A}" dt="2024-11-22T03:40:03.376" v="35"/>
          <ac:graphicFrameMkLst>
            <pc:docMk/>
            <pc:sldMk cId="1930474785" sldId="395"/>
            <ac:graphicFrameMk id="7" creationId="{3206C91E-50CA-0420-1EDF-A45B87B20BA2}"/>
          </ac:graphicFrameMkLst>
        </pc:graphicFrameChg>
        <pc:graphicFrameChg chg="add mod">
          <ac:chgData name="Kalaiselvi S" userId="bedd9d76863d332d" providerId="LiveId" clId="{0D8F4641-F3E2-42F5-9EDB-DCA61929A28A}" dt="2024-11-22T03:40:03.376" v="35"/>
          <ac:graphicFrameMkLst>
            <pc:docMk/>
            <pc:sldMk cId="1930474785" sldId="395"/>
            <ac:graphicFrameMk id="8" creationId="{44344442-4FE1-E3F1-CE8A-1553837055B9}"/>
          </ac:graphicFrameMkLst>
        </pc:graphicFrameChg>
        <pc:graphicFrameChg chg="add mod">
          <ac:chgData name="Kalaiselvi S" userId="bedd9d76863d332d" providerId="LiveId" clId="{0D8F4641-F3E2-42F5-9EDB-DCA61929A28A}" dt="2024-11-22T03:40:03.376" v="35"/>
          <ac:graphicFrameMkLst>
            <pc:docMk/>
            <pc:sldMk cId="1930474785" sldId="395"/>
            <ac:graphicFrameMk id="9" creationId="{74EC7F46-07E4-74C0-D668-5EB6354BEB4B}"/>
          </ac:graphicFrameMkLst>
        </pc:graphicFrameChg>
        <pc:graphicFrameChg chg="add mod">
          <ac:chgData name="Kalaiselvi S" userId="bedd9d76863d332d" providerId="LiveId" clId="{0D8F4641-F3E2-42F5-9EDB-DCA61929A28A}" dt="2024-11-22T03:40:03.376" v="35"/>
          <ac:graphicFrameMkLst>
            <pc:docMk/>
            <pc:sldMk cId="1930474785" sldId="395"/>
            <ac:graphicFrameMk id="10" creationId="{C1E29ABF-B8E6-B0DC-59C8-5FC6E5819E0B}"/>
          </ac:graphicFrameMkLst>
        </pc:graphicFrameChg>
        <pc:graphicFrameChg chg="add mod">
          <ac:chgData name="Kalaiselvi S" userId="bedd9d76863d332d" providerId="LiveId" clId="{0D8F4641-F3E2-42F5-9EDB-DCA61929A28A}" dt="2024-11-22T03:40:03.376" v="35"/>
          <ac:graphicFrameMkLst>
            <pc:docMk/>
            <pc:sldMk cId="1930474785" sldId="395"/>
            <ac:graphicFrameMk id="11" creationId="{880BA09F-B998-501F-3633-C86FB3BD4BE7}"/>
          </ac:graphicFrameMkLst>
        </pc:graphicFrameChg>
      </pc:sldChg>
      <pc:sldChg chg="modSp mod">
        <pc:chgData name="Kalaiselvi S" userId="bedd9d76863d332d" providerId="LiveId" clId="{0D8F4641-F3E2-42F5-9EDB-DCA61929A28A}" dt="2024-11-22T03:35:32.146" v="23" actId="113"/>
        <pc:sldMkLst>
          <pc:docMk/>
          <pc:sldMk cId="3277262808" sldId="398"/>
        </pc:sldMkLst>
        <pc:spChg chg="mod">
          <ac:chgData name="Kalaiselvi S" userId="bedd9d76863d332d" providerId="LiveId" clId="{0D8F4641-F3E2-42F5-9EDB-DCA61929A28A}" dt="2024-11-22T03:35:32.146" v="23" actId="113"/>
          <ac:spMkLst>
            <pc:docMk/>
            <pc:sldMk cId="3277262808" sldId="398"/>
            <ac:spMk id="3" creationId="{00000000-0000-0000-0000-000000000000}"/>
          </ac:spMkLst>
        </pc:spChg>
      </pc:sldChg>
      <pc:sldChg chg="addSp delSp modSp mod">
        <pc:chgData name="Kalaiselvi S" userId="bedd9d76863d332d" providerId="LiveId" clId="{0D8F4641-F3E2-42F5-9EDB-DCA61929A28A}" dt="2024-11-22T03:45:26.016" v="66" actId="1076"/>
        <pc:sldMkLst>
          <pc:docMk/>
          <pc:sldMk cId="3080640829" sldId="400"/>
        </pc:sldMkLst>
        <pc:picChg chg="del">
          <ac:chgData name="Kalaiselvi S" userId="bedd9d76863d332d" providerId="LiveId" clId="{0D8F4641-F3E2-42F5-9EDB-DCA61929A28A}" dt="2024-11-22T03:42:10.963" v="50" actId="478"/>
          <ac:picMkLst>
            <pc:docMk/>
            <pc:sldMk cId="3080640829" sldId="400"/>
            <ac:picMk id="5" creationId="{00000000-0000-0000-0000-000000000000}"/>
          </ac:picMkLst>
        </pc:picChg>
        <pc:picChg chg="add del mod">
          <ac:chgData name="Kalaiselvi S" userId="bedd9d76863d332d" providerId="LiveId" clId="{0D8F4641-F3E2-42F5-9EDB-DCA61929A28A}" dt="2024-11-22T03:45:10.873" v="60" actId="478"/>
          <ac:picMkLst>
            <pc:docMk/>
            <pc:sldMk cId="3080640829" sldId="400"/>
            <ac:picMk id="6" creationId="{1D8A65FE-B5A7-2325-FFF9-F405585444C0}"/>
          </ac:picMkLst>
        </pc:picChg>
        <pc:picChg chg="add mod">
          <ac:chgData name="Kalaiselvi S" userId="bedd9d76863d332d" providerId="LiveId" clId="{0D8F4641-F3E2-42F5-9EDB-DCA61929A28A}" dt="2024-11-22T03:45:26.016" v="66" actId="1076"/>
          <ac:picMkLst>
            <pc:docMk/>
            <pc:sldMk cId="3080640829" sldId="400"/>
            <ac:picMk id="8" creationId="{0411A8A4-90CE-7768-35EB-C256BCC3136D}"/>
          </ac:picMkLst>
        </pc:picChg>
      </pc:sldChg>
      <pc:sldChg chg="addSp delSp modSp mod">
        <pc:chgData name="Kalaiselvi S" userId="bedd9d76863d332d" providerId="LiveId" clId="{0D8F4641-F3E2-42F5-9EDB-DCA61929A28A}" dt="2024-11-22T03:49:22.427" v="77"/>
        <pc:sldMkLst>
          <pc:docMk/>
          <pc:sldMk cId="4047728458" sldId="402"/>
        </pc:sldMkLst>
        <pc:spChg chg="mod">
          <ac:chgData name="Kalaiselvi S" userId="bedd9d76863d332d" providerId="LiveId" clId="{0D8F4641-F3E2-42F5-9EDB-DCA61929A28A}" dt="2024-11-22T03:49:22.427" v="77"/>
          <ac:spMkLst>
            <pc:docMk/>
            <pc:sldMk cId="4047728458" sldId="402"/>
            <ac:spMk id="3" creationId="{00000000-0000-0000-0000-000000000000}"/>
          </ac:spMkLst>
        </pc:spChg>
        <pc:picChg chg="del">
          <ac:chgData name="Kalaiselvi S" userId="bedd9d76863d332d" providerId="LiveId" clId="{0D8F4641-F3E2-42F5-9EDB-DCA61929A28A}" dt="2024-11-22T03:48:46.265" v="71" actId="478"/>
          <ac:picMkLst>
            <pc:docMk/>
            <pc:sldMk cId="4047728458" sldId="402"/>
            <ac:picMk id="5" creationId="{00000000-0000-0000-0000-000000000000}"/>
          </ac:picMkLst>
        </pc:picChg>
        <pc:picChg chg="add mod">
          <ac:chgData name="Kalaiselvi S" userId="bedd9d76863d332d" providerId="LiveId" clId="{0D8F4641-F3E2-42F5-9EDB-DCA61929A28A}" dt="2024-11-22T03:49:00.155" v="76" actId="1076"/>
          <ac:picMkLst>
            <pc:docMk/>
            <pc:sldMk cId="4047728458" sldId="402"/>
            <ac:picMk id="6" creationId="{87FBE777-5C6C-4ED8-88B6-A5B0AC1A2970}"/>
          </ac:picMkLst>
        </pc:picChg>
      </pc:sldChg>
      <pc:sldChg chg="addSp delSp modSp mod">
        <pc:chgData name="Kalaiselvi S" userId="bedd9d76863d332d" providerId="LiveId" clId="{0D8F4641-F3E2-42F5-9EDB-DCA61929A28A}" dt="2024-11-22T03:50:38.072" v="83"/>
        <pc:sldMkLst>
          <pc:docMk/>
          <pc:sldMk cId="3163340255" sldId="403"/>
        </pc:sldMkLst>
        <pc:spChg chg="mod">
          <ac:chgData name="Kalaiselvi S" userId="bedd9d76863d332d" providerId="LiveId" clId="{0D8F4641-F3E2-42F5-9EDB-DCA61929A28A}" dt="2024-11-22T03:50:38.072" v="83"/>
          <ac:spMkLst>
            <pc:docMk/>
            <pc:sldMk cId="3163340255" sldId="403"/>
            <ac:spMk id="3" creationId="{00000000-0000-0000-0000-000000000000}"/>
          </ac:spMkLst>
        </pc:spChg>
        <pc:picChg chg="del">
          <ac:chgData name="Kalaiselvi S" userId="bedd9d76863d332d" providerId="LiveId" clId="{0D8F4641-F3E2-42F5-9EDB-DCA61929A28A}" dt="2024-11-22T03:50:03.299" v="78" actId="478"/>
          <ac:picMkLst>
            <pc:docMk/>
            <pc:sldMk cId="3163340255" sldId="403"/>
            <ac:picMk id="4" creationId="{00000000-0000-0000-0000-000000000000}"/>
          </ac:picMkLst>
        </pc:picChg>
        <pc:picChg chg="add mod">
          <ac:chgData name="Kalaiselvi S" userId="bedd9d76863d332d" providerId="LiveId" clId="{0D8F4641-F3E2-42F5-9EDB-DCA61929A28A}" dt="2024-11-22T03:50:15.562" v="82" actId="14100"/>
          <ac:picMkLst>
            <pc:docMk/>
            <pc:sldMk cId="3163340255" sldId="403"/>
            <ac:picMk id="6" creationId="{E8E1607F-8F7C-B11D-615B-712C566D5855}"/>
          </ac:picMkLst>
        </pc:picChg>
      </pc:sldChg>
      <pc:sldChg chg="del">
        <pc:chgData name="Kalaiselvi S" userId="bedd9d76863d332d" providerId="LiveId" clId="{0D8F4641-F3E2-42F5-9EDB-DCA61929A28A}" dt="2024-11-22T03:52:22.034" v="91" actId="47"/>
        <pc:sldMkLst>
          <pc:docMk/>
          <pc:sldMk cId="4055128145" sldId="404"/>
        </pc:sldMkLst>
      </pc:sldChg>
      <pc:sldChg chg="addSp delSp modSp mod">
        <pc:chgData name="Kalaiselvi S" userId="bedd9d76863d332d" providerId="LiveId" clId="{0D8F4641-F3E2-42F5-9EDB-DCA61929A28A}" dt="2024-11-22T03:52:14.713" v="90"/>
        <pc:sldMkLst>
          <pc:docMk/>
          <pc:sldMk cId="2345738492" sldId="405"/>
        </pc:sldMkLst>
        <pc:spChg chg="mod">
          <ac:chgData name="Kalaiselvi S" userId="bedd9d76863d332d" providerId="LiveId" clId="{0D8F4641-F3E2-42F5-9EDB-DCA61929A28A}" dt="2024-11-22T03:52:14.713" v="90"/>
          <ac:spMkLst>
            <pc:docMk/>
            <pc:sldMk cId="2345738492" sldId="405"/>
            <ac:spMk id="3" creationId="{00000000-0000-0000-0000-000000000000}"/>
          </ac:spMkLst>
        </pc:spChg>
        <pc:picChg chg="del">
          <ac:chgData name="Kalaiselvi S" userId="bedd9d76863d332d" providerId="LiveId" clId="{0D8F4641-F3E2-42F5-9EDB-DCA61929A28A}" dt="2024-11-22T03:51:37.226" v="84" actId="478"/>
          <ac:picMkLst>
            <pc:docMk/>
            <pc:sldMk cId="2345738492" sldId="405"/>
            <ac:picMk id="5" creationId="{00000000-0000-0000-0000-000000000000}"/>
          </ac:picMkLst>
        </pc:picChg>
        <pc:picChg chg="add mod">
          <ac:chgData name="Kalaiselvi S" userId="bedd9d76863d332d" providerId="LiveId" clId="{0D8F4641-F3E2-42F5-9EDB-DCA61929A28A}" dt="2024-11-22T03:51:55.468" v="89" actId="1076"/>
          <ac:picMkLst>
            <pc:docMk/>
            <pc:sldMk cId="2345738492" sldId="405"/>
            <ac:picMk id="6" creationId="{A3E486A1-55EC-4C13-4F52-ACE6CF351EB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0F5FD1-1E71-41C1-A531-EDAAD398F8D7}" type="datetimeFigureOut">
              <a:rPr lang="en-US" smtClean="0"/>
              <a:t>11/22/2024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418C08-2D65-44A0-8D9B-1CEE7EB87A37}" type="slidenum">
              <a:rPr lang="en-US" smtClean="0"/>
              <a:t>‹#›</a:t>
            </a:fld>
            <a:endParaRPr lang="en-US"/>
          </a:p>
        </p:txBody>
      </p:sp>
    </p:spTree>
    <p:extLst>
      <p:ext uri="{BB962C8B-B14F-4D97-AF65-F5344CB8AC3E}">
        <p14:creationId xmlns:p14="http://schemas.microsoft.com/office/powerpoint/2010/main" val="1013662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11/22/2024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a:t>
            </a:fld>
            <a:endParaRPr lang="en-US"/>
          </a:p>
        </p:txBody>
      </p:sp>
    </p:spTree>
    <p:extLst>
      <p:ext uri="{BB962C8B-B14F-4D97-AF65-F5344CB8AC3E}">
        <p14:creationId xmlns:p14="http://schemas.microsoft.com/office/powerpoint/2010/main" val="538624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11</a:t>
            </a:fld>
            <a:endParaRPr lang="en-US"/>
          </a:p>
        </p:txBody>
      </p:sp>
    </p:spTree>
    <p:extLst>
      <p:ext uri="{BB962C8B-B14F-4D97-AF65-F5344CB8AC3E}">
        <p14:creationId xmlns:p14="http://schemas.microsoft.com/office/powerpoint/2010/main" val="2763641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12</a:t>
            </a:fld>
            <a:endParaRPr lang="en-US"/>
          </a:p>
        </p:txBody>
      </p:sp>
    </p:spTree>
    <p:extLst>
      <p:ext uri="{BB962C8B-B14F-4D97-AF65-F5344CB8AC3E}">
        <p14:creationId xmlns:p14="http://schemas.microsoft.com/office/powerpoint/2010/main" val="4028825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13</a:t>
            </a:fld>
            <a:endParaRPr lang="en-US"/>
          </a:p>
        </p:txBody>
      </p:sp>
    </p:spTree>
    <p:extLst>
      <p:ext uri="{BB962C8B-B14F-4D97-AF65-F5344CB8AC3E}">
        <p14:creationId xmlns:p14="http://schemas.microsoft.com/office/powerpoint/2010/main" val="858024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14</a:t>
            </a:fld>
            <a:endParaRPr lang="en-US"/>
          </a:p>
        </p:txBody>
      </p:sp>
    </p:spTree>
    <p:extLst>
      <p:ext uri="{BB962C8B-B14F-4D97-AF65-F5344CB8AC3E}">
        <p14:creationId xmlns:p14="http://schemas.microsoft.com/office/powerpoint/2010/main" val="1657421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15</a:t>
            </a:fld>
            <a:endParaRPr lang="en-US"/>
          </a:p>
        </p:txBody>
      </p:sp>
    </p:spTree>
    <p:extLst>
      <p:ext uri="{BB962C8B-B14F-4D97-AF65-F5344CB8AC3E}">
        <p14:creationId xmlns:p14="http://schemas.microsoft.com/office/powerpoint/2010/main" val="1350932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16</a:t>
            </a:fld>
            <a:endParaRPr lang="en-US"/>
          </a:p>
        </p:txBody>
      </p:sp>
    </p:spTree>
    <p:extLst>
      <p:ext uri="{BB962C8B-B14F-4D97-AF65-F5344CB8AC3E}">
        <p14:creationId xmlns:p14="http://schemas.microsoft.com/office/powerpoint/2010/main" val="1815680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17</a:t>
            </a:fld>
            <a:endParaRPr lang="en-US"/>
          </a:p>
        </p:txBody>
      </p:sp>
    </p:spTree>
    <p:extLst>
      <p:ext uri="{BB962C8B-B14F-4D97-AF65-F5344CB8AC3E}">
        <p14:creationId xmlns:p14="http://schemas.microsoft.com/office/powerpoint/2010/main" val="2188329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18</a:t>
            </a:fld>
            <a:endParaRPr lang="en-US"/>
          </a:p>
        </p:txBody>
      </p:sp>
    </p:spTree>
    <p:extLst>
      <p:ext uri="{BB962C8B-B14F-4D97-AF65-F5344CB8AC3E}">
        <p14:creationId xmlns:p14="http://schemas.microsoft.com/office/powerpoint/2010/main" val="31427887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19</a:t>
            </a:fld>
            <a:endParaRPr lang="en-US"/>
          </a:p>
        </p:txBody>
      </p:sp>
    </p:spTree>
    <p:extLst>
      <p:ext uri="{BB962C8B-B14F-4D97-AF65-F5344CB8AC3E}">
        <p14:creationId xmlns:p14="http://schemas.microsoft.com/office/powerpoint/2010/main" val="8952566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20</a:t>
            </a:fld>
            <a:endParaRPr lang="en-US"/>
          </a:p>
        </p:txBody>
      </p:sp>
    </p:spTree>
    <p:extLst>
      <p:ext uri="{BB962C8B-B14F-4D97-AF65-F5344CB8AC3E}">
        <p14:creationId xmlns:p14="http://schemas.microsoft.com/office/powerpoint/2010/main" val="2331109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a:p>
        </p:txBody>
      </p:sp>
    </p:spTree>
    <p:extLst>
      <p:ext uri="{BB962C8B-B14F-4D97-AF65-F5344CB8AC3E}">
        <p14:creationId xmlns:p14="http://schemas.microsoft.com/office/powerpoint/2010/main" val="7836534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21</a:t>
            </a:fld>
            <a:endParaRPr lang="en-US"/>
          </a:p>
        </p:txBody>
      </p:sp>
    </p:spTree>
    <p:extLst>
      <p:ext uri="{BB962C8B-B14F-4D97-AF65-F5344CB8AC3E}">
        <p14:creationId xmlns:p14="http://schemas.microsoft.com/office/powerpoint/2010/main" val="3174625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22</a:t>
            </a:fld>
            <a:endParaRPr lang="en-US"/>
          </a:p>
        </p:txBody>
      </p:sp>
    </p:spTree>
    <p:extLst>
      <p:ext uri="{BB962C8B-B14F-4D97-AF65-F5344CB8AC3E}">
        <p14:creationId xmlns:p14="http://schemas.microsoft.com/office/powerpoint/2010/main" val="2705310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23</a:t>
            </a:fld>
            <a:endParaRPr lang="en-US" dirty="0"/>
          </a:p>
        </p:txBody>
      </p:sp>
    </p:spTree>
    <p:extLst>
      <p:ext uri="{BB962C8B-B14F-4D97-AF65-F5344CB8AC3E}">
        <p14:creationId xmlns:p14="http://schemas.microsoft.com/office/powerpoint/2010/main" val="27174021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24</a:t>
            </a:fld>
            <a:endParaRPr lang="en-US" dirty="0"/>
          </a:p>
        </p:txBody>
      </p:sp>
    </p:spTree>
    <p:extLst>
      <p:ext uri="{BB962C8B-B14F-4D97-AF65-F5344CB8AC3E}">
        <p14:creationId xmlns:p14="http://schemas.microsoft.com/office/powerpoint/2010/main" val="32076749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25</a:t>
            </a:fld>
            <a:endParaRPr lang="en-US" dirty="0"/>
          </a:p>
        </p:txBody>
      </p:sp>
    </p:spTree>
    <p:extLst>
      <p:ext uri="{BB962C8B-B14F-4D97-AF65-F5344CB8AC3E}">
        <p14:creationId xmlns:p14="http://schemas.microsoft.com/office/powerpoint/2010/main" val="3212453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a:t>
            </a:fld>
            <a:endParaRPr lang="en-US"/>
          </a:p>
        </p:txBody>
      </p:sp>
    </p:spTree>
    <p:extLst>
      <p:ext uri="{BB962C8B-B14F-4D97-AF65-F5344CB8AC3E}">
        <p14:creationId xmlns:p14="http://schemas.microsoft.com/office/powerpoint/2010/main" val="3513685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a:t>
            </a:fld>
            <a:endParaRPr lang="en-US"/>
          </a:p>
        </p:txBody>
      </p:sp>
    </p:spTree>
    <p:extLst>
      <p:ext uri="{BB962C8B-B14F-4D97-AF65-F5344CB8AC3E}">
        <p14:creationId xmlns:p14="http://schemas.microsoft.com/office/powerpoint/2010/main" val="1845148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6</a:t>
            </a:fld>
            <a:endParaRPr lang="en-US"/>
          </a:p>
        </p:txBody>
      </p:sp>
    </p:spTree>
    <p:extLst>
      <p:ext uri="{BB962C8B-B14F-4D97-AF65-F5344CB8AC3E}">
        <p14:creationId xmlns:p14="http://schemas.microsoft.com/office/powerpoint/2010/main" val="2457263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a:t>
            </a:fld>
            <a:endParaRPr lang="en-US"/>
          </a:p>
        </p:txBody>
      </p:sp>
    </p:spTree>
    <p:extLst>
      <p:ext uri="{BB962C8B-B14F-4D97-AF65-F5344CB8AC3E}">
        <p14:creationId xmlns:p14="http://schemas.microsoft.com/office/powerpoint/2010/main" val="1527373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8</a:t>
            </a:fld>
            <a:endParaRPr lang="en-US"/>
          </a:p>
        </p:txBody>
      </p:sp>
    </p:spTree>
    <p:extLst>
      <p:ext uri="{BB962C8B-B14F-4D97-AF65-F5344CB8AC3E}">
        <p14:creationId xmlns:p14="http://schemas.microsoft.com/office/powerpoint/2010/main" val="3317627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9</a:t>
            </a:fld>
            <a:endParaRPr lang="en-US"/>
          </a:p>
        </p:txBody>
      </p:sp>
    </p:spTree>
    <p:extLst>
      <p:ext uri="{BB962C8B-B14F-4D97-AF65-F5344CB8AC3E}">
        <p14:creationId xmlns:p14="http://schemas.microsoft.com/office/powerpoint/2010/main" val="3322719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10</a:t>
            </a:fld>
            <a:endParaRPr lang="en-US"/>
          </a:p>
        </p:txBody>
      </p:sp>
    </p:spTree>
    <p:extLst>
      <p:ext uri="{BB962C8B-B14F-4D97-AF65-F5344CB8AC3E}">
        <p14:creationId xmlns:p14="http://schemas.microsoft.com/office/powerpoint/2010/main" val="1789443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en-US" sz="1600" noProof="1">
                <a:solidFill>
                  <a:srgbClr val="FFFFFF"/>
                </a:solidFill>
                <a:latin typeface="+mj-lt"/>
                <a:ea typeface="Open Sans" panose="020B0606030504020204" pitchFamily="34" charset="0"/>
                <a:cs typeface="Open Sans" panose="020B0606030504020204" pitchFamily="34" charset="0"/>
              </a:rPr>
              <a:t>Department of Computer</a:t>
            </a:r>
            <a:r>
              <a:rPr lang="en-US" sz="1600" baseline="0" noProof="1">
                <a:solidFill>
                  <a:srgbClr val="FFFFFF"/>
                </a:solidFill>
                <a:latin typeface="+mj-lt"/>
                <a:ea typeface="Open Sans" panose="020B0606030504020204" pitchFamily="34" charset="0"/>
                <a:cs typeface="Open Sans" panose="020B0606030504020204" pitchFamily="34" charset="0"/>
              </a:rPr>
              <a:t> Science and Engineering</a:t>
            </a:r>
            <a:endParaRPr lang="da-DK" sz="16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ktangel 11"/>
          <p:cNvSpPr/>
          <p:nvPr userDrawn="1"/>
        </p:nvSpPr>
        <p:spPr>
          <a:xfrm>
            <a:off x="4572000" y="647749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da-DK" sz="1600" noProof="1">
                <a:solidFill>
                  <a:srgbClr val="FFFFFF"/>
                </a:solidFill>
                <a:latin typeface="+mj-lt"/>
                <a:ea typeface="Open Sans" panose="020B0606030504020204" pitchFamily="34" charset="0"/>
                <a:cs typeface="Open Sans" panose="020B0606030504020204" pitchFamily="34" charset="0"/>
              </a:rPr>
              <a:t>Rajalakshmi Engineering College 		</a:t>
            </a:r>
            <a:fld id="{6E8469F3-9EE8-43CF-BEDC-475B89412D1D}" type="slidenum">
              <a:rPr lang="da-DK" sz="1600" kern="1200" noProof="1" smtClean="0">
                <a:solidFill>
                  <a:srgbClr val="FFFFFF"/>
                </a:solidFill>
                <a:latin typeface="+mn-lt"/>
                <a:ea typeface="Open Sans" panose="020B0606030504020204" pitchFamily="34" charset="0"/>
                <a:cs typeface="Open Sans" panose="020B0606030504020204" pitchFamily="34" charset="0"/>
              </a:rPr>
              <a:pPr/>
              <a:t>‹#›</a:t>
            </a:fld>
            <a:endParaRPr lang="da-DK" sz="16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8" Type="http://schemas.openxmlformats.org/officeDocument/2006/relationships/hyperlink" Target="https://ieeexplore.ieee.org/author/37088872421" TargetMode="External"/><Relationship Id="rId3" Type="http://schemas.openxmlformats.org/officeDocument/2006/relationships/notesSlide" Target="../notesSlides/notesSlide20.xml"/><Relationship Id="rId7" Type="http://schemas.openxmlformats.org/officeDocument/2006/relationships/hyperlink" Target="https://ieeexplore.ieee.org/author/37086395215" TargetMode="Externa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hyperlink" Target="https://ieeexplore.ieee.org/author/38234084300" TargetMode="External"/><Relationship Id="rId5" Type="http://schemas.openxmlformats.org/officeDocument/2006/relationships/hyperlink" Target="https://ieeexplore.ieee.org/author/37395061400" TargetMode="External"/><Relationship Id="rId4" Type="http://schemas.openxmlformats.org/officeDocument/2006/relationships/hyperlink" Target="https://ieeexplore.ieee.org/author/37089323395" TargetMode="External"/><Relationship Id="rId9" Type="http://schemas.openxmlformats.org/officeDocument/2006/relationships/hyperlink" Target="https://ieeexplore.ieee.org/author/37088872913" TargetMode="Externa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776" t="63278" r="776" b="-30898"/>
          <a:stretch/>
        </p:blipFill>
        <p:spPr>
          <a:xfrm>
            <a:off x="-72010" y="-2532"/>
            <a:ext cx="9216010" cy="3231811"/>
          </a:xfrm>
          <a:prstGeom prst="rect">
            <a:avLst/>
          </a:prstGeom>
        </p:spPr>
      </p:pic>
      <p:grpSp>
        <p:nvGrpSpPr>
          <p:cNvPr id="20" name="Group 19"/>
          <p:cNvGrpSpPr/>
          <p:nvPr/>
        </p:nvGrpSpPr>
        <p:grpSpPr>
          <a:xfrm>
            <a:off x="-14748" y="986564"/>
            <a:ext cx="9158748" cy="5148980"/>
            <a:chOff x="-14748" y="986564"/>
            <a:chExt cx="9158748" cy="5148980"/>
          </a:xfrm>
        </p:grpSpPr>
        <p:sp>
          <p:nvSpPr>
            <p:cNvPr id="22" name="TextBox 21"/>
            <p:cNvSpPr txBox="1"/>
            <p:nvPr/>
          </p:nvSpPr>
          <p:spPr>
            <a:xfrm>
              <a:off x="177781" y="4812105"/>
              <a:ext cx="5078295" cy="1323439"/>
            </a:xfrm>
            <a:prstGeom prst="rect">
              <a:avLst/>
            </a:prstGeom>
            <a:noFill/>
          </p:spPr>
          <p:txBody>
            <a:bodyPr wrap="square" rtlCol="0">
              <a:spAutoFit/>
            </a:bodyPr>
            <a:lstStyle/>
            <a:p>
              <a:r>
                <a:rPr lang="en-US" sz="2000" b="1" dirty="0"/>
                <a:t>220701116</a:t>
              </a:r>
            </a:p>
            <a:p>
              <a:r>
                <a:rPr lang="en-US" sz="2000" b="1" dirty="0"/>
                <a:t>Kalaiselvi S</a:t>
              </a:r>
            </a:p>
            <a:p>
              <a:r>
                <a:rPr lang="en-US" sz="2000" b="1" dirty="0"/>
                <a:t>Mrs. J. </a:t>
              </a:r>
              <a:r>
                <a:rPr lang="en-US" sz="2000" b="1" dirty="0" err="1"/>
                <a:t>Jinu</a:t>
              </a:r>
              <a:r>
                <a:rPr lang="en-US" sz="2000" b="1" dirty="0"/>
                <a:t> Sophia</a:t>
              </a:r>
            </a:p>
            <a:p>
              <a:r>
                <a:rPr lang="en-US" sz="2000" b="1" dirty="0"/>
                <a:t>Assistant Professor(SG) </a:t>
              </a:r>
            </a:p>
          </p:txBody>
        </p:sp>
        <p:grpSp>
          <p:nvGrpSpPr>
            <p:cNvPr id="43" name="Group 42"/>
            <p:cNvGrpSpPr/>
            <p:nvPr/>
          </p:nvGrpSpPr>
          <p:grpSpPr>
            <a:xfrm>
              <a:off x="-14748" y="986564"/>
              <a:ext cx="9158748" cy="3791995"/>
              <a:chOff x="-14748" y="986564"/>
              <a:chExt cx="9158748" cy="3791995"/>
            </a:xfrm>
          </p:grpSpPr>
          <p:sp>
            <p:nvSpPr>
              <p:cNvPr id="45" name="Freeform 44"/>
              <p:cNvSpPr/>
              <p:nvPr/>
            </p:nvSpPr>
            <p:spPr>
              <a:xfrm>
                <a:off x="5003203" y="1819014"/>
                <a:ext cx="4140797" cy="2622445"/>
              </a:xfrm>
              <a:custGeom>
                <a:avLst/>
                <a:gdLst>
                  <a:gd name="connsiteX0" fmla="*/ 1 w 4140797"/>
                  <a:gd name="connsiteY0" fmla="*/ 0 h 2622445"/>
                  <a:gd name="connsiteX1" fmla="*/ 4140797 w 4140797"/>
                  <a:gd name="connsiteY1" fmla="*/ 0 h 2622445"/>
                  <a:gd name="connsiteX2" fmla="*/ 4140797 w 4140797"/>
                  <a:gd name="connsiteY2" fmla="*/ 2622445 h 2622445"/>
                  <a:gd name="connsiteX3" fmla="*/ 0 w 4140797"/>
                  <a:gd name="connsiteY3" fmla="*/ 2622445 h 2622445"/>
                  <a:gd name="connsiteX4" fmla="*/ 1311223 w 4140797"/>
                  <a:gd name="connsiteY4" fmla="*/ 1311222 h 2622445"/>
                  <a:gd name="connsiteX5" fmla="*/ 1 w 4140797"/>
                  <a:gd name="connsiteY5" fmla="*/ 0 h 262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797" h="2622445">
                    <a:moveTo>
                      <a:pt x="1" y="0"/>
                    </a:moveTo>
                    <a:lnTo>
                      <a:pt x="4140797" y="0"/>
                    </a:lnTo>
                    <a:lnTo>
                      <a:pt x="4140797" y="2622445"/>
                    </a:lnTo>
                    <a:lnTo>
                      <a:pt x="0" y="2622445"/>
                    </a:lnTo>
                    <a:lnTo>
                      <a:pt x="1311223" y="1311222"/>
                    </a:lnTo>
                    <a:lnTo>
                      <a:pt x="1" y="0"/>
                    </a:lnTo>
                    <a:close/>
                  </a:path>
                </a:pathLst>
              </a:custGeom>
              <a:solidFill>
                <a:srgbClr val="00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Pentagon 45"/>
              <p:cNvSpPr/>
              <p:nvPr/>
            </p:nvSpPr>
            <p:spPr>
              <a:xfrm>
                <a:off x="0" y="1529371"/>
                <a:ext cx="5743977" cy="3086100"/>
              </a:xfrm>
              <a:prstGeom prst="homePlate">
                <a:avLst/>
              </a:prstGeom>
              <a:solidFill>
                <a:srgbClr val="59595B"/>
              </a:solidFill>
              <a:ln>
                <a:solidFill>
                  <a:srgbClr val="59595B"/>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7" name="Group 46"/>
              <p:cNvGrpSpPr/>
              <p:nvPr/>
            </p:nvGrpSpPr>
            <p:grpSpPr>
              <a:xfrm>
                <a:off x="-14748" y="986564"/>
                <a:ext cx="4014973" cy="1075928"/>
                <a:chOff x="-19391" y="1011603"/>
                <a:chExt cx="5278947" cy="1075928"/>
              </a:xfrm>
            </p:grpSpPr>
            <p:sp>
              <p:nvSpPr>
                <p:cNvPr id="51" name="Pentagon 50"/>
                <p:cNvSpPr/>
                <p:nvPr/>
              </p:nvSpPr>
              <p:spPr>
                <a:xfrm>
                  <a:off x="-19391" y="1011603"/>
                  <a:ext cx="5278947" cy="1075928"/>
                </a:xfrm>
                <a:prstGeom prst="homePlate">
                  <a:avLst/>
                </a:prstGeom>
                <a:solidFill>
                  <a:srgbClr val="00AAAD"/>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237041" y="1195624"/>
                  <a:ext cx="4181886" cy="707886"/>
                </a:xfrm>
                <a:prstGeom prst="rect">
                  <a:avLst/>
                </a:prstGeom>
                <a:noFill/>
              </p:spPr>
              <p:txBody>
                <a:bodyPr wrap="square" rtlCol="0" anchor="ctr">
                  <a:spAutoFit/>
                </a:bodyPr>
                <a:lstStyle/>
                <a:p>
                  <a:pPr algn="ctr"/>
                  <a:r>
                    <a:rPr lang="en-US" sz="2000" b="1" dirty="0">
                      <a:solidFill>
                        <a:schemeClr val="bg1"/>
                      </a:solidFill>
                      <a:ea typeface="Open Sans Light" panose="020B0306030504020204" pitchFamily="34" charset="0"/>
                      <a:cs typeface="Open Sans Light" panose="020B0306030504020204" pitchFamily="34" charset="0"/>
                    </a:rPr>
                    <a:t>Introduction to </a:t>
                  </a:r>
                </a:p>
                <a:p>
                  <a:pPr algn="ctr"/>
                  <a:r>
                    <a:rPr lang="en-US" sz="2000" b="1" dirty="0">
                      <a:solidFill>
                        <a:schemeClr val="bg1"/>
                      </a:solidFill>
                      <a:ea typeface="Open Sans Light" panose="020B0306030504020204" pitchFamily="34" charset="0"/>
                      <a:cs typeface="Open Sans Light" panose="020B0306030504020204" pitchFamily="34" charset="0"/>
                    </a:rPr>
                    <a:t>Robotic Process Automation </a:t>
                  </a:r>
                </a:p>
              </p:txBody>
            </p:sp>
          </p:grpSp>
          <p:sp>
            <p:nvSpPr>
              <p:cNvPr id="48" name="TextBox 47"/>
              <p:cNvSpPr txBox="1"/>
              <p:nvPr/>
            </p:nvSpPr>
            <p:spPr>
              <a:xfrm>
                <a:off x="177781" y="2100903"/>
                <a:ext cx="5638205" cy="2677656"/>
              </a:xfrm>
              <a:prstGeom prst="rect">
                <a:avLst/>
              </a:prstGeom>
              <a:noFill/>
            </p:spPr>
            <p:txBody>
              <a:bodyPr wrap="square" rtlCol="0">
                <a:spAutoFit/>
              </a:bodyPr>
              <a:lstStyle/>
              <a:p>
                <a:r>
                  <a:rPr lang="en-US" sz="4000" b="1" dirty="0">
                    <a:solidFill>
                      <a:schemeClr val="bg1"/>
                    </a:solidFill>
                    <a:effectLst/>
                    <a:latin typeface="Times New Roman" panose="02020603050405020304" pitchFamily="18" charset="0"/>
                    <a:ea typeface="Times New Roman" panose="02020603050405020304" pitchFamily="18" charset="0"/>
                  </a:rPr>
                  <a:t>COMMUNITY </a:t>
                </a:r>
              </a:p>
              <a:p>
                <a:r>
                  <a:rPr lang="en-US" sz="4000" b="1" dirty="0">
                    <a:solidFill>
                      <a:schemeClr val="bg1"/>
                    </a:solidFill>
                    <a:effectLst/>
                    <a:latin typeface="Times New Roman" panose="02020603050405020304" pitchFamily="18" charset="0"/>
                    <a:ea typeface="Times New Roman" panose="02020603050405020304" pitchFamily="18" charset="0"/>
                  </a:rPr>
                  <a:t>HALL RESERVATION SYSTEM   </a:t>
                </a:r>
                <a:endParaRPr lang="en-IN" sz="4000" b="1" dirty="0">
                  <a:solidFill>
                    <a:schemeClr val="bg1"/>
                  </a:solidFill>
                  <a:effectLst/>
                  <a:latin typeface="Times New Roman" panose="02020603050405020304" pitchFamily="18" charset="0"/>
                  <a:ea typeface="Times New Roman" panose="02020603050405020304" pitchFamily="18" charset="0"/>
                </a:endParaRPr>
              </a:p>
              <a:p>
                <a:endParaRPr lang="en-US" sz="4800" b="1" dirty="0">
                  <a:solidFill>
                    <a:schemeClr val="bg1"/>
                  </a:solidFill>
                  <a:ea typeface="Open Sans Bold" panose="020B0806030504020204" pitchFamily="34" charset="0"/>
                  <a:cs typeface="Open Sans Bold" panose="020B0806030504020204" pitchFamily="34" charset="0"/>
                </a:endParaRPr>
              </a:p>
            </p:txBody>
          </p:sp>
          <p:sp>
            <p:nvSpPr>
              <p:cNvPr id="50" name="Freeform 49"/>
              <p:cNvSpPr/>
              <p:nvPr/>
            </p:nvSpPr>
            <p:spPr>
              <a:xfrm>
                <a:off x="4652237" y="1529372"/>
                <a:ext cx="1672363" cy="3086099"/>
              </a:xfrm>
              <a:custGeom>
                <a:avLst/>
                <a:gdLst>
                  <a:gd name="connsiteX0" fmla="*/ 0 w 1672363"/>
                  <a:gd name="connsiteY0" fmla="*/ 0 h 3086099"/>
                  <a:gd name="connsiteX1" fmla="*/ 129314 w 1672363"/>
                  <a:gd name="connsiteY1" fmla="*/ 0 h 3086099"/>
                  <a:gd name="connsiteX2" fmla="*/ 1672363 w 1672363"/>
                  <a:gd name="connsiteY2" fmla="*/ 1543050 h 3086099"/>
                  <a:gd name="connsiteX3" fmla="*/ 129314 w 1672363"/>
                  <a:gd name="connsiteY3" fmla="*/ 3086099 h 3086099"/>
                  <a:gd name="connsiteX4" fmla="*/ 0 w 1672363"/>
                  <a:gd name="connsiteY4" fmla="*/ 3086099 h 3086099"/>
                  <a:gd name="connsiteX5" fmla="*/ 1543049 w 1672363"/>
                  <a:gd name="connsiteY5" fmla="*/ 1543050 h 3086099"/>
                  <a:gd name="connsiteX6" fmla="*/ 0 w 1672363"/>
                  <a:gd name="connsiteY6" fmla="*/ 0 h 308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363" h="3086099">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8284" y="4441459"/>
            <a:ext cx="1813542" cy="1541511"/>
          </a:xfrm>
          <a:prstGeom prst="rect">
            <a:avLst/>
          </a:prstGeom>
        </p:spPr>
      </p:pic>
    </p:spTree>
    <p:extLst>
      <p:ext uri="{BB962C8B-B14F-4D97-AF65-F5344CB8AC3E}">
        <p14:creationId xmlns:p14="http://schemas.microsoft.com/office/powerpoint/2010/main" val="929866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Table Design</a:t>
            </a:r>
            <a:endParaRPr lang="en-IN" dirty="0">
              <a:latin typeface="+mj-lt"/>
            </a:endParaRPr>
          </a:p>
        </p:txBody>
      </p:sp>
      <p:sp>
        <p:nvSpPr>
          <p:cNvPr id="3" name="Content Placeholder 2"/>
          <p:cNvSpPr>
            <a:spLocks noGrp="1"/>
          </p:cNvSpPr>
          <p:nvPr>
            <p:ph idx="1"/>
          </p:nvPr>
        </p:nvSpPr>
        <p:spPr/>
        <p:txBody>
          <a:bodyPr/>
          <a:lstStyle/>
          <a:p>
            <a:r>
              <a:rPr lang="en-US" dirty="0"/>
              <a:t>Entity Relationship Diagram</a:t>
            </a:r>
          </a:p>
          <a:p>
            <a:pPr marL="0" indent="0">
              <a:buNone/>
            </a:pPr>
            <a:endParaRPr lang="en-US" dirty="0"/>
          </a:p>
        </p:txBody>
      </p:sp>
      <p:pic>
        <p:nvPicPr>
          <p:cNvPr id="6" name="Picture 5">
            <a:extLst>
              <a:ext uri="{FF2B5EF4-FFF2-40B4-BE49-F238E27FC236}">
                <a16:creationId xmlns:a16="http://schemas.microsoft.com/office/drawing/2014/main" id="{925A673B-9FE7-F90B-CE9C-371583D29A6A}"/>
              </a:ext>
            </a:extLst>
          </p:cNvPr>
          <p:cNvPicPr>
            <a:picLocks noChangeAspect="1"/>
          </p:cNvPicPr>
          <p:nvPr/>
        </p:nvPicPr>
        <p:blipFill>
          <a:blip r:embed="rId4"/>
          <a:stretch>
            <a:fillRect/>
          </a:stretch>
        </p:blipFill>
        <p:spPr>
          <a:xfrm>
            <a:off x="2862883" y="1448780"/>
            <a:ext cx="4193394" cy="4858554"/>
          </a:xfrm>
          <a:prstGeom prst="rect">
            <a:avLst/>
          </a:prstGeom>
        </p:spPr>
      </p:pic>
    </p:spTree>
    <p:custDataLst>
      <p:tags r:id="rId1"/>
    </p:custDataLst>
    <p:extLst>
      <p:ext uri="{BB962C8B-B14F-4D97-AF65-F5344CB8AC3E}">
        <p14:creationId xmlns:p14="http://schemas.microsoft.com/office/powerpoint/2010/main" val="1639169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Design</a:t>
            </a:r>
            <a:endParaRPr lang="en-IN" dirty="0">
              <a:latin typeface="+mj-lt"/>
            </a:endParaRPr>
          </a:p>
        </p:txBody>
      </p:sp>
      <p:sp>
        <p:nvSpPr>
          <p:cNvPr id="3" name="Content Placeholder 2"/>
          <p:cNvSpPr>
            <a:spLocks noGrp="1"/>
          </p:cNvSpPr>
          <p:nvPr>
            <p:ph idx="1"/>
          </p:nvPr>
        </p:nvSpPr>
        <p:spPr/>
        <p:txBody>
          <a:bodyPr>
            <a:noAutofit/>
          </a:bodyPr>
          <a:lstStyle/>
          <a:p>
            <a:r>
              <a:rPr lang="en-US" sz="1600" b="1" dirty="0"/>
              <a:t>Main Process: Community Hall Booking Automation</a:t>
            </a:r>
            <a:br>
              <a:rPr lang="en-US" sz="1600" dirty="0"/>
            </a:br>
            <a:r>
              <a:rPr lang="en-US" sz="1600" b="1" dirty="0"/>
              <a:t>Start Process:</a:t>
            </a:r>
            <a:r>
              <a:rPr lang="en-US" sz="1600" dirty="0"/>
              <a:t> User triggers the booking automation via the system interface.</a:t>
            </a:r>
          </a:p>
          <a:p>
            <a:r>
              <a:rPr lang="en-US" sz="1600" b="1" dirty="0"/>
              <a:t>Collect User Data:</a:t>
            </a:r>
            <a:endParaRPr lang="en-US" sz="1600" dirty="0"/>
          </a:p>
          <a:p>
            <a:pPr lvl="1"/>
            <a:r>
              <a:rPr lang="en-US" sz="1600" b="1" dirty="0"/>
              <a:t>Input User Details:</a:t>
            </a:r>
            <a:r>
              <a:rPr lang="en-US" sz="1600" dirty="0"/>
              <a:t> The bot collects user inputs such as name, phone no, email, and address.</a:t>
            </a:r>
          </a:p>
          <a:p>
            <a:pPr lvl="1"/>
            <a:r>
              <a:rPr lang="en-US" sz="1600" b="1" dirty="0"/>
              <a:t>OTP Generation:</a:t>
            </a:r>
            <a:r>
              <a:rPr lang="en-US" sz="1600" dirty="0"/>
              <a:t> An OTP is generated and sent to the user's email for verification.</a:t>
            </a:r>
          </a:p>
          <a:p>
            <a:r>
              <a:rPr lang="en-US" sz="1600" b="1" dirty="0"/>
              <a:t>Authenticate User:</a:t>
            </a:r>
            <a:endParaRPr lang="en-US" sz="1600" dirty="0"/>
          </a:p>
          <a:p>
            <a:pPr lvl="1"/>
            <a:r>
              <a:rPr lang="en-US" sz="1600" b="1" dirty="0"/>
              <a:t>OTP Verification:</a:t>
            </a:r>
            <a:r>
              <a:rPr lang="en-US" sz="1600" dirty="0"/>
              <a:t> The bot verifies the OTP entered by the user against the sent OTP.</a:t>
            </a:r>
          </a:p>
          <a:p>
            <a:pPr lvl="1"/>
            <a:r>
              <a:rPr lang="en-US" sz="1600" b="1" dirty="0"/>
              <a:t>Confirmation:</a:t>
            </a:r>
            <a:r>
              <a:rPr lang="en-US" sz="1600" dirty="0"/>
              <a:t> If the OTP is correct, the user is authenticated.</a:t>
            </a:r>
          </a:p>
          <a:p>
            <a:r>
              <a:rPr lang="en-US" sz="1600" b="1" dirty="0"/>
              <a:t>Retrieve Available Time Slots:</a:t>
            </a:r>
            <a:endParaRPr lang="en-US" sz="1600" dirty="0"/>
          </a:p>
          <a:p>
            <a:pPr lvl="1"/>
            <a:r>
              <a:rPr lang="en-US" sz="1600" b="1" dirty="0"/>
              <a:t>Access Excel File:</a:t>
            </a:r>
            <a:r>
              <a:rPr lang="en-US" sz="1600" dirty="0"/>
              <a:t> The bot reads the available time slots from an Excel file.</a:t>
            </a:r>
          </a:p>
          <a:p>
            <a:pPr lvl="1"/>
            <a:r>
              <a:rPr lang="en-US" sz="1600" b="1" dirty="0"/>
              <a:t>Validate Slot:</a:t>
            </a:r>
            <a:r>
              <a:rPr lang="en-US" sz="1600" dirty="0"/>
              <a:t> The bot checks the user’s selected time slot to ensure availability.</a:t>
            </a:r>
          </a:p>
          <a:p>
            <a:r>
              <a:rPr lang="en-US" sz="1600" b="1" dirty="0"/>
              <a:t>Confirm Booking:</a:t>
            </a:r>
            <a:endParaRPr lang="en-US" sz="1600" dirty="0"/>
          </a:p>
          <a:p>
            <a:pPr lvl="1"/>
            <a:r>
              <a:rPr lang="en-US" sz="1600" b="1" dirty="0"/>
              <a:t>Update Status:</a:t>
            </a:r>
            <a:r>
              <a:rPr lang="en-US" sz="1600" dirty="0"/>
              <a:t> If the slot is available, the bot updates the booking status in the Excel sheet.</a:t>
            </a:r>
          </a:p>
          <a:p>
            <a:pPr lvl="1"/>
            <a:r>
              <a:rPr lang="en-US" sz="1600" b="1" dirty="0"/>
              <a:t>Send Confirmation Email:</a:t>
            </a:r>
            <a:r>
              <a:rPr lang="en-US" sz="1600" dirty="0"/>
              <a:t> The bot sends an confirmation email booking and payment details. </a:t>
            </a:r>
          </a:p>
          <a:p>
            <a:r>
              <a:rPr lang="en-US" sz="1600" b="1" dirty="0"/>
              <a:t>End Process:</a:t>
            </a:r>
            <a:r>
              <a:rPr lang="en-US" sz="1600" dirty="0"/>
              <a:t> The system completes the process after sending the confirmation email.</a:t>
            </a:r>
          </a:p>
        </p:txBody>
      </p:sp>
    </p:spTree>
    <p:custDataLst>
      <p:tags r:id="rId1"/>
    </p:custDataLst>
    <p:extLst>
      <p:ext uri="{BB962C8B-B14F-4D97-AF65-F5344CB8AC3E}">
        <p14:creationId xmlns:p14="http://schemas.microsoft.com/office/powerpoint/2010/main" val="3023427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Design</a:t>
            </a:r>
            <a:endParaRPr lang="en-IN" dirty="0">
              <a:latin typeface="+mj-lt"/>
            </a:endParaRPr>
          </a:p>
        </p:txBody>
      </p:sp>
      <p:pic>
        <p:nvPicPr>
          <p:cNvPr id="9" name="Content Placeholder 8">
            <a:extLst>
              <a:ext uri="{FF2B5EF4-FFF2-40B4-BE49-F238E27FC236}">
                <a16:creationId xmlns:a16="http://schemas.microsoft.com/office/drawing/2014/main" id="{A0C71231-6BE1-104A-F9C3-77A00484C05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407554" y="1052736"/>
            <a:ext cx="4380522" cy="5271864"/>
          </a:xfrm>
        </p:spPr>
      </p:pic>
    </p:spTree>
    <p:custDataLst>
      <p:tags r:id="rId1"/>
    </p:custDataLst>
    <p:extLst>
      <p:ext uri="{BB962C8B-B14F-4D97-AF65-F5344CB8AC3E}">
        <p14:creationId xmlns:p14="http://schemas.microsoft.com/office/powerpoint/2010/main" val="1637718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02" y="106363"/>
            <a:ext cx="8763000" cy="808037"/>
          </a:xfrm>
        </p:spPr>
        <p:txBody>
          <a:bodyPr>
            <a:normAutofit/>
          </a:bodyPr>
          <a:lstStyle/>
          <a:p>
            <a:r>
              <a:rPr lang="en-US" dirty="0"/>
              <a:t>Implementation</a:t>
            </a:r>
            <a:endParaRPr lang="en-IN" dirty="0">
              <a:latin typeface="+mj-lt"/>
            </a:endParaRPr>
          </a:p>
        </p:txBody>
      </p:sp>
      <p:sp>
        <p:nvSpPr>
          <p:cNvPr id="3" name="Content Placeholder 2"/>
          <p:cNvSpPr>
            <a:spLocks noGrp="1"/>
          </p:cNvSpPr>
          <p:nvPr>
            <p:ph idx="1"/>
          </p:nvPr>
        </p:nvSpPr>
        <p:spPr>
          <a:xfrm>
            <a:off x="190500" y="990600"/>
            <a:ext cx="4201480" cy="5334000"/>
          </a:xfrm>
        </p:spPr>
        <p:txBody>
          <a:bodyPr>
            <a:normAutofit/>
          </a:bodyPr>
          <a:lstStyle/>
          <a:p>
            <a:pPr marL="0" indent="0" algn="just">
              <a:buNone/>
            </a:pPr>
            <a:endParaRPr lang="en-US" b="1" dirty="0"/>
          </a:p>
          <a:p>
            <a:pPr marL="0" indent="0" algn="just">
              <a:buNone/>
            </a:pPr>
            <a:r>
              <a:rPr lang="en-US" b="1" dirty="0"/>
              <a:t>Module 1 </a:t>
            </a:r>
            <a:r>
              <a:rPr lang="en-US" sz="2000" dirty="0"/>
              <a:t>captures user data (name, phone number, email, and address) from the system interface. It then generates an OTP and sends it to the user’s email for verification. The system waits for the user to input the OTP, and upon successful verification, the data is validated for completeness. The valid entries are stored in a </a:t>
            </a:r>
            <a:r>
              <a:rPr lang="en-US" sz="2000" dirty="0" err="1"/>
              <a:t>DataTable</a:t>
            </a:r>
            <a:r>
              <a:rPr lang="en-US" sz="2000" dirty="0"/>
              <a:t>, and this information is passed on to Module 2 for the next step in the booking process</a:t>
            </a:r>
          </a:p>
        </p:txBody>
      </p:sp>
      <p:pic>
        <p:nvPicPr>
          <p:cNvPr id="6" name="Picture 5">
            <a:extLst>
              <a:ext uri="{FF2B5EF4-FFF2-40B4-BE49-F238E27FC236}">
                <a16:creationId xmlns:a16="http://schemas.microsoft.com/office/drawing/2014/main" id="{17A00DB2-575B-3A6B-7EA5-5E37519636EC}"/>
              </a:ext>
            </a:extLst>
          </p:cNvPr>
          <p:cNvPicPr>
            <a:picLocks noChangeAspect="1"/>
          </p:cNvPicPr>
          <p:nvPr/>
        </p:nvPicPr>
        <p:blipFill>
          <a:blip r:embed="rId4"/>
          <a:stretch>
            <a:fillRect/>
          </a:stretch>
        </p:blipFill>
        <p:spPr>
          <a:xfrm>
            <a:off x="4555987" y="990600"/>
            <a:ext cx="4299033" cy="5453483"/>
          </a:xfrm>
          <a:prstGeom prst="rect">
            <a:avLst/>
          </a:prstGeom>
        </p:spPr>
      </p:pic>
    </p:spTree>
    <p:custDataLst>
      <p:tags r:id="rId1"/>
    </p:custDataLst>
    <p:extLst>
      <p:ext uri="{BB962C8B-B14F-4D97-AF65-F5344CB8AC3E}">
        <p14:creationId xmlns:p14="http://schemas.microsoft.com/office/powerpoint/2010/main" val="1769472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02" y="106363"/>
            <a:ext cx="8763000" cy="808037"/>
          </a:xfrm>
        </p:spPr>
        <p:txBody>
          <a:bodyPr>
            <a:normAutofit/>
          </a:bodyPr>
          <a:lstStyle/>
          <a:p>
            <a:r>
              <a:rPr lang="en-US" dirty="0"/>
              <a:t>Implementation</a:t>
            </a:r>
            <a:endParaRPr lang="en-IN" dirty="0">
              <a:latin typeface="+mj-lt"/>
            </a:endParaRPr>
          </a:p>
        </p:txBody>
      </p:sp>
      <p:sp>
        <p:nvSpPr>
          <p:cNvPr id="3" name="Content Placeholder 2"/>
          <p:cNvSpPr>
            <a:spLocks noGrp="1"/>
          </p:cNvSpPr>
          <p:nvPr>
            <p:ph idx="1"/>
          </p:nvPr>
        </p:nvSpPr>
        <p:spPr>
          <a:xfrm>
            <a:off x="190500" y="990600"/>
            <a:ext cx="3877444" cy="5334000"/>
          </a:xfrm>
        </p:spPr>
        <p:txBody>
          <a:bodyPr>
            <a:normAutofit fontScale="92500" lnSpcReduction="10000"/>
          </a:bodyPr>
          <a:lstStyle/>
          <a:p>
            <a:pPr marL="0" indent="0" algn="just">
              <a:buNone/>
            </a:pPr>
            <a:br>
              <a:rPr lang="en-US" dirty="0"/>
            </a:br>
            <a:r>
              <a:rPr lang="en-US" sz="2600" b="1" dirty="0"/>
              <a:t>Module 2 </a:t>
            </a:r>
            <a:r>
              <a:rPr lang="en-US" dirty="0"/>
              <a:t>retrieves available time slots from an Excel file and compares the user's chosen time slot to ensure availability. If the slot is available, the booking status is updated in the system, and a confirmation email containing the booking and payment details is sent to the user. This process ensures that the user is confirmed and all the necessary updates are made in real-time.</a:t>
            </a:r>
          </a:p>
        </p:txBody>
      </p:sp>
      <p:pic>
        <p:nvPicPr>
          <p:cNvPr id="8" name="Picture 7">
            <a:extLst>
              <a:ext uri="{FF2B5EF4-FFF2-40B4-BE49-F238E27FC236}">
                <a16:creationId xmlns:a16="http://schemas.microsoft.com/office/drawing/2014/main" id="{0411A8A4-90CE-7768-35EB-C256BCC3136D}"/>
              </a:ext>
            </a:extLst>
          </p:cNvPr>
          <p:cNvPicPr>
            <a:picLocks noChangeAspect="1"/>
          </p:cNvPicPr>
          <p:nvPr/>
        </p:nvPicPr>
        <p:blipFill>
          <a:blip r:embed="rId4"/>
          <a:stretch>
            <a:fillRect/>
          </a:stretch>
        </p:blipFill>
        <p:spPr>
          <a:xfrm>
            <a:off x="4255364" y="972227"/>
            <a:ext cx="4605538" cy="5358323"/>
          </a:xfrm>
          <a:prstGeom prst="rect">
            <a:avLst/>
          </a:prstGeom>
        </p:spPr>
      </p:pic>
    </p:spTree>
    <p:custDataLst>
      <p:tags r:id="rId1"/>
    </p:custDataLst>
    <p:extLst>
      <p:ext uri="{BB962C8B-B14F-4D97-AF65-F5344CB8AC3E}">
        <p14:creationId xmlns:p14="http://schemas.microsoft.com/office/powerpoint/2010/main" val="3080640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a:t>
            </a:r>
            <a:endParaRPr lang="en-IN" dirty="0">
              <a:latin typeface="+mj-lt"/>
            </a:endParaRPr>
          </a:p>
        </p:txBody>
      </p:sp>
      <p:sp>
        <p:nvSpPr>
          <p:cNvPr id="3" name="Content Placeholder 2"/>
          <p:cNvSpPr>
            <a:spLocks noGrp="1"/>
          </p:cNvSpPr>
          <p:nvPr>
            <p:ph idx="1"/>
          </p:nvPr>
        </p:nvSpPr>
        <p:spPr/>
        <p:txBody>
          <a:bodyPr>
            <a:normAutofit/>
          </a:bodyPr>
          <a:lstStyle/>
          <a:p>
            <a:pPr marL="0" indent="0" algn="just">
              <a:buNone/>
            </a:pPr>
            <a:r>
              <a:rPr lang="en-GB" dirty="0"/>
              <a:t>	</a:t>
            </a:r>
            <a:r>
              <a:rPr lang="en-US" dirty="0"/>
              <a:t>Testing for the Community Hall Booking System focuses on ensuring the correct functionality of both user data collection (Module 1) and the booking process (Module 2). In Module 1, tests are performed to verify that user details (name, phone, email, address) are accurately captured and validated through OTP verification. For Module 2, tests focus on verifying that available time slots are correctly retrieved, validated for availability, and that booking statuses are updated accordingly. The system is tested for scalability by simulating multiple users and ensuring it handles concurrent requests correctly. Edge cases, such as selecting unavailable slots or entering invalid data, are tested to confirm that appropriate error messages and logging mechanisms are in place</a:t>
            </a:r>
          </a:p>
          <a:p>
            <a:pPr marL="0" indent="0" algn="just">
              <a:buNone/>
            </a:pPr>
            <a:endParaRPr lang="en-US" dirty="0"/>
          </a:p>
        </p:txBody>
      </p:sp>
    </p:spTree>
    <p:custDataLst>
      <p:tags r:id="rId1"/>
    </p:custDataLst>
    <p:extLst>
      <p:ext uri="{BB962C8B-B14F-4D97-AF65-F5344CB8AC3E}">
        <p14:creationId xmlns:p14="http://schemas.microsoft.com/office/powerpoint/2010/main" val="1921327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a:t>
            </a:r>
            <a:endParaRPr lang="en-IN" dirty="0">
              <a:latin typeface="+mj-lt"/>
            </a:endParaRPr>
          </a:p>
        </p:txBody>
      </p:sp>
      <p:sp>
        <p:nvSpPr>
          <p:cNvPr id="3" name="Content Placeholder 2"/>
          <p:cNvSpPr>
            <a:spLocks noGrp="1"/>
          </p:cNvSpPr>
          <p:nvPr>
            <p:ph idx="1"/>
          </p:nvPr>
        </p:nvSpPr>
        <p:spPr/>
        <p:txBody>
          <a:bodyPr>
            <a:normAutofit fontScale="85000" lnSpcReduction="10000"/>
          </a:bodyPr>
          <a:lstStyle/>
          <a:p>
            <a:pPr marL="0" indent="0" algn="just">
              <a:buNone/>
            </a:pPr>
            <a:endParaRPr lang="en-GB" dirty="0"/>
          </a:p>
          <a:p>
            <a:pPr marL="0" indent="0" algn="just">
              <a:buNone/>
            </a:pPr>
            <a:endParaRPr lang="en-GB" dirty="0"/>
          </a:p>
          <a:p>
            <a:pPr marL="0" indent="0" algn="just">
              <a:buNone/>
            </a:pPr>
            <a:endParaRPr lang="en-GB" dirty="0"/>
          </a:p>
          <a:p>
            <a:pPr marL="0" indent="0" algn="just">
              <a:buNone/>
            </a:pPr>
            <a:endParaRPr lang="en-GB" dirty="0"/>
          </a:p>
          <a:p>
            <a:pPr marL="0" indent="0" algn="just">
              <a:buNone/>
            </a:pPr>
            <a:endParaRPr lang="en-GB" dirty="0"/>
          </a:p>
          <a:p>
            <a:pPr marL="0" indent="0" algn="just">
              <a:buNone/>
            </a:pPr>
            <a:endParaRPr lang="en-GB" dirty="0"/>
          </a:p>
          <a:p>
            <a:pPr marL="0" indent="0" algn="just">
              <a:buNone/>
            </a:pPr>
            <a:endParaRPr lang="en-GB" dirty="0"/>
          </a:p>
          <a:p>
            <a:pPr marL="0" indent="0" algn="just">
              <a:buNone/>
            </a:pPr>
            <a:endParaRPr lang="en-GB" dirty="0"/>
          </a:p>
          <a:p>
            <a:pPr marL="0" indent="0" algn="just">
              <a:buNone/>
            </a:pPr>
            <a:endParaRPr lang="en-GB" dirty="0"/>
          </a:p>
          <a:p>
            <a:pPr marL="0" indent="0" algn="just">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r>
              <a:rPr lang="en-IN" dirty="0"/>
              <a:t>OTP FOR VERIFICATION</a:t>
            </a:r>
            <a:endParaRPr lang="en-US" dirty="0"/>
          </a:p>
        </p:txBody>
      </p:sp>
      <p:pic>
        <p:nvPicPr>
          <p:cNvPr id="6" name="Picture 5">
            <a:extLst>
              <a:ext uri="{FF2B5EF4-FFF2-40B4-BE49-F238E27FC236}">
                <a16:creationId xmlns:a16="http://schemas.microsoft.com/office/drawing/2014/main" id="{87FBE777-5C6C-4ED8-88B6-A5B0AC1A2970}"/>
              </a:ext>
            </a:extLst>
          </p:cNvPr>
          <p:cNvPicPr>
            <a:picLocks noChangeAspect="1"/>
          </p:cNvPicPr>
          <p:nvPr/>
        </p:nvPicPr>
        <p:blipFill>
          <a:blip r:embed="rId4"/>
          <a:stretch>
            <a:fillRect/>
          </a:stretch>
        </p:blipFill>
        <p:spPr>
          <a:xfrm>
            <a:off x="395535" y="1089756"/>
            <a:ext cx="8352929" cy="4777644"/>
          </a:xfrm>
          <a:prstGeom prst="rect">
            <a:avLst/>
          </a:prstGeom>
        </p:spPr>
      </p:pic>
    </p:spTree>
    <p:custDataLst>
      <p:tags r:id="rId1"/>
    </p:custDataLst>
    <p:extLst>
      <p:ext uri="{BB962C8B-B14F-4D97-AF65-F5344CB8AC3E}">
        <p14:creationId xmlns:p14="http://schemas.microsoft.com/office/powerpoint/2010/main" val="4047728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a:t>
            </a:r>
            <a:endParaRPr lang="en-IN" dirty="0">
              <a:latin typeface="+mj-lt"/>
            </a:endParaRPr>
          </a:p>
        </p:txBody>
      </p:sp>
      <p:sp>
        <p:nvSpPr>
          <p:cNvPr id="3" name="Content Placeholder 2"/>
          <p:cNvSpPr>
            <a:spLocks noGrp="1"/>
          </p:cNvSpPr>
          <p:nvPr>
            <p:ph idx="1"/>
          </p:nvPr>
        </p:nvSpPr>
        <p:spPr/>
        <p:txBody>
          <a:bodyPr>
            <a:normAutofit fontScale="85000" lnSpcReduction="10000"/>
          </a:bodyPr>
          <a:lstStyle/>
          <a:p>
            <a:pPr marL="0" indent="0" algn="just">
              <a:buNone/>
            </a:pPr>
            <a:endParaRPr lang="en-GB" dirty="0"/>
          </a:p>
          <a:p>
            <a:pPr marL="0" indent="0" algn="just">
              <a:buNone/>
            </a:pPr>
            <a:endParaRPr lang="en-GB" dirty="0"/>
          </a:p>
          <a:p>
            <a:pPr marL="0" indent="0" algn="just">
              <a:buNone/>
            </a:pPr>
            <a:endParaRPr lang="en-GB" dirty="0"/>
          </a:p>
          <a:p>
            <a:pPr marL="0" indent="0" algn="just">
              <a:buNone/>
            </a:pPr>
            <a:endParaRPr lang="en-GB" dirty="0"/>
          </a:p>
          <a:p>
            <a:pPr marL="0" indent="0" algn="just">
              <a:buNone/>
            </a:pPr>
            <a:endParaRPr lang="en-GB" dirty="0"/>
          </a:p>
          <a:p>
            <a:pPr marL="0" indent="0" algn="just">
              <a:buNone/>
            </a:pPr>
            <a:endParaRPr lang="en-GB" dirty="0"/>
          </a:p>
          <a:p>
            <a:pPr marL="0" indent="0" algn="just">
              <a:buNone/>
            </a:pPr>
            <a:endParaRPr lang="en-GB" dirty="0"/>
          </a:p>
          <a:p>
            <a:pPr marL="0" indent="0" algn="just">
              <a:buNone/>
            </a:pPr>
            <a:endParaRPr lang="en-GB" dirty="0"/>
          </a:p>
          <a:p>
            <a:pPr marL="0" indent="0" algn="just">
              <a:buNone/>
            </a:pPr>
            <a:endParaRPr lang="en-GB" dirty="0"/>
          </a:p>
          <a:p>
            <a:pPr marL="0" indent="0" algn="just">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r>
              <a:rPr lang="en-IN" dirty="0"/>
              <a:t>BOOKING CONFIRMATION EMAIL</a:t>
            </a:r>
            <a:endParaRPr lang="en-US" dirty="0"/>
          </a:p>
        </p:txBody>
      </p:sp>
      <p:pic>
        <p:nvPicPr>
          <p:cNvPr id="6" name="Picture 5">
            <a:extLst>
              <a:ext uri="{FF2B5EF4-FFF2-40B4-BE49-F238E27FC236}">
                <a16:creationId xmlns:a16="http://schemas.microsoft.com/office/drawing/2014/main" id="{E8E1607F-8F7C-B11D-615B-712C566D5855}"/>
              </a:ext>
            </a:extLst>
          </p:cNvPr>
          <p:cNvPicPr>
            <a:picLocks noChangeAspect="1"/>
          </p:cNvPicPr>
          <p:nvPr/>
        </p:nvPicPr>
        <p:blipFill>
          <a:blip r:embed="rId4"/>
          <a:stretch>
            <a:fillRect/>
          </a:stretch>
        </p:blipFill>
        <p:spPr>
          <a:xfrm>
            <a:off x="381000" y="1042980"/>
            <a:ext cx="8439472" cy="4772040"/>
          </a:xfrm>
          <a:prstGeom prst="rect">
            <a:avLst/>
          </a:prstGeom>
        </p:spPr>
      </p:pic>
    </p:spTree>
    <p:custDataLst>
      <p:tags r:id="rId1"/>
    </p:custDataLst>
    <p:extLst>
      <p:ext uri="{BB962C8B-B14F-4D97-AF65-F5344CB8AC3E}">
        <p14:creationId xmlns:p14="http://schemas.microsoft.com/office/powerpoint/2010/main" val="3163340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a:t>
            </a:r>
            <a:endParaRPr lang="en-IN" dirty="0">
              <a:latin typeface="+mj-lt"/>
            </a:endParaRPr>
          </a:p>
        </p:txBody>
      </p:sp>
      <p:sp>
        <p:nvSpPr>
          <p:cNvPr id="3" name="Content Placeholder 2"/>
          <p:cNvSpPr>
            <a:spLocks noGrp="1"/>
          </p:cNvSpPr>
          <p:nvPr>
            <p:ph idx="1"/>
          </p:nvPr>
        </p:nvSpPr>
        <p:spPr/>
        <p:txBody>
          <a:bodyPr>
            <a:normAutofit fontScale="85000" lnSpcReduction="10000"/>
          </a:bodyPr>
          <a:lstStyle/>
          <a:p>
            <a:pPr marL="0" indent="0" algn="just">
              <a:buNone/>
            </a:pPr>
            <a:endParaRPr lang="en-GB" dirty="0"/>
          </a:p>
          <a:p>
            <a:pPr marL="0" indent="0" algn="just">
              <a:buNone/>
            </a:pPr>
            <a:endParaRPr lang="en-GB" dirty="0"/>
          </a:p>
          <a:p>
            <a:pPr marL="0" indent="0" algn="just">
              <a:buNone/>
            </a:pPr>
            <a:endParaRPr lang="en-GB" dirty="0"/>
          </a:p>
          <a:p>
            <a:pPr marL="0" indent="0" algn="just">
              <a:buNone/>
            </a:pPr>
            <a:endParaRPr lang="en-GB" dirty="0"/>
          </a:p>
          <a:p>
            <a:pPr marL="0" indent="0" algn="just">
              <a:buNone/>
            </a:pPr>
            <a:endParaRPr lang="en-GB" dirty="0"/>
          </a:p>
          <a:p>
            <a:pPr marL="0" indent="0" algn="just">
              <a:buNone/>
            </a:pPr>
            <a:endParaRPr lang="en-GB" dirty="0"/>
          </a:p>
          <a:p>
            <a:pPr marL="0" indent="0" algn="just">
              <a:buNone/>
            </a:pPr>
            <a:endParaRPr lang="en-GB" dirty="0"/>
          </a:p>
          <a:p>
            <a:pPr marL="0" indent="0" algn="just">
              <a:buNone/>
            </a:pPr>
            <a:endParaRPr lang="en-GB" dirty="0"/>
          </a:p>
          <a:p>
            <a:pPr marL="0" indent="0" algn="just">
              <a:buNone/>
            </a:pPr>
            <a:endParaRPr lang="en-GB" dirty="0"/>
          </a:p>
          <a:p>
            <a:pPr marL="0" indent="0" algn="just">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r>
              <a:rPr lang="en-IN" dirty="0"/>
              <a:t>BOOKING DETAILS LOG</a:t>
            </a:r>
            <a:endParaRPr lang="en-US" dirty="0"/>
          </a:p>
        </p:txBody>
      </p:sp>
      <p:pic>
        <p:nvPicPr>
          <p:cNvPr id="6" name="Picture 5">
            <a:extLst>
              <a:ext uri="{FF2B5EF4-FFF2-40B4-BE49-F238E27FC236}">
                <a16:creationId xmlns:a16="http://schemas.microsoft.com/office/drawing/2014/main" id="{A3E486A1-55EC-4C13-4F52-ACE6CF351EBF}"/>
              </a:ext>
            </a:extLst>
          </p:cNvPr>
          <p:cNvPicPr>
            <a:picLocks noChangeAspect="1"/>
          </p:cNvPicPr>
          <p:nvPr/>
        </p:nvPicPr>
        <p:blipFill>
          <a:blip r:embed="rId4"/>
          <a:stretch>
            <a:fillRect/>
          </a:stretch>
        </p:blipFill>
        <p:spPr>
          <a:xfrm>
            <a:off x="442274" y="1103311"/>
            <a:ext cx="8259452" cy="4751513"/>
          </a:xfrm>
          <a:prstGeom prst="rect">
            <a:avLst/>
          </a:prstGeom>
        </p:spPr>
      </p:pic>
    </p:spTree>
    <p:custDataLst>
      <p:tags r:id="rId1"/>
    </p:custDataLst>
    <p:extLst>
      <p:ext uri="{BB962C8B-B14F-4D97-AF65-F5344CB8AC3E}">
        <p14:creationId xmlns:p14="http://schemas.microsoft.com/office/powerpoint/2010/main" val="2345738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Conclusions</a:t>
            </a:r>
            <a:endParaRPr lang="en-IN" dirty="0">
              <a:latin typeface="+mj-lt"/>
            </a:endParaRPr>
          </a:p>
        </p:txBody>
      </p:sp>
      <p:sp>
        <p:nvSpPr>
          <p:cNvPr id="3" name="Content Placeholder 2"/>
          <p:cNvSpPr>
            <a:spLocks noGrp="1"/>
          </p:cNvSpPr>
          <p:nvPr>
            <p:ph idx="1"/>
          </p:nvPr>
        </p:nvSpPr>
        <p:spPr/>
        <p:txBody>
          <a:bodyPr/>
          <a:lstStyle/>
          <a:p>
            <a:pPr marL="0" indent="0" algn="just">
              <a:buNone/>
            </a:pPr>
            <a:r>
              <a:rPr lang="en-GB" dirty="0"/>
              <a:t>	</a:t>
            </a:r>
            <a:r>
              <a:rPr lang="en-US" dirty="0"/>
              <a:t>In conclusion, the </a:t>
            </a:r>
            <a:r>
              <a:rPr lang="en-US" b="1" dirty="0"/>
              <a:t>Community Hall Reservation System </a:t>
            </a:r>
            <a:r>
              <a:rPr lang="en-US" dirty="0"/>
              <a:t>successfully automates the process of booking and managing reservations. By leveraging Robotic Process Automation (RPA) with UiPath, the system streamlines user authentication, time slot validation, and confirmation notifications. This automation reduces manual intervention, eliminates errors, and ensures timely communication. The modular design of the system allows for easy scalability and future enhancements. The solution significantly improves efficiency and user experience, making it ideal for handling high-volume bookings while ensuring accuracy and consistency. The integration of RPA ensures a seamless, automated, and reliable booking process.</a:t>
            </a:r>
          </a:p>
        </p:txBody>
      </p:sp>
    </p:spTree>
    <p:custDataLst>
      <p:tags r:id="rId1"/>
    </p:custDataLst>
    <p:extLst>
      <p:ext uri="{BB962C8B-B14F-4D97-AF65-F5344CB8AC3E}">
        <p14:creationId xmlns:p14="http://schemas.microsoft.com/office/powerpoint/2010/main" val="715374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Abstract</a:t>
            </a:r>
            <a:endParaRPr lang="en-IN" dirty="0">
              <a:latin typeface="+mj-lt"/>
            </a:endParaRPr>
          </a:p>
        </p:txBody>
      </p:sp>
      <p:sp>
        <p:nvSpPr>
          <p:cNvPr id="3" name="Content Placeholder 2"/>
          <p:cNvSpPr>
            <a:spLocks noGrp="1"/>
          </p:cNvSpPr>
          <p:nvPr>
            <p:ph idx="1"/>
          </p:nvPr>
        </p:nvSpPr>
        <p:spPr/>
        <p:txBody>
          <a:bodyPr>
            <a:normAutofit/>
          </a:bodyPr>
          <a:lstStyle/>
          <a:p>
            <a:pPr marL="0" lvl="0" indent="0" algn="just" rtl="0">
              <a:lnSpc>
                <a:spcPct val="115000"/>
              </a:lnSpc>
              <a:spcBef>
                <a:spcPts val="1200"/>
              </a:spcBef>
              <a:spcAft>
                <a:spcPts val="0"/>
              </a:spcAft>
              <a:buNone/>
            </a:pPr>
            <a:r>
              <a:rPr lang="en-GB" dirty="0"/>
              <a:t>	</a:t>
            </a:r>
            <a:r>
              <a:rPr lang="en-US" dirty="0"/>
              <a:t>This project focuses on automating the </a:t>
            </a:r>
            <a:r>
              <a:rPr lang="en-US" b="1" dirty="0"/>
              <a:t>Community Hall Reservation System</a:t>
            </a:r>
            <a:r>
              <a:rPr lang="en-US" dirty="0"/>
              <a:t> using Robotic Process Automation (RPA) with UiPath. The system simplifies the process of booking community halls by leveraging automation for user authentication, time slot verification, and email communication. User inputs, such as name, phone number, email, and address, are collected through input dialogs, and an OTP is sent via email for verification. After successful authentication, the system validates the user’s selected time slot from an Excel sheet, updates the booking status, and sends a confirmation email with booking details and payment instructions. By automating repetitive tasks, the project reduces manual effort and enhances efficiency.</a:t>
            </a:r>
          </a:p>
        </p:txBody>
      </p:sp>
    </p:spTree>
    <p:custDataLst>
      <p:tags r:id="rId1"/>
    </p:custDataLst>
    <p:extLst>
      <p:ext uri="{BB962C8B-B14F-4D97-AF65-F5344CB8AC3E}">
        <p14:creationId xmlns:p14="http://schemas.microsoft.com/office/powerpoint/2010/main" val="2540407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Future Enhancement</a:t>
            </a:r>
            <a:endParaRPr lang="en-IN" dirty="0">
              <a:latin typeface="+mj-lt"/>
            </a:endParaRPr>
          </a:p>
        </p:txBody>
      </p:sp>
      <p:sp>
        <p:nvSpPr>
          <p:cNvPr id="7" name="Rectangle 3">
            <a:extLst>
              <a:ext uri="{FF2B5EF4-FFF2-40B4-BE49-F238E27FC236}">
                <a16:creationId xmlns:a16="http://schemas.microsoft.com/office/drawing/2014/main" id="{997AD97E-C396-6032-8B4B-6B3D5D3C0C8B}"/>
              </a:ext>
            </a:extLst>
          </p:cNvPr>
          <p:cNvSpPr>
            <a:spLocks noGrp="1" noChangeArrowheads="1"/>
          </p:cNvSpPr>
          <p:nvPr>
            <p:ph idx="1"/>
          </p:nvPr>
        </p:nvSpPr>
        <p:spPr bwMode="auto">
          <a:xfrm>
            <a:off x="190500" y="1122710"/>
            <a:ext cx="8377944"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Multiple Payment Gateway Integration</a:t>
            </a:r>
            <a:r>
              <a:rPr kumimoji="0" lang="en-US" altLang="en-US" b="0" i="0" u="none" strike="noStrike" cap="none" normalizeH="0" baseline="0" dirty="0">
                <a:ln>
                  <a:noFill/>
                </a:ln>
                <a:solidFill>
                  <a:schemeClr val="tx1"/>
                </a:solidFill>
                <a:effectLst/>
                <a:latin typeface="Arial" panose="020B0604020202020204" pitchFamily="34" charset="0"/>
              </a:rPr>
              <a:t>: Support various payment methods like PayPal, credit cards, and bank transfers.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SMS Notifications</a:t>
            </a:r>
            <a:r>
              <a:rPr kumimoji="0" lang="en-US" altLang="en-US" b="0" i="0" u="none" strike="noStrike" cap="none" normalizeH="0" baseline="0" dirty="0">
                <a:ln>
                  <a:noFill/>
                </a:ln>
                <a:solidFill>
                  <a:schemeClr val="tx1"/>
                </a:solidFill>
                <a:effectLst/>
                <a:latin typeface="Arial" panose="020B0604020202020204" pitchFamily="34" charset="0"/>
              </a:rPr>
              <a:t>: Send booking confirmations and reminders via SMS.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Calendar Integration</a:t>
            </a:r>
            <a:r>
              <a:rPr kumimoji="0" lang="en-US" altLang="en-US" b="0" i="0" u="none" strike="noStrike" cap="none" normalizeH="0" baseline="0" dirty="0">
                <a:ln>
                  <a:noFill/>
                </a:ln>
                <a:solidFill>
                  <a:schemeClr val="tx1"/>
                </a:solidFill>
                <a:effectLst/>
                <a:latin typeface="Arial" panose="020B0604020202020204" pitchFamily="34" charset="0"/>
              </a:rPr>
              <a:t>: Sync bookings with Google Calendar or Outlook for easy tracking.</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Admin Dashboard</a:t>
            </a:r>
            <a:r>
              <a:rPr kumimoji="0" lang="en-US" altLang="en-US" b="0" i="0" u="none" strike="noStrike" cap="none" normalizeH="0" baseline="0" dirty="0">
                <a:ln>
                  <a:noFill/>
                </a:ln>
                <a:solidFill>
                  <a:schemeClr val="tx1"/>
                </a:solidFill>
                <a:effectLst/>
                <a:latin typeface="Arial" panose="020B0604020202020204" pitchFamily="34" charset="0"/>
              </a:rPr>
              <a:t>: Provide an overview of bookings, cancellations, and payment statuses for better management.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User Review System</a:t>
            </a:r>
            <a:r>
              <a:rPr kumimoji="0" lang="en-US" altLang="en-US" b="0" i="0" u="none" strike="noStrike" cap="none" normalizeH="0" baseline="0" dirty="0">
                <a:ln>
                  <a:noFill/>
                </a:ln>
                <a:solidFill>
                  <a:schemeClr val="tx1"/>
                </a:solidFill>
                <a:effectLst/>
                <a:latin typeface="Arial" panose="020B0604020202020204" pitchFamily="34" charset="0"/>
              </a:rPr>
              <a:t>: Allow users to give feedback, improving service quality.</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Mobile App</a:t>
            </a:r>
            <a:r>
              <a:rPr kumimoji="0" lang="en-US" altLang="en-US" b="0" i="0" u="none" strike="noStrike" cap="none" normalizeH="0" baseline="0" dirty="0">
                <a:ln>
                  <a:noFill/>
                </a:ln>
                <a:solidFill>
                  <a:schemeClr val="tx1"/>
                </a:solidFill>
                <a:effectLst/>
                <a:latin typeface="Arial" panose="020B0604020202020204" pitchFamily="34" charset="0"/>
              </a:rPr>
              <a:t>: Develop a mobile app for easy reservation management on the go</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custDataLst>
      <p:tags r:id="rId1"/>
    </p:custDataLst>
    <p:extLst>
      <p:ext uri="{BB962C8B-B14F-4D97-AF65-F5344CB8AC3E}">
        <p14:creationId xmlns:p14="http://schemas.microsoft.com/office/powerpoint/2010/main" val="2110853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IEEE Paper</a:t>
            </a:r>
            <a:endParaRPr lang="en-IN" dirty="0">
              <a:latin typeface="+mj-lt"/>
            </a:endParaRPr>
          </a:p>
        </p:txBody>
      </p:sp>
      <p:sp>
        <p:nvSpPr>
          <p:cNvPr id="3" name="Content Placeholder 2"/>
          <p:cNvSpPr>
            <a:spLocks noGrp="1"/>
          </p:cNvSpPr>
          <p:nvPr>
            <p:ph idx="1"/>
          </p:nvPr>
        </p:nvSpPr>
        <p:spPr/>
        <p:txBody>
          <a:bodyPr>
            <a:noAutofit/>
          </a:bodyPr>
          <a:lstStyle/>
          <a:p>
            <a:r>
              <a:rPr lang="en-US" sz="2000" b="1" dirty="0"/>
              <a:t>Title:</a:t>
            </a:r>
            <a:r>
              <a:rPr lang="en-IN" sz="2000" b="1" i="0" dirty="0">
                <a:solidFill>
                  <a:srgbClr val="333333"/>
                </a:solidFill>
                <a:effectLst/>
                <a:latin typeface="HelveticaNeue Regular"/>
              </a:rPr>
              <a:t>Advanced reservation system</a:t>
            </a:r>
            <a:r>
              <a:rPr lang="en-GB" sz="2000" dirty="0"/>
              <a:t>.</a:t>
            </a:r>
            <a:endParaRPr lang="en-US" sz="2000" dirty="0"/>
          </a:p>
          <a:p>
            <a:r>
              <a:rPr lang="en-US" sz="2000" b="1" dirty="0"/>
              <a:t>Authors: </a:t>
            </a:r>
            <a:r>
              <a:rPr lang="en-IN" sz="2000" b="0" i="0" u="none" strike="noStrike" dirty="0">
                <a:solidFill>
                  <a:srgbClr val="006699"/>
                </a:solidFill>
                <a:effectLst/>
                <a:latin typeface="HelveticaNeue Regular"/>
                <a:hlinkClick r:id="rId4"/>
              </a:rPr>
              <a:t>M. Murin</a:t>
            </a:r>
            <a:r>
              <a:rPr lang="en-IN" sz="2000" b="0" i="0" dirty="0">
                <a:solidFill>
                  <a:srgbClr val="333333"/>
                </a:solidFill>
                <a:effectLst/>
                <a:latin typeface="HelveticaNeue Regular"/>
              </a:rPr>
              <a:t>; </a:t>
            </a:r>
            <a:r>
              <a:rPr lang="en-IN" sz="2000" b="0" i="0" u="none" strike="noStrike" dirty="0">
                <a:solidFill>
                  <a:srgbClr val="006699"/>
                </a:solidFill>
                <a:effectLst/>
                <a:latin typeface="HelveticaNeue Regular"/>
                <a:hlinkClick r:id="rId5"/>
              </a:rPr>
              <a:t>F. </a:t>
            </a:r>
            <a:r>
              <a:rPr lang="en-IN" sz="2000" b="0" i="0" u="none" strike="noStrike" dirty="0" err="1">
                <a:solidFill>
                  <a:srgbClr val="006699"/>
                </a:solidFill>
                <a:effectLst/>
                <a:latin typeface="HelveticaNeue Regular"/>
                <a:hlinkClick r:id="rId5"/>
              </a:rPr>
              <a:t>Jakab</a:t>
            </a:r>
            <a:r>
              <a:rPr lang="en-IN" sz="2000" b="0" i="0" dirty="0">
                <a:solidFill>
                  <a:srgbClr val="333333"/>
                </a:solidFill>
                <a:effectLst/>
                <a:latin typeface="HelveticaNeue Regular"/>
              </a:rPr>
              <a:t>; </a:t>
            </a:r>
            <a:r>
              <a:rPr lang="en-IN" sz="2000" b="0" i="0" u="none" strike="noStrike" dirty="0">
                <a:solidFill>
                  <a:srgbClr val="006699"/>
                </a:solidFill>
                <a:effectLst/>
                <a:latin typeface="HelveticaNeue Regular"/>
                <a:hlinkClick r:id="rId6"/>
              </a:rPr>
              <a:t>Miroslav </a:t>
            </a:r>
            <a:r>
              <a:rPr lang="en-IN" sz="2000" b="0" i="0" u="none" strike="noStrike" dirty="0" err="1">
                <a:solidFill>
                  <a:srgbClr val="006699"/>
                </a:solidFill>
                <a:effectLst/>
                <a:latin typeface="HelveticaNeue Regular"/>
                <a:hlinkClick r:id="rId6"/>
              </a:rPr>
              <a:t>Michalko</a:t>
            </a:r>
            <a:endParaRPr lang="en-IN" sz="2000" b="0" i="0" u="none" strike="noStrike" dirty="0">
              <a:solidFill>
                <a:srgbClr val="006699"/>
              </a:solidFill>
              <a:effectLst/>
              <a:latin typeface="HelveticaNeue Regular"/>
            </a:endParaRPr>
          </a:p>
          <a:p>
            <a:r>
              <a:rPr lang="en-US" sz="2000" dirty="0"/>
              <a:t>This paper explores the development of a reservation system aimed at automating booking processes, improving efficiency, and providing a user-friendly interface for real-time slot management. It discusses integration with databases for time slot verification and notification systems.</a:t>
            </a:r>
          </a:p>
          <a:p>
            <a:r>
              <a:rPr lang="en-US" sz="2000" b="1" dirty="0" err="1"/>
              <a:t>Title:Design</a:t>
            </a:r>
            <a:r>
              <a:rPr lang="en-US" sz="2000" b="1" dirty="0"/>
              <a:t> and Development of an Integrated Room Reservation System for Higher Education Institutions</a:t>
            </a:r>
          </a:p>
          <a:p>
            <a:r>
              <a:rPr lang="en-US" sz="2000" b="1" dirty="0"/>
              <a:t>Authors: </a:t>
            </a:r>
            <a:r>
              <a:rPr lang="en-IN" sz="2000" b="0" i="0" u="none" strike="noStrike" dirty="0">
                <a:solidFill>
                  <a:srgbClr val="006699"/>
                </a:solidFill>
                <a:effectLst/>
                <a:latin typeface="HelveticaNeue Regular"/>
                <a:hlinkClick r:id="rId7"/>
              </a:rPr>
              <a:t>Josephine D. German</a:t>
            </a:r>
            <a:r>
              <a:rPr lang="en-IN" sz="2000" b="0" i="0" dirty="0">
                <a:solidFill>
                  <a:srgbClr val="333333"/>
                </a:solidFill>
                <a:effectLst/>
                <a:latin typeface="HelveticaNeue Regular"/>
              </a:rPr>
              <a:t>; </a:t>
            </a:r>
            <a:r>
              <a:rPr lang="en-IN" sz="2000" b="0" i="0" u="none" strike="noStrike" dirty="0">
                <a:solidFill>
                  <a:srgbClr val="006699"/>
                </a:solidFill>
                <a:effectLst/>
                <a:latin typeface="HelveticaNeue Regular"/>
                <a:hlinkClick r:id="rId8"/>
              </a:rPr>
              <a:t>Dave Cullen G. Yap</a:t>
            </a:r>
            <a:r>
              <a:rPr lang="en-IN" sz="2000" b="0" i="0" dirty="0">
                <a:solidFill>
                  <a:srgbClr val="333333"/>
                </a:solidFill>
                <a:effectLst/>
                <a:latin typeface="HelveticaNeue Regular"/>
              </a:rPr>
              <a:t>; </a:t>
            </a:r>
            <a:r>
              <a:rPr lang="en-IN" sz="2000" b="0" i="0" u="none" strike="noStrike" dirty="0" err="1">
                <a:solidFill>
                  <a:srgbClr val="006699"/>
                </a:solidFill>
                <a:effectLst/>
                <a:latin typeface="HelveticaNeue Regular"/>
                <a:hlinkClick r:id="rId9"/>
              </a:rPr>
              <a:t>Guiller</a:t>
            </a:r>
            <a:r>
              <a:rPr lang="en-IN" sz="2000" b="0" i="0" u="none" strike="noStrike" dirty="0">
                <a:solidFill>
                  <a:srgbClr val="006699"/>
                </a:solidFill>
                <a:effectLst/>
                <a:latin typeface="HelveticaNeue Regular"/>
                <a:hlinkClick r:id="rId9"/>
              </a:rPr>
              <a:t> O. </a:t>
            </a:r>
            <a:r>
              <a:rPr lang="en-IN" sz="2000" b="0" i="0" u="none" strike="noStrike" dirty="0" err="1">
                <a:solidFill>
                  <a:srgbClr val="006699"/>
                </a:solidFill>
                <a:effectLst/>
                <a:latin typeface="HelveticaNeue Regular"/>
                <a:hlinkClick r:id="rId9"/>
              </a:rPr>
              <a:t>Binoya</a:t>
            </a:r>
            <a:endParaRPr lang="en-IN" sz="2000" b="0" i="0" u="none" strike="noStrike" dirty="0">
              <a:solidFill>
                <a:srgbClr val="006699"/>
              </a:solidFill>
              <a:effectLst/>
              <a:latin typeface="HelveticaNeue Regular"/>
            </a:endParaRPr>
          </a:p>
          <a:p>
            <a:r>
              <a:rPr lang="en-US" sz="2000" dirty="0"/>
              <a:t>This study focuses on creating a reservation system tailored for room bookings in educational settings. It integrates user authentication, booking validations, and automated notifications. Although specific to education, its concepts are applicable to hall booking systems.</a:t>
            </a:r>
            <a:br>
              <a:rPr lang="en-US" sz="2000" dirty="0"/>
            </a:br>
            <a:r>
              <a:rPr lang="en-US" sz="2000" i="1" dirty="0"/>
              <a:t>Authors:</a:t>
            </a:r>
            <a:r>
              <a:rPr lang="en-US" sz="2000" dirty="0"/>
              <a:t> Not explicitly mentioned.</a:t>
            </a:r>
            <a:endParaRPr lang="en-US" sz="2000" b="1" dirty="0"/>
          </a:p>
        </p:txBody>
      </p:sp>
    </p:spTree>
    <p:custDataLst>
      <p:tags r:id="rId1"/>
    </p:custDataLst>
    <p:extLst>
      <p:ext uri="{BB962C8B-B14F-4D97-AF65-F5344CB8AC3E}">
        <p14:creationId xmlns:p14="http://schemas.microsoft.com/office/powerpoint/2010/main" val="3277262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endParaRPr lang="en-IN" dirty="0">
              <a:latin typeface="+mj-lt"/>
            </a:endParaRPr>
          </a:p>
        </p:txBody>
      </p:sp>
      <p:sp>
        <p:nvSpPr>
          <p:cNvPr id="3" name="Content Placeholder 2"/>
          <p:cNvSpPr>
            <a:spLocks noGrp="1"/>
          </p:cNvSpPr>
          <p:nvPr>
            <p:ph idx="1"/>
          </p:nvPr>
        </p:nvSpPr>
        <p:spPr>
          <a:xfrm>
            <a:off x="190500" y="1592796"/>
            <a:ext cx="8763000" cy="4731804"/>
          </a:xfrm>
        </p:spPr>
        <p:txBody>
          <a:bodyPr>
            <a:normAutofit/>
          </a:bodyPr>
          <a:lstStyle/>
          <a:p>
            <a:pPr algn="just"/>
            <a:r>
              <a:rPr lang="en-IN" sz="2800" dirty="0"/>
              <a:t>Maria Johnsen, Ahmed Raza.</a:t>
            </a:r>
            <a:r>
              <a:rPr lang="en-US" sz="2800" dirty="0"/>
              <a:t> "Design and Implementation of Online Reservation Systems"</a:t>
            </a:r>
            <a:endParaRPr lang="en-GB" sz="2800" dirty="0"/>
          </a:p>
          <a:p>
            <a:pPr algn="just"/>
            <a:r>
              <a:rPr lang="en-IN" sz="2800" dirty="0"/>
              <a:t>Rakesh Kumar, Seema Patel</a:t>
            </a:r>
            <a:r>
              <a:rPr lang="en-US" sz="2800" dirty="0"/>
              <a:t> "A Survey on Online Booking Systems: Usability and Scalability Challenges" </a:t>
            </a:r>
          </a:p>
          <a:p>
            <a:pPr algn="just"/>
            <a:r>
              <a:rPr lang="en-IN" sz="2800" dirty="0"/>
              <a:t>Steven Bradley, Priyanka Sharma .</a:t>
            </a:r>
            <a:r>
              <a:rPr lang="en-US" sz="2800" dirty="0"/>
              <a:t> "Automation in Reservation Systems Using AI and ML" </a:t>
            </a:r>
          </a:p>
        </p:txBody>
      </p:sp>
    </p:spTree>
    <p:custDataLst>
      <p:tags r:id="rId1"/>
    </p:custDataLst>
    <p:extLst>
      <p:ext uri="{BB962C8B-B14F-4D97-AF65-F5344CB8AC3E}">
        <p14:creationId xmlns:p14="http://schemas.microsoft.com/office/powerpoint/2010/main" val="1930474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32822" y="2321005"/>
            <a:ext cx="4078361"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Queries</a:t>
            </a:r>
          </a:p>
        </p:txBody>
      </p:sp>
    </p:spTree>
    <p:extLst>
      <p:ext uri="{BB962C8B-B14F-4D97-AF65-F5344CB8AC3E}">
        <p14:creationId xmlns:p14="http://schemas.microsoft.com/office/powerpoint/2010/main" val="2191802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27460" y="2321005"/>
            <a:ext cx="7689093"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Demonstration</a:t>
            </a:r>
          </a:p>
        </p:txBody>
      </p:sp>
    </p:spTree>
    <p:extLst>
      <p:ext uri="{BB962C8B-B14F-4D97-AF65-F5344CB8AC3E}">
        <p14:creationId xmlns:p14="http://schemas.microsoft.com/office/powerpoint/2010/main" val="2606368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44234" y="2321005"/>
            <a:ext cx="5455532"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074857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Need for the Proposed System</a:t>
            </a:r>
            <a:endParaRPr lang="en-IN" dirty="0">
              <a:latin typeface="+mj-lt"/>
            </a:endParaRPr>
          </a:p>
        </p:txBody>
      </p:sp>
      <p:sp>
        <p:nvSpPr>
          <p:cNvPr id="3" name="Content Placeholder 2"/>
          <p:cNvSpPr>
            <a:spLocks noGrp="1"/>
          </p:cNvSpPr>
          <p:nvPr>
            <p:ph idx="1"/>
          </p:nvPr>
        </p:nvSpPr>
        <p:spPr/>
        <p:txBody>
          <a:bodyPr/>
          <a:lstStyle/>
          <a:p>
            <a:pPr marL="0" indent="0" algn="just">
              <a:buNone/>
            </a:pPr>
            <a:r>
              <a:rPr lang="en-GB" dirty="0"/>
              <a:t>	</a:t>
            </a:r>
            <a:r>
              <a:rPr lang="en-US" dirty="0"/>
              <a:t>Manually managing community hall reservations is a time-consuming and error-prone task, especially for large-scale events or high-demand venues. The proposed system addresses these challenges by automating the reservation process, ensuring accuracy, efficiency, and a seamless user experience. It eliminates the need for manual data entry, verification, and communication, reducing errors such as double bookings or missed notifications. Additionally, the system can handle large volumes of bookings dynamically, making it ideal for venues with frequent reservations. By leveraging RPA, this solution saves time, enhances operational efficiency, and ensures a more reliable and user-friendly reservation process.</a:t>
            </a:r>
          </a:p>
        </p:txBody>
      </p:sp>
    </p:spTree>
    <p:custDataLst>
      <p:tags r:id="rId1"/>
    </p:custDataLst>
    <p:extLst>
      <p:ext uri="{BB962C8B-B14F-4D97-AF65-F5344CB8AC3E}">
        <p14:creationId xmlns:p14="http://schemas.microsoft.com/office/powerpoint/2010/main" val="3548485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the Proposed System</a:t>
            </a:r>
            <a:endParaRPr lang="en-IN" dirty="0">
              <a:latin typeface="+mj-lt"/>
            </a:endParaRPr>
          </a:p>
        </p:txBody>
      </p:sp>
      <p:sp>
        <p:nvSpPr>
          <p:cNvPr id="4" name="Rectangle 1"/>
          <p:cNvSpPr>
            <a:spLocks noGrp="1" noChangeArrowheads="1"/>
          </p:cNvSpPr>
          <p:nvPr>
            <p:ph idx="1"/>
          </p:nvPr>
        </p:nvSpPr>
        <p:spPr bwMode="auto">
          <a:xfrm>
            <a:off x="190500" y="912684"/>
            <a:ext cx="8763000" cy="5489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b="1" dirty="0"/>
              <a:t>Time Efficiency:</a:t>
            </a:r>
            <a:r>
              <a:rPr lang="en-US" dirty="0"/>
              <a:t> Automates repetitive tasks like slot verification, OTP authentication, and email notifications, reducing time spent on manual processes.</a:t>
            </a:r>
          </a:p>
          <a:p>
            <a:pPr algn="just"/>
            <a:r>
              <a:rPr lang="en-US" b="1" dirty="0"/>
              <a:t>Accuracy and Consistency:</a:t>
            </a:r>
            <a:r>
              <a:rPr lang="en-US" dirty="0"/>
              <a:t> Ensures precise booking updates and eliminates errors in data entry or communication.</a:t>
            </a:r>
          </a:p>
          <a:p>
            <a:pPr algn="just"/>
            <a:r>
              <a:rPr lang="en-US" b="1" dirty="0"/>
              <a:t>Scalability:</a:t>
            </a:r>
            <a:r>
              <a:rPr lang="en-US" dirty="0"/>
              <a:t> Handles multiple bookings efficiently, making it suitable for high-demand scenarios.</a:t>
            </a:r>
          </a:p>
          <a:p>
            <a:pPr algn="just"/>
            <a:r>
              <a:rPr lang="en-US" b="1" dirty="0"/>
              <a:t>Cost-Effective:</a:t>
            </a:r>
            <a:r>
              <a:rPr lang="en-US" dirty="0"/>
              <a:t> Reduces dependency on manual labor, minimizing operational expenses.</a:t>
            </a:r>
          </a:p>
          <a:p>
            <a:pPr algn="just"/>
            <a:r>
              <a:rPr lang="en-US" b="1" dirty="0"/>
              <a:t>User-Friendly:</a:t>
            </a:r>
            <a:r>
              <a:rPr lang="en-US" dirty="0"/>
              <a:t> Provides a seamless experience with minimal input, autonomously handling tasks like authentication and notifications</a:t>
            </a:r>
          </a:p>
          <a:p>
            <a:endParaRPr kumimoji="0" lang="en-US" altLang="en-US" b="0" i="0" u="none" strike="noStrike" cap="none" normalizeH="0" baseline="0" dirty="0">
              <a:ln>
                <a:noFill/>
              </a:ln>
              <a:solidFill>
                <a:schemeClr val="tx1"/>
              </a:solidFill>
              <a:effectLst/>
            </a:endParaRPr>
          </a:p>
        </p:txBody>
      </p:sp>
    </p:spTree>
    <p:custDataLst>
      <p:tags r:id="rId1"/>
    </p:custDataLst>
    <p:extLst>
      <p:ext uri="{BB962C8B-B14F-4D97-AF65-F5344CB8AC3E}">
        <p14:creationId xmlns:p14="http://schemas.microsoft.com/office/powerpoint/2010/main" val="1332307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Literature Survey</a:t>
            </a:r>
            <a:endParaRPr lang="en-IN" dirty="0">
              <a:latin typeface="+mj-lt"/>
            </a:endParaRPr>
          </a:p>
        </p:txBody>
      </p:sp>
      <p:sp>
        <p:nvSpPr>
          <p:cNvPr id="3" name="Content Placeholder 2"/>
          <p:cNvSpPr>
            <a:spLocks noGrp="1"/>
          </p:cNvSpPr>
          <p:nvPr>
            <p:ph idx="1"/>
          </p:nvPr>
        </p:nvSpPr>
        <p:spPr/>
        <p:txBody>
          <a:bodyPr>
            <a:normAutofit fontScale="92500" lnSpcReduction="10000"/>
          </a:bodyPr>
          <a:lstStyle/>
          <a:p>
            <a:r>
              <a:rPr lang="en-US" b="1" dirty="0"/>
              <a:t>Title: </a:t>
            </a:r>
            <a:r>
              <a:rPr lang="en-US" dirty="0"/>
              <a:t>Automating Community Hall Reservation System Using RPA</a:t>
            </a:r>
            <a:br>
              <a:rPr lang="en-US" dirty="0"/>
            </a:br>
            <a:r>
              <a:rPr lang="en-US" b="1" dirty="0"/>
              <a:t>Advantages:</a:t>
            </a:r>
            <a:endParaRPr lang="en-US" dirty="0"/>
          </a:p>
          <a:p>
            <a:pPr>
              <a:buFont typeface="Arial" panose="020B0604020202020204" pitchFamily="34" charset="0"/>
              <a:buChar char="•"/>
            </a:pPr>
            <a:r>
              <a:rPr lang="en-US" dirty="0"/>
              <a:t>Automates booking and status updates, reducing manual errors.</a:t>
            </a:r>
          </a:p>
          <a:p>
            <a:pPr>
              <a:buFont typeface="Arial" panose="020B0604020202020204" pitchFamily="34" charset="0"/>
              <a:buChar char="•"/>
            </a:pPr>
            <a:r>
              <a:rPr lang="en-US" dirty="0"/>
              <a:t>Increases efficiency with seamless email communication.</a:t>
            </a:r>
            <a:br>
              <a:rPr lang="en-US" dirty="0"/>
            </a:br>
            <a:r>
              <a:rPr lang="en-US" b="1" dirty="0"/>
              <a:t>Disadvantages:</a:t>
            </a:r>
            <a:endParaRPr lang="en-US" dirty="0"/>
          </a:p>
          <a:p>
            <a:pPr>
              <a:buFont typeface="Arial" panose="020B0604020202020204" pitchFamily="34" charset="0"/>
              <a:buChar char="•"/>
            </a:pPr>
            <a:r>
              <a:rPr lang="en-US" dirty="0"/>
              <a:t>Setup can be time-consuming for form and email configuration.</a:t>
            </a:r>
          </a:p>
          <a:p>
            <a:pPr marL="0" indent="0">
              <a:buNone/>
            </a:pPr>
            <a:endParaRPr lang="en-US" dirty="0"/>
          </a:p>
          <a:p>
            <a:r>
              <a:rPr lang="en-IN" b="1" dirty="0"/>
              <a:t>Title: </a:t>
            </a:r>
            <a:r>
              <a:rPr lang="en-IN" dirty="0"/>
              <a:t>RPA-Driven Fitness Reminder System</a:t>
            </a:r>
            <a:br>
              <a:rPr lang="en-IN" dirty="0"/>
            </a:br>
            <a:r>
              <a:rPr lang="en-IN" b="1" dirty="0"/>
              <a:t>Advantages:</a:t>
            </a:r>
            <a:endParaRPr lang="en-IN" dirty="0"/>
          </a:p>
          <a:p>
            <a:pPr>
              <a:buFont typeface="Arial" panose="020B0604020202020204" pitchFamily="34" charset="0"/>
              <a:buChar char="•"/>
            </a:pPr>
            <a:r>
              <a:rPr lang="en-IN" dirty="0"/>
              <a:t>Ensures consistent fitness reminders with automated scheduling.</a:t>
            </a:r>
          </a:p>
          <a:p>
            <a:pPr>
              <a:buFont typeface="Arial" panose="020B0604020202020204" pitchFamily="34" charset="0"/>
              <a:buChar char="•"/>
            </a:pPr>
            <a:r>
              <a:rPr lang="en-IN" dirty="0"/>
              <a:t>Scalable and customizable for various routines.</a:t>
            </a:r>
            <a:br>
              <a:rPr lang="en-IN" dirty="0"/>
            </a:br>
            <a:r>
              <a:rPr lang="en-IN" b="1" dirty="0"/>
              <a:t>Disadvantages:</a:t>
            </a:r>
            <a:endParaRPr lang="en-IN" dirty="0"/>
          </a:p>
          <a:p>
            <a:pPr>
              <a:buFont typeface="Arial" panose="020B0604020202020204" pitchFamily="34" charset="0"/>
              <a:buChar char="•"/>
            </a:pPr>
            <a:r>
              <a:rPr lang="en-IN" dirty="0"/>
              <a:t>Relies on accurate time synchronization and data updates.</a:t>
            </a:r>
          </a:p>
          <a:p>
            <a:endParaRPr lang="en-US" dirty="0"/>
          </a:p>
        </p:txBody>
      </p:sp>
    </p:spTree>
    <p:custDataLst>
      <p:tags r:id="rId1"/>
    </p:custDataLst>
    <p:extLst>
      <p:ext uri="{BB962C8B-B14F-4D97-AF65-F5344CB8AC3E}">
        <p14:creationId xmlns:p14="http://schemas.microsoft.com/office/powerpoint/2010/main" val="3106430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Main Objective</a:t>
            </a:r>
            <a:endParaRPr lang="en-IN" dirty="0">
              <a:latin typeface="+mj-lt"/>
            </a:endParaRPr>
          </a:p>
        </p:txBody>
      </p:sp>
      <p:sp>
        <p:nvSpPr>
          <p:cNvPr id="3" name="Content Placeholder 2"/>
          <p:cNvSpPr>
            <a:spLocks noGrp="1"/>
          </p:cNvSpPr>
          <p:nvPr>
            <p:ph idx="1"/>
          </p:nvPr>
        </p:nvSpPr>
        <p:spPr/>
        <p:txBody>
          <a:bodyPr/>
          <a:lstStyle/>
          <a:p>
            <a:pPr marL="0" indent="0">
              <a:buNone/>
            </a:pPr>
            <a:r>
              <a:rPr lang="en-US" dirty="0"/>
              <a:t>                   </a:t>
            </a:r>
          </a:p>
          <a:p>
            <a:pPr marL="0" indent="0" algn="just">
              <a:buNone/>
            </a:pPr>
            <a:r>
              <a:rPr lang="en-US" dirty="0"/>
              <a:t>                    The primary objective of the proposed system is to </a:t>
            </a:r>
            <a:r>
              <a:rPr lang="en-US" b="1" dirty="0"/>
              <a:t>automate the Community Hall Reservation process </a:t>
            </a:r>
            <a:r>
              <a:rPr lang="en-US" dirty="0"/>
              <a:t>by integrating user inputs, OTP verification, and time slot management. The system aims to streamline the booking process, ensuring accuracy, efficiency, and timely notifications while eliminating manual interventions. This automation is designed to handle multiple reservations seamlessly, providing users with confirmation emails and payment reminders, thereby enhancing user experience and operational efficiency.</a:t>
            </a:r>
          </a:p>
        </p:txBody>
      </p:sp>
    </p:spTree>
    <p:custDataLst>
      <p:tags r:id="rId1"/>
    </p:custDataLst>
    <p:extLst>
      <p:ext uri="{BB962C8B-B14F-4D97-AF65-F5344CB8AC3E}">
        <p14:creationId xmlns:p14="http://schemas.microsoft.com/office/powerpoint/2010/main" val="4094578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a:t>
            </a:r>
            <a:endParaRPr lang="en-IN" dirty="0">
              <a:latin typeface="+mj-lt"/>
            </a:endParaRPr>
          </a:p>
        </p:txBody>
      </p:sp>
      <p:pic>
        <p:nvPicPr>
          <p:cNvPr id="11" name="Content Placeholder 10">
            <a:extLst>
              <a:ext uri="{FF2B5EF4-FFF2-40B4-BE49-F238E27FC236}">
                <a16:creationId xmlns:a16="http://schemas.microsoft.com/office/drawing/2014/main" id="{B02DEA54-3FB9-78AA-8D07-FD85446E961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67544" y="990600"/>
            <a:ext cx="8208912" cy="5334000"/>
          </a:xfrm>
        </p:spPr>
      </p:pic>
    </p:spTree>
    <p:custDataLst>
      <p:tags r:id="rId1"/>
    </p:custDataLst>
    <p:extLst>
      <p:ext uri="{BB962C8B-B14F-4D97-AF65-F5344CB8AC3E}">
        <p14:creationId xmlns:p14="http://schemas.microsoft.com/office/powerpoint/2010/main" val="3762233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Requirements</a:t>
            </a:r>
            <a:endParaRPr lang="en-IN" dirty="0">
              <a:latin typeface="+mj-lt"/>
            </a:endParaRPr>
          </a:p>
        </p:txBody>
      </p:sp>
      <p:sp>
        <p:nvSpPr>
          <p:cNvPr id="3" name="Content Placeholder 2"/>
          <p:cNvSpPr>
            <a:spLocks noGrp="1"/>
          </p:cNvSpPr>
          <p:nvPr>
            <p:ph idx="1"/>
          </p:nvPr>
        </p:nvSpPr>
        <p:spPr>
          <a:xfrm>
            <a:off x="190500" y="914400"/>
            <a:ext cx="8953500" cy="5410200"/>
          </a:xfrm>
        </p:spPr>
        <p:txBody>
          <a:bodyPr/>
          <a:lstStyle/>
          <a:p>
            <a:pPr marL="0" indent="0">
              <a:buNone/>
            </a:pPr>
            <a:r>
              <a:rPr lang="en-US" b="1" dirty="0"/>
              <a:t>Hardware</a:t>
            </a:r>
          </a:p>
          <a:p>
            <a:pPr>
              <a:buFont typeface="Wingdings" panose="05000000000000000000" pitchFamily="2" charset="2"/>
              <a:buChar char="Ø"/>
            </a:pPr>
            <a:r>
              <a:rPr lang="en-US" b="1" dirty="0" err="1"/>
              <a:t>Processor:</a:t>
            </a:r>
            <a:r>
              <a:rPr lang="en-US" dirty="0" err="1"/>
              <a:t>Minimun</a:t>
            </a:r>
            <a:r>
              <a:rPr lang="en-US" dirty="0"/>
              <a:t> Intel i5</a:t>
            </a:r>
          </a:p>
          <a:p>
            <a:pPr>
              <a:buFont typeface="Wingdings" panose="05000000000000000000" pitchFamily="2" charset="2"/>
              <a:buChar char="Ø"/>
            </a:pPr>
            <a:r>
              <a:rPr lang="en-US" b="1" dirty="0" err="1"/>
              <a:t>RAM:</a:t>
            </a:r>
            <a:r>
              <a:rPr lang="en-US" dirty="0" err="1"/>
              <a:t>Minimum</a:t>
            </a:r>
            <a:r>
              <a:rPr lang="en-US" dirty="0"/>
              <a:t> 8GB</a:t>
            </a:r>
          </a:p>
          <a:p>
            <a:pPr>
              <a:buFont typeface="Wingdings" panose="05000000000000000000" pitchFamily="2" charset="2"/>
              <a:buChar char="Ø"/>
            </a:pPr>
            <a:r>
              <a:rPr lang="en-US" b="1" dirty="0" err="1"/>
              <a:t>Storage:</a:t>
            </a:r>
            <a:r>
              <a:rPr lang="en-US" dirty="0" err="1"/>
              <a:t>Minimum</a:t>
            </a:r>
            <a:r>
              <a:rPr lang="en-US" dirty="0"/>
              <a:t> 20 GB for UiPath installation and certificate files.</a:t>
            </a:r>
            <a:endParaRPr lang="en-US" b="1" dirty="0"/>
          </a:p>
          <a:p>
            <a:endParaRPr lang="en-US" b="1" dirty="0"/>
          </a:p>
          <a:p>
            <a:pPr marL="0" indent="0">
              <a:buNone/>
            </a:pPr>
            <a:r>
              <a:rPr lang="en-US" b="1" dirty="0"/>
              <a:t>Software</a:t>
            </a:r>
          </a:p>
          <a:p>
            <a:pPr>
              <a:buFont typeface="Wingdings" panose="05000000000000000000" pitchFamily="2" charset="2"/>
              <a:buChar char="Ø"/>
            </a:pPr>
            <a:r>
              <a:rPr lang="en-US" b="1" dirty="0"/>
              <a:t>Operating </a:t>
            </a:r>
            <a:r>
              <a:rPr lang="en-US" b="1" dirty="0" err="1"/>
              <a:t>System:</a:t>
            </a:r>
            <a:r>
              <a:rPr lang="en-US" dirty="0" err="1"/>
              <a:t>Windows</a:t>
            </a:r>
            <a:r>
              <a:rPr lang="en-US" dirty="0"/>
              <a:t> 10 or higher</a:t>
            </a:r>
          </a:p>
          <a:p>
            <a:pPr>
              <a:buFont typeface="Wingdings" panose="05000000000000000000" pitchFamily="2" charset="2"/>
              <a:buChar char="Ø"/>
            </a:pPr>
            <a:r>
              <a:rPr lang="en-US" b="1" dirty="0"/>
              <a:t>UiPath </a:t>
            </a:r>
            <a:r>
              <a:rPr lang="en-US" b="1" dirty="0" err="1"/>
              <a:t>Studio:</a:t>
            </a:r>
            <a:r>
              <a:rPr lang="en-US" dirty="0" err="1"/>
              <a:t>Community</a:t>
            </a:r>
            <a:r>
              <a:rPr lang="en-US" dirty="0"/>
              <a:t> or Enterprise Edition(Latest version)</a:t>
            </a:r>
            <a:endParaRPr lang="en-US" b="1" dirty="0"/>
          </a:p>
          <a:p>
            <a:pPr>
              <a:buFont typeface="Wingdings" panose="05000000000000000000" pitchFamily="2" charset="2"/>
              <a:buChar char="Ø"/>
            </a:pPr>
            <a:r>
              <a:rPr lang="en-US" b="1" dirty="0"/>
              <a:t>Microsoft </a:t>
            </a:r>
            <a:r>
              <a:rPr lang="en-US" b="1" dirty="0" err="1"/>
              <a:t>Office:</a:t>
            </a:r>
            <a:r>
              <a:rPr lang="en-US" dirty="0" err="1"/>
              <a:t>Microsoft</a:t>
            </a:r>
            <a:r>
              <a:rPr lang="en-US" dirty="0"/>
              <a:t> Excel and Microsoft</a:t>
            </a:r>
            <a:r>
              <a:rPr lang="en-IN" dirty="0"/>
              <a:t> Outlook</a:t>
            </a:r>
          </a:p>
          <a:p>
            <a:pPr>
              <a:buFont typeface="Wingdings" panose="05000000000000000000" pitchFamily="2" charset="2"/>
              <a:buChar char="Ø"/>
            </a:pPr>
            <a:r>
              <a:rPr lang="en-US" b="1" dirty="0"/>
              <a:t>SMTP Server:</a:t>
            </a:r>
            <a:r>
              <a:rPr lang="en-US" dirty="0"/>
              <a:t> For OTP and confirmation email sending</a:t>
            </a:r>
            <a:r>
              <a:rPr lang="en-IN" dirty="0"/>
              <a:t>.</a:t>
            </a:r>
            <a:endParaRPr lang="en-US" dirty="0"/>
          </a:p>
        </p:txBody>
      </p:sp>
    </p:spTree>
    <p:custDataLst>
      <p:tags r:id="rId1"/>
    </p:custDataLst>
    <p:extLst>
      <p:ext uri="{BB962C8B-B14F-4D97-AF65-F5344CB8AC3E}">
        <p14:creationId xmlns:p14="http://schemas.microsoft.com/office/powerpoint/2010/main" val="1225227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Functional Description</a:t>
            </a:r>
            <a:endParaRPr lang="en-IN" dirty="0">
              <a:latin typeface="+mj-lt"/>
            </a:endParaRPr>
          </a:p>
        </p:txBody>
      </p:sp>
      <p:sp>
        <p:nvSpPr>
          <p:cNvPr id="3" name="Content Placeholder 2"/>
          <p:cNvSpPr>
            <a:spLocks noGrp="1"/>
          </p:cNvSpPr>
          <p:nvPr>
            <p:ph idx="1"/>
          </p:nvPr>
        </p:nvSpPr>
        <p:spPr>
          <a:xfrm>
            <a:off x="190500" y="820451"/>
            <a:ext cx="5605636" cy="5104894"/>
          </a:xfrm>
        </p:spPr>
        <p:txBody>
          <a:bodyPr>
            <a:normAutofit fontScale="92500"/>
          </a:bodyPr>
          <a:lstStyle/>
          <a:p>
            <a:endParaRPr lang="en-US" dirty="0"/>
          </a:p>
          <a:p>
            <a:pPr marL="0" indent="0">
              <a:buNone/>
            </a:pPr>
            <a:r>
              <a:rPr lang="en-US" b="1" dirty="0"/>
              <a:t>Module 1: User Data Collection</a:t>
            </a:r>
          </a:p>
          <a:p>
            <a:pPr marL="0" indent="0">
              <a:buNone/>
            </a:pPr>
            <a:r>
              <a:rPr lang="en-US" dirty="0"/>
              <a:t>Collects user details (name, phone, email, address) and verifies them via OTP. Once validated, the data is confirmed for accuracy.</a:t>
            </a:r>
          </a:p>
          <a:p>
            <a:pPr marL="0" indent="0">
              <a:buNone/>
            </a:pPr>
            <a:endParaRPr lang="en-US" dirty="0"/>
          </a:p>
          <a:p>
            <a:pPr marL="0" indent="0">
              <a:buNone/>
            </a:pPr>
            <a:r>
              <a:rPr lang="en-US" b="1" dirty="0"/>
              <a:t>Module 2: Booking Process and Confirmation</a:t>
            </a:r>
          </a:p>
          <a:p>
            <a:pPr marL="0" indent="0">
              <a:buNone/>
            </a:pPr>
            <a:r>
              <a:rPr lang="en-US" dirty="0"/>
              <a:t>Retrieves available time slots, checks availability, and updates the booking status. A confirmation email with booking and payment details is then sent.</a:t>
            </a:r>
          </a:p>
        </p:txBody>
      </p:sp>
      <p:pic>
        <p:nvPicPr>
          <p:cNvPr id="7" name="Picture 6">
            <a:extLst>
              <a:ext uri="{FF2B5EF4-FFF2-40B4-BE49-F238E27FC236}">
                <a16:creationId xmlns:a16="http://schemas.microsoft.com/office/drawing/2014/main" id="{E9FDEE18-ED9C-7789-0B6F-3C9359238C87}"/>
              </a:ext>
            </a:extLst>
          </p:cNvPr>
          <p:cNvPicPr>
            <a:picLocks noChangeAspect="1"/>
          </p:cNvPicPr>
          <p:nvPr/>
        </p:nvPicPr>
        <p:blipFill>
          <a:blip r:embed="rId4"/>
          <a:stretch>
            <a:fillRect/>
          </a:stretch>
        </p:blipFill>
        <p:spPr>
          <a:xfrm>
            <a:off x="6084168" y="3504060"/>
            <a:ext cx="2381582" cy="2496175"/>
          </a:xfrm>
          <a:prstGeom prst="rect">
            <a:avLst/>
          </a:prstGeom>
        </p:spPr>
      </p:pic>
      <p:pic>
        <p:nvPicPr>
          <p:cNvPr id="9" name="Picture 8">
            <a:extLst>
              <a:ext uri="{FF2B5EF4-FFF2-40B4-BE49-F238E27FC236}">
                <a16:creationId xmlns:a16="http://schemas.microsoft.com/office/drawing/2014/main" id="{F6EA7E3A-0EDD-5539-8B2E-0B3670CD954E}"/>
              </a:ext>
            </a:extLst>
          </p:cNvPr>
          <p:cNvPicPr>
            <a:picLocks noChangeAspect="1"/>
          </p:cNvPicPr>
          <p:nvPr/>
        </p:nvPicPr>
        <p:blipFill>
          <a:blip r:embed="rId5"/>
          <a:stretch>
            <a:fillRect/>
          </a:stretch>
        </p:blipFill>
        <p:spPr>
          <a:xfrm>
            <a:off x="5616116" y="950302"/>
            <a:ext cx="1971950" cy="2553758"/>
          </a:xfrm>
          <a:prstGeom prst="rect">
            <a:avLst/>
          </a:prstGeom>
        </p:spPr>
      </p:pic>
    </p:spTree>
    <p:custDataLst>
      <p:tags r:id="rId1"/>
    </p:custDataLst>
    <p:extLst>
      <p:ext uri="{BB962C8B-B14F-4D97-AF65-F5344CB8AC3E}">
        <p14:creationId xmlns:p14="http://schemas.microsoft.com/office/powerpoint/2010/main" val="7845066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1|4|2.4|1.4"/>
</p:tagLst>
</file>

<file path=ppt/tags/tag10.xml><?xml version="1.0" encoding="utf-8"?>
<p:tagLst xmlns:a="http://schemas.openxmlformats.org/drawingml/2006/main" xmlns:r="http://schemas.openxmlformats.org/officeDocument/2006/relationships" xmlns:p="http://schemas.openxmlformats.org/presentationml/2006/main">
  <p:tag name="TIMING" val="|1.1|4|2.4|1.4"/>
</p:tagLst>
</file>

<file path=ppt/tags/tag11.xml><?xml version="1.0" encoding="utf-8"?>
<p:tagLst xmlns:a="http://schemas.openxmlformats.org/drawingml/2006/main" xmlns:r="http://schemas.openxmlformats.org/officeDocument/2006/relationships" xmlns:p="http://schemas.openxmlformats.org/presentationml/2006/main">
  <p:tag name="TIMING" val="|1.1|4|2.4|1.4"/>
</p:tagLst>
</file>

<file path=ppt/tags/tag12.xml><?xml version="1.0" encoding="utf-8"?>
<p:tagLst xmlns:a="http://schemas.openxmlformats.org/drawingml/2006/main" xmlns:r="http://schemas.openxmlformats.org/officeDocument/2006/relationships" xmlns:p="http://schemas.openxmlformats.org/presentationml/2006/main">
  <p:tag name="TIMING" val="|1.1|4|2.4|1.4"/>
</p:tagLst>
</file>

<file path=ppt/tags/tag13.xml><?xml version="1.0" encoding="utf-8"?>
<p:tagLst xmlns:a="http://schemas.openxmlformats.org/drawingml/2006/main" xmlns:r="http://schemas.openxmlformats.org/officeDocument/2006/relationships" xmlns:p="http://schemas.openxmlformats.org/presentationml/2006/main">
  <p:tag name="TIMING" val="|1.1|4|2.4|1.4"/>
</p:tagLst>
</file>

<file path=ppt/tags/tag14.xml><?xml version="1.0" encoding="utf-8"?>
<p:tagLst xmlns:a="http://schemas.openxmlformats.org/drawingml/2006/main" xmlns:r="http://schemas.openxmlformats.org/officeDocument/2006/relationships" xmlns:p="http://schemas.openxmlformats.org/presentationml/2006/main">
  <p:tag name="TIMING" val="|1.1|4|2.4|1.4"/>
</p:tagLst>
</file>

<file path=ppt/tags/tag15.xml><?xml version="1.0" encoding="utf-8"?>
<p:tagLst xmlns:a="http://schemas.openxmlformats.org/drawingml/2006/main" xmlns:r="http://schemas.openxmlformats.org/officeDocument/2006/relationships" xmlns:p="http://schemas.openxmlformats.org/presentationml/2006/main">
  <p:tag name="TIMING" val="|1.1|4|2.4|1.4"/>
</p:tagLst>
</file>

<file path=ppt/tags/tag16.xml><?xml version="1.0" encoding="utf-8"?>
<p:tagLst xmlns:a="http://schemas.openxmlformats.org/drawingml/2006/main" xmlns:r="http://schemas.openxmlformats.org/officeDocument/2006/relationships" xmlns:p="http://schemas.openxmlformats.org/presentationml/2006/main">
  <p:tag name="TIMING" val="|1.1|4|2.4|1.4"/>
</p:tagLst>
</file>

<file path=ppt/tags/tag17.xml><?xml version="1.0" encoding="utf-8"?>
<p:tagLst xmlns:a="http://schemas.openxmlformats.org/drawingml/2006/main" xmlns:r="http://schemas.openxmlformats.org/officeDocument/2006/relationships" xmlns:p="http://schemas.openxmlformats.org/presentationml/2006/main">
  <p:tag name="TIMING" val="|1.1|4|2.4|1.4"/>
</p:tagLst>
</file>

<file path=ppt/tags/tag18.xml><?xml version="1.0" encoding="utf-8"?>
<p:tagLst xmlns:a="http://schemas.openxmlformats.org/drawingml/2006/main" xmlns:r="http://schemas.openxmlformats.org/officeDocument/2006/relationships" xmlns:p="http://schemas.openxmlformats.org/presentationml/2006/main">
  <p:tag name="TIMING" val="|1.1|4|2.4|1.4"/>
</p:tagLst>
</file>

<file path=ppt/tags/tag19.xml><?xml version="1.0" encoding="utf-8"?>
<p:tagLst xmlns:a="http://schemas.openxmlformats.org/drawingml/2006/main" xmlns:r="http://schemas.openxmlformats.org/officeDocument/2006/relationships" xmlns:p="http://schemas.openxmlformats.org/presentationml/2006/main">
  <p:tag name="TIMING" val="|1.1|4|2.4|1.4"/>
</p:tagLst>
</file>

<file path=ppt/tags/tag2.xml><?xml version="1.0" encoding="utf-8"?>
<p:tagLst xmlns:a="http://schemas.openxmlformats.org/drawingml/2006/main" xmlns:r="http://schemas.openxmlformats.org/officeDocument/2006/relationships" xmlns:p="http://schemas.openxmlformats.org/presentationml/2006/main">
  <p:tag name="TIMING" val="|1.1|4|2.4|1.4"/>
</p:tagLst>
</file>

<file path=ppt/tags/tag20.xml><?xml version="1.0" encoding="utf-8"?>
<p:tagLst xmlns:a="http://schemas.openxmlformats.org/drawingml/2006/main" xmlns:r="http://schemas.openxmlformats.org/officeDocument/2006/relationships" xmlns:p="http://schemas.openxmlformats.org/presentationml/2006/main">
  <p:tag name="TIMING" val="|1.1|4|2.4|1.4"/>
</p:tagLst>
</file>

<file path=ppt/tags/tag21.xml><?xml version="1.0" encoding="utf-8"?>
<p:tagLst xmlns:a="http://schemas.openxmlformats.org/drawingml/2006/main" xmlns:r="http://schemas.openxmlformats.org/officeDocument/2006/relationships" xmlns:p="http://schemas.openxmlformats.org/presentationml/2006/main">
  <p:tag name="TIMING" val="|1.1|4|2.4|1.4"/>
</p:tagLst>
</file>

<file path=ppt/tags/tag3.xml><?xml version="1.0" encoding="utf-8"?>
<p:tagLst xmlns:a="http://schemas.openxmlformats.org/drawingml/2006/main" xmlns:r="http://schemas.openxmlformats.org/officeDocument/2006/relationships" xmlns:p="http://schemas.openxmlformats.org/presentationml/2006/main">
  <p:tag name="TIMING" val="|1.1|4|2.4|1.4"/>
</p:tagLst>
</file>

<file path=ppt/tags/tag4.xml><?xml version="1.0" encoding="utf-8"?>
<p:tagLst xmlns:a="http://schemas.openxmlformats.org/drawingml/2006/main" xmlns:r="http://schemas.openxmlformats.org/officeDocument/2006/relationships" xmlns:p="http://schemas.openxmlformats.org/presentationml/2006/main">
  <p:tag name="TIMING" val="|1.1|4|2.4|1.4"/>
</p:tagLst>
</file>

<file path=ppt/tags/tag5.xml><?xml version="1.0" encoding="utf-8"?>
<p:tagLst xmlns:a="http://schemas.openxmlformats.org/drawingml/2006/main" xmlns:r="http://schemas.openxmlformats.org/officeDocument/2006/relationships" xmlns:p="http://schemas.openxmlformats.org/presentationml/2006/main">
  <p:tag name="TIMING" val="|1.1|4|2.4|1.4"/>
</p:tagLst>
</file>

<file path=ppt/tags/tag6.xml><?xml version="1.0" encoding="utf-8"?>
<p:tagLst xmlns:a="http://schemas.openxmlformats.org/drawingml/2006/main" xmlns:r="http://schemas.openxmlformats.org/officeDocument/2006/relationships" xmlns:p="http://schemas.openxmlformats.org/presentationml/2006/main">
  <p:tag name="TIMING" val="|1.1|4|2.4|1.4"/>
</p:tagLst>
</file>

<file path=ppt/tags/tag7.xml><?xml version="1.0" encoding="utf-8"?>
<p:tagLst xmlns:a="http://schemas.openxmlformats.org/drawingml/2006/main" xmlns:r="http://schemas.openxmlformats.org/officeDocument/2006/relationships" xmlns:p="http://schemas.openxmlformats.org/presentationml/2006/main">
  <p:tag name="TIMING" val="|1.1|4|2.4|1.4"/>
</p:tagLst>
</file>

<file path=ppt/tags/tag8.xml><?xml version="1.0" encoding="utf-8"?>
<p:tagLst xmlns:a="http://schemas.openxmlformats.org/drawingml/2006/main" xmlns:r="http://schemas.openxmlformats.org/officeDocument/2006/relationships" xmlns:p="http://schemas.openxmlformats.org/presentationml/2006/main">
  <p:tag name="TIMING" val="|1.1|4|2.4|1.4"/>
</p:tagLst>
</file>

<file path=ppt/tags/tag9.xml><?xml version="1.0" encoding="utf-8"?>
<p:tagLst xmlns:a="http://schemas.openxmlformats.org/drawingml/2006/main" xmlns:r="http://schemas.openxmlformats.org/officeDocument/2006/relationships" xmlns:p="http://schemas.openxmlformats.org/presentationml/2006/main">
  <p:tag name="TIMING" val="|1.1|4|2.4|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9412</TotalTime>
  <Words>1566</Words>
  <Application>Microsoft Office PowerPoint</Application>
  <PresentationFormat>On-screen Show (4:3)</PresentationFormat>
  <Paragraphs>167</Paragraphs>
  <Slides>25</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HelveticaNeue Regular</vt:lpstr>
      <vt:lpstr>Open Sans Bold</vt:lpstr>
      <vt:lpstr>Open Sans Extrabold</vt:lpstr>
      <vt:lpstr>Open Sans Light</vt:lpstr>
      <vt:lpstr>Times New Roman</vt:lpstr>
      <vt:lpstr>Wingdings</vt:lpstr>
      <vt:lpstr>Office Theme</vt:lpstr>
      <vt:lpstr>PowerPoint Presentation</vt:lpstr>
      <vt:lpstr>Abstract</vt:lpstr>
      <vt:lpstr>Need for the Proposed System</vt:lpstr>
      <vt:lpstr>Advantages of the Proposed System</vt:lpstr>
      <vt:lpstr>Literature Survey</vt:lpstr>
      <vt:lpstr>Main Objective</vt:lpstr>
      <vt:lpstr>Architecture</vt:lpstr>
      <vt:lpstr>System Requirements</vt:lpstr>
      <vt:lpstr>Functional Description</vt:lpstr>
      <vt:lpstr>Table Design</vt:lpstr>
      <vt:lpstr>Process Design</vt:lpstr>
      <vt:lpstr>Process Design</vt:lpstr>
      <vt:lpstr>Implementation</vt:lpstr>
      <vt:lpstr>Implementation</vt:lpstr>
      <vt:lpstr>Testing</vt:lpstr>
      <vt:lpstr>Testing</vt:lpstr>
      <vt:lpstr>Testing</vt:lpstr>
      <vt:lpstr>Testing</vt:lpstr>
      <vt:lpstr>Conclusions</vt:lpstr>
      <vt:lpstr>Future Enhancement</vt:lpstr>
      <vt:lpstr>IEEE Paper</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Kaaviya Gopal</dc:creator>
  <cp:lastModifiedBy>Kalaiselvi S</cp:lastModifiedBy>
  <cp:revision>1751</cp:revision>
  <dcterms:created xsi:type="dcterms:W3CDTF">2013-05-17T03:00:03Z</dcterms:created>
  <dcterms:modified xsi:type="dcterms:W3CDTF">2024-11-22T03:52:25Z</dcterms:modified>
</cp:coreProperties>
</file>