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18154-861D-4952-A900-CEB1FFC4C63F}" v="14" dt="2024-09-06T14:34:55.3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660"/>
  </p:normalViewPr>
  <p:slideViewPr>
    <p:cSldViewPr>
      <p:cViewPr>
        <p:scale>
          <a:sx n="75" d="100"/>
          <a:sy n="75" d="100"/>
        </p:scale>
        <p:origin x="245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 KUMAR S" userId="4bc1e5c45ceefb87" providerId="LiveId" clId="{31518154-861D-4952-A900-CEB1FFC4C63F}"/>
    <pc:docChg chg="undo custSel modSld">
      <pc:chgData name="SELVA KUMAR S" userId="4bc1e5c45ceefb87" providerId="LiveId" clId="{31518154-861D-4952-A900-CEB1FFC4C63F}" dt="2024-09-06T14:37:50.453" v="446" actId="20577"/>
      <pc:docMkLst>
        <pc:docMk/>
      </pc:docMkLst>
      <pc:sldChg chg="modSp mod">
        <pc:chgData name="SELVA KUMAR S" userId="4bc1e5c45ceefb87" providerId="LiveId" clId="{31518154-861D-4952-A900-CEB1FFC4C63F}" dt="2024-09-06T14:16:36.671" v="159" actId="20577"/>
        <pc:sldMkLst>
          <pc:docMk/>
          <pc:sldMk cId="0" sldId="256"/>
        </pc:sldMkLst>
        <pc:spChg chg="mod">
          <ac:chgData name="SELVA KUMAR S" userId="4bc1e5c45ceefb87" providerId="LiveId" clId="{31518154-861D-4952-A900-CEB1FFC4C63F}" dt="2024-09-06T14:16:36.671" v="159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modSp mod">
        <pc:chgData name="SELVA KUMAR S" userId="4bc1e5c45ceefb87" providerId="LiveId" clId="{31518154-861D-4952-A900-CEB1FFC4C63F}" dt="2024-09-06T14:23:20.673" v="163" actId="255"/>
        <pc:sldMkLst>
          <pc:docMk/>
          <pc:sldMk cId="0" sldId="259"/>
        </pc:sldMkLst>
        <pc:spChg chg="add mod">
          <ac:chgData name="SELVA KUMAR S" userId="4bc1e5c45ceefb87" providerId="LiveId" clId="{31518154-861D-4952-A900-CEB1FFC4C63F}" dt="2024-09-06T14:23:20.673" v="163" actId="255"/>
          <ac:spMkLst>
            <pc:docMk/>
            <pc:sldMk cId="0" sldId="259"/>
            <ac:spMk id="9" creationId="{04E16F23-4461-BB15-DAE1-DB39D97138F5}"/>
          </ac:spMkLst>
        </pc:spChg>
      </pc:sldChg>
      <pc:sldChg chg="addSp modSp mod">
        <pc:chgData name="SELVA KUMAR S" userId="4bc1e5c45ceefb87" providerId="LiveId" clId="{31518154-861D-4952-A900-CEB1FFC4C63F}" dt="2024-09-06T14:27:22.099" v="166" actId="255"/>
        <pc:sldMkLst>
          <pc:docMk/>
          <pc:sldMk cId="0" sldId="260"/>
        </pc:sldMkLst>
        <pc:spChg chg="add mod">
          <ac:chgData name="SELVA KUMAR S" userId="4bc1e5c45ceefb87" providerId="LiveId" clId="{31518154-861D-4952-A900-CEB1FFC4C63F}" dt="2024-09-06T14:27:22.099" v="166" actId="255"/>
          <ac:spMkLst>
            <pc:docMk/>
            <pc:sldMk cId="0" sldId="260"/>
            <ac:spMk id="9" creationId="{7C0594A8-2377-F6AA-EDA4-59C82036A7D9}"/>
          </ac:spMkLst>
        </pc:spChg>
      </pc:sldChg>
      <pc:sldChg chg="addSp delSp modSp mod">
        <pc:chgData name="SELVA KUMAR S" userId="4bc1e5c45ceefb87" providerId="LiveId" clId="{31518154-861D-4952-A900-CEB1FFC4C63F}" dt="2024-09-06T14:33:35.876" v="180" actId="14100"/>
        <pc:sldMkLst>
          <pc:docMk/>
          <pc:sldMk cId="0" sldId="261"/>
        </pc:sldMkLst>
        <pc:spChg chg="add mod">
          <ac:chgData name="SELVA KUMAR S" userId="4bc1e5c45ceefb87" providerId="LiveId" clId="{31518154-861D-4952-A900-CEB1FFC4C63F}" dt="2024-09-06T14:29:17.246" v="171" actId="20577"/>
          <ac:spMkLst>
            <pc:docMk/>
            <pc:sldMk cId="0" sldId="261"/>
            <ac:spMk id="7" creationId="{3B65CEB2-4FD5-BF2D-C7DF-AFFF8B71F945}"/>
          </ac:spMkLst>
        </pc:spChg>
        <pc:spChg chg="add">
          <ac:chgData name="SELVA KUMAR S" userId="4bc1e5c45ceefb87" providerId="LiveId" clId="{31518154-861D-4952-A900-CEB1FFC4C63F}" dt="2024-09-06T14:32:18.104" v="178"/>
          <ac:spMkLst>
            <pc:docMk/>
            <pc:sldMk cId="0" sldId="261"/>
            <ac:spMk id="9" creationId="{F8772CF3-AB18-D66F-AE2C-6F96FD21D627}"/>
          </ac:spMkLst>
        </pc:spChg>
        <pc:picChg chg="add del mod">
          <ac:chgData name="SELVA KUMAR S" userId="4bc1e5c45ceefb87" providerId="LiveId" clId="{31518154-861D-4952-A900-CEB1FFC4C63F}" dt="2024-09-06T14:31:00.170" v="177" actId="478"/>
          <ac:picMkLst>
            <pc:docMk/>
            <pc:sldMk cId="0" sldId="261"/>
            <ac:picMk id="1026" creationId="{6BC434F2-28D1-79FC-5A9C-5CC975C69044}"/>
          </ac:picMkLst>
        </pc:picChg>
        <pc:picChg chg="add mod">
          <ac:chgData name="SELVA KUMAR S" userId="4bc1e5c45ceefb87" providerId="LiveId" clId="{31518154-861D-4952-A900-CEB1FFC4C63F}" dt="2024-09-06T14:33:35.876" v="180" actId="14100"/>
          <ac:picMkLst>
            <pc:docMk/>
            <pc:sldMk cId="0" sldId="261"/>
            <ac:picMk id="1030" creationId="{7423D869-FB90-E100-C65A-10D1B181A566}"/>
          </ac:picMkLst>
        </pc:picChg>
      </pc:sldChg>
      <pc:sldChg chg="addSp modSp mod">
        <pc:chgData name="SELVA KUMAR S" userId="4bc1e5c45ceefb87" providerId="LiveId" clId="{31518154-861D-4952-A900-CEB1FFC4C63F}" dt="2024-09-06T14:37:50.453" v="446" actId="20577"/>
        <pc:sldMkLst>
          <pc:docMk/>
          <pc:sldMk cId="0" sldId="262"/>
        </pc:sldMkLst>
        <pc:spChg chg="add mod">
          <ac:chgData name="SELVA KUMAR S" userId="4bc1e5c45ceefb87" providerId="LiveId" clId="{31518154-861D-4952-A900-CEB1FFC4C63F}" dt="2024-09-06T14:37:50.453" v="446" actId="20577"/>
          <ac:spMkLst>
            <pc:docMk/>
            <pc:sldMk cId="0" sldId="262"/>
            <ac:spMk id="8" creationId="{93159574-1993-235E-9527-9D101C445BC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 1.csv]F 1!PivotTable2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 1'!$B$1:$B$2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 1'!$A$3:$A$13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 1'!$B$3:$B$13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50-4BE2-B920-7FB4E163ED55}"/>
            </c:ext>
          </c:extLst>
        </c:ser>
        <c:ser>
          <c:idx val="1"/>
          <c:order val="1"/>
          <c:tx>
            <c:strRef>
              <c:f>'F 1'!$C$1:$C$2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 1'!$A$3:$A$13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 1'!$C$3:$C$13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50-4BE2-B920-7FB4E163ED55}"/>
            </c:ext>
          </c:extLst>
        </c:ser>
        <c:ser>
          <c:idx val="2"/>
          <c:order val="2"/>
          <c:tx>
            <c:strRef>
              <c:f>'F 1'!$D$1:$D$2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 1'!$A$3:$A$13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 1'!$D$3:$D$13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A50-4BE2-B920-7FB4E163ED55}"/>
            </c:ext>
          </c:extLst>
        </c:ser>
        <c:ser>
          <c:idx val="3"/>
          <c:order val="3"/>
          <c:tx>
            <c:strRef>
              <c:f>'F 1'!$E$1:$E$2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 1'!$A$3:$A$13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 1'!$E$3:$E$13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50-4BE2-B920-7FB4E163E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4049696"/>
        <c:axId val="864050176"/>
      </c:barChart>
      <c:catAx>
        <c:axId val="86404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050176"/>
        <c:crosses val="autoZero"/>
        <c:auto val="1"/>
        <c:lblAlgn val="ctr"/>
        <c:lblOffset val="100"/>
        <c:noMultiLvlLbl val="0"/>
      </c:catAx>
      <c:valAx>
        <c:axId val="8640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04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NAME:KALAI SELVI S</a:t>
            </a:r>
          </a:p>
          <a:p>
            <a:r>
              <a:rPr lang="en-US" sz="2400" dirty="0"/>
              <a:t>REGISTER NO: 312216557 (autunm1647cc1221647012)</a:t>
            </a:r>
          </a:p>
          <a:p>
            <a:r>
              <a:rPr lang="en-US" sz="2400" dirty="0"/>
              <a:t>DEPARTMENT: B.com(</a:t>
            </a:r>
            <a:r>
              <a:rPr lang="en-US" sz="2400" dirty="0" err="1"/>
              <a:t>genral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COLLEGE:- R.B.GOTHI JAIN COLLEGE FOR WOMEN</a:t>
            </a:r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E02BF-090D-919D-AA76-44F6F3B15EBC}"/>
              </a:ext>
            </a:extLst>
          </p:cNvPr>
          <p:cNvSpPr txBox="1"/>
          <p:nvPr/>
        </p:nvSpPr>
        <p:spPr>
          <a:xfrm>
            <a:off x="609600" y="1049337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Collected:-</a:t>
            </a:r>
          </a:p>
          <a:p>
            <a:r>
              <a:rPr lang="en-US" dirty="0"/>
              <a:t>                </a:t>
            </a:r>
            <a:r>
              <a:rPr lang="en-US" sz="2000" dirty="0"/>
              <a:t>From Kaggle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Features Collection:-</a:t>
            </a:r>
          </a:p>
          <a:p>
            <a:pPr lvl="1"/>
            <a:r>
              <a:rPr lang="en-US" sz="2000" dirty="0"/>
              <a:t>1)Employee id:- Numerical Value</a:t>
            </a:r>
          </a:p>
          <a:p>
            <a:pPr lvl="1"/>
            <a:r>
              <a:rPr lang="en-US" sz="2000" dirty="0"/>
              <a:t>2)Employees:-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First name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Last name</a:t>
            </a:r>
          </a:p>
          <a:p>
            <a:pPr lvl="1"/>
            <a:r>
              <a:rPr lang="en-US" sz="2000" dirty="0"/>
              <a:t>3)Employee type</a:t>
            </a:r>
          </a:p>
          <a:p>
            <a:pPr lvl="1"/>
            <a:r>
              <a:rPr lang="en-US" sz="2000" dirty="0"/>
              <a:t>4)</a:t>
            </a:r>
            <a:r>
              <a:rPr lang="en-US" sz="2000" dirty="0" err="1"/>
              <a:t>Bussiness</a:t>
            </a:r>
            <a:r>
              <a:rPr lang="en-US" sz="2000" dirty="0"/>
              <a:t> unit </a:t>
            </a:r>
          </a:p>
          <a:p>
            <a:pPr lvl="1"/>
            <a:r>
              <a:rPr lang="en-US" sz="2000" dirty="0"/>
              <a:t>5) </a:t>
            </a:r>
            <a:r>
              <a:rPr lang="en-US" sz="2000" dirty="0" err="1"/>
              <a:t>Perfomance</a:t>
            </a:r>
            <a:r>
              <a:rPr lang="en-US" sz="2000" dirty="0"/>
              <a:t> Level</a:t>
            </a:r>
          </a:p>
          <a:p>
            <a:pPr lvl="1"/>
            <a:r>
              <a:rPr lang="en-US" sz="2000" dirty="0"/>
              <a:t>6)Gender- male or female</a:t>
            </a:r>
          </a:p>
          <a:p>
            <a:pPr lvl="1"/>
            <a:r>
              <a:rPr lang="en-US" sz="2000" dirty="0"/>
              <a:t>7)Employee Rating 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16F7D-29F5-00E8-5935-B881BAB96E81}"/>
              </a:ext>
            </a:extLst>
          </p:cNvPr>
          <p:cNvSpPr txBox="1"/>
          <p:nvPr/>
        </p:nvSpPr>
        <p:spPr>
          <a:xfrm>
            <a:off x="1066800" y="457200"/>
            <a:ext cx="10210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Cleaning:-</a:t>
            </a:r>
          </a:p>
          <a:p>
            <a:pPr lvl="1"/>
            <a:r>
              <a:rPr lang="en-IN" sz="2000" dirty="0"/>
              <a:t>1)</a:t>
            </a:r>
            <a:r>
              <a:rPr lang="en-IN" sz="2000" dirty="0" err="1"/>
              <a:t>dentified</a:t>
            </a:r>
            <a:r>
              <a:rPr lang="en-IN" sz="2000" dirty="0"/>
              <a:t> Missing Value</a:t>
            </a:r>
          </a:p>
          <a:p>
            <a:pPr lvl="1"/>
            <a:r>
              <a:rPr lang="en-IN" sz="2000" dirty="0"/>
              <a:t>2) Filtered Missing Values</a:t>
            </a:r>
          </a:p>
          <a:p>
            <a:pPr lvl="1"/>
            <a:endParaRPr lang="en-IN" dirty="0"/>
          </a:p>
          <a:p>
            <a:r>
              <a:rPr lang="en-IN" sz="2400" dirty="0"/>
              <a:t>Performance Level:-</a:t>
            </a:r>
          </a:p>
          <a:p>
            <a:pPr marL="800100" lvl="1" indent="-342900">
              <a:buAutoNum type="arabicParenR"/>
            </a:pPr>
            <a:r>
              <a:rPr lang="en-IN" sz="2000" dirty="0"/>
              <a:t>calculated for Column’ Z’</a:t>
            </a:r>
          </a:p>
          <a:p>
            <a:endParaRPr lang="en-IN" dirty="0"/>
          </a:p>
          <a:p>
            <a:r>
              <a:rPr lang="en-IN" sz="2400" dirty="0"/>
              <a:t>Summary:</a:t>
            </a:r>
          </a:p>
          <a:p>
            <a:pPr marL="800100" lvl="1" indent="-342900">
              <a:buAutoNum type="arabicParenR"/>
            </a:pPr>
            <a:r>
              <a:rPr lang="en-IN" sz="2200" dirty="0"/>
              <a:t>Pivot Table:</a:t>
            </a:r>
          </a:p>
          <a:p>
            <a:pPr lvl="1"/>
            <a:r>
              <a:rPr lang="en-IN" dirty="0"/>
              <a:t>          </a:t>
            </a:r>
            <a:r>
              <a:rPr lang="en-IN" sz="2000" dirty="0"/>
              <a:t>Features used-</a:t>
            </a:r>
          </a:p>
          <a:p>
            <a:pPr lvl="3"/>
            <a:r>
              <a:rPr lang="en-IN" sz="2000" dirty="0"/>
              <a:t>Drag Business Unit to Row</a:t>
            </a:r>
          </a:p>
          <a:p>
            <a:pPr lvl="3"/>
            <a:r>
              <a:rPr lang="en-IN" sz="2000" dirty="0"/>
              <a:t>Drag Performance level to Column</a:t>
            </a:r>
          </a:p>
          <a:p>
            <a:pPr lvl="3"/>
            <a:r>
              <a:rPr lang="en-IN" sz="2000" dirty="0"/>
              <a:t>Drag First Name to Values</a:t>
            </a:r>
          </a:p>
          <a:p>
            <a:pPr lvl="3"/>
            <a:r>
              <a:rPr lang="en-IN" sz="2000" dirty="0"/>
              <a:t>Drag Gender Code to filters</a:t>
            </a:r>
          </a:p>
          <a:p>
            <a:pPr lvl="3"/>
            <a:r>
              <a:rPr lang="en-IN" sz="2000" dirty="0"/>
              <a:t>Remove Blanks</a:t>
            </a:r>
          </a:p>
        </p:txBody>
      </p:sp>
    </p:spTree>
    <p:extLst>
      <p:ext uri="{BB962C8B-B14F-4D97-AF65-F5344CB8AC3E}">
        <p14:creationId xmlns:p14="http://schemas.microsoft.com/office/powerpoint/2010/main" val="193956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EA554-D1C3-6345-31A7-2B590ED144AC}"/>
              </a:ext>
            </a:extLst>
          </p:cNvPr>
          <p:cNvSpPr txBox="1"/>
          <p:nvPr/>
        </p:nvSpPr>
        <p:spPr>
          <a:xfrm>
            <a:off x="1371600" y="762000"/>
            <a:ext cx="6324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Visualization:-</a:t>
            </a:r>
          </a:p>
          <a:p>
            <a:endParaRPr lang="en-US" sz="2400" dirty="0"/>
          </a:p>
          <a:p>
            <a:pPr marL="800100" lvl="1" indent="-342900">
              <a:buAutoNum type="arabicParenR"/>
            </a:pPr>
            <a:r>
              <a:rPr lang="en-US" sz="2200" dirty="0"/>
              <a:t>Preparing Graph-</a:t>
            </a:r>
          </a:p>
          <a:p>
            <a:pPr lvl="1"/>
            <a:r>
              <a:rPr lang="en-US" sz="2000" dirty="0"/>
              <a:t>            Go to insert-graph </a:t>
            </a:r>
          </a:p>
          <a:p>
            <a:pPr lvl="1"/>
            <a:r>
              <a:rPr lang="en-US" sz="2000" dirty="0"/>
              <a:t>            Add Chart title </a:t>
            </a:r>
          </a:p>
          <a:p>
            <a:pPr lvl="1"/>
            <a:r>
              <a:rPr lang="en-US" sz="2000" dirty="0"/>
              <a:t>           Add Trendline- to the Medium and the lowest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8378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FE3F8B0-2194-A72B-39AF-3116A90EE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82829"/>
              </p:ext>
            </p:extLst>
          </p:nvPr>
        </p:nvGraphicFramePr>
        <p:xfrm>
          <a:off x="1371600" y="2057399"/>
          <a:ext cx="5638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1C84E2-9A8E-6E9C-F683-8C8F0738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92183"/>
              </p:ext>
            </p:extLst>
          </p:nvPr>
        </p:nvGraphicFramePr>
        <p:xfrm>
          <a:off x="381000" y="1524000"/>
          <a:ext cx="4229100" cy="2895604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26263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420207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1718956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4668054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86811539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95338405"/>
                    </a:ext>
                  </a:extLst>
                </a:gridCol>
              </a:tblGrid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Count of FirstName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93372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67373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3933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772213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36284"/>
                  </a:ext>
                </a:extLst>
              </a:tr>
              <a:tr h="2141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04647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6685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872286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525598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097274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667416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38056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36714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70999F2D-44CE-509F-0498-5D6D54D34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1905000"/>
            <a:ext cx="6591300" cy="3495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6BD94-184B-F012-6C19-BDAE505ECE48}"/>
              </a:ext>
            </a:extLst>
          </p:cNvPr>
          <p:cNvSpPr txBox="1"/>
          <p:nvPr/>
        </p:nvSpPr>
        <p:spPr>
          <a:xfrm>
            <a:off x="762000" y="5334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table and the graph for the employee of Full time :-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709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BF808-C716-EE46-84E7-6884A9C1D021}"/>
              </a:ext>
            </a:extLst>
          </p:cNvPr>
          <p:cNvSpPr txBox="1"/>
          <p:nvPr/>
        </p:nvSpPr>
        <p:spPr>
          <a:xfrm>
            <a:off x="304800" y="1447800"/>
            <a:ext cx="967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Through Excel-based analysis of employee performance data, key trends and metrics were identified, enabling better decision-making. This analysis provides actionable insights to improve productivity, helping HR, managers, and employees optimize performance and contribute more effectively to organizational goals.	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16F23-4461-BB15-DAE1-DB39D97138F5}"/>
              </a:ext>
            </a:extLst>
          </p:cNvPr>
          <p:cNvSpPr txBox="1"/>
          <p:nvPr/>
        </p:nvSpPr>
        <p:spPr>
          <a:xfrm>
            <a:off x="1066800" y="2019300"/>
            <a:ext cx="6924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Efficiently managing and analyzing employee data is challenging. This project aims to use Excel to organize, analyze, and generate insights from employee data to support better decision-making.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594A8-2377-F6AA-EDA4-59C82036A7D9}"/>
              </a:ext>
            </a:extLst>
          </p:cNvPr>
          <p:cNvSpPr txBox="1"/>
          <p:nvPr/>
        </p:nvSpPr>
        <p:spPr>
          <a:xfrm>
            <a:off x="1219200" y="2133600"/>
            <a:ext cx="678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"Employee Data Analysis Using Excel" project organizes employee data into a structured Excel format. It uses Excel’s tools to analyze key metrics and generate reports. The goal is to provide insights for better decision-making and improved workforce management.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5CEB2-4FD5-BF2D-C7DF-AFFF8B71F945}"/>
              </a:ext>
            </a:extLst>
          </p:cNvPr>
          <p:cNvSpPr txBox="1"/>
          <p:nvPr/>
        </p:nvSpPr>
        <p:spPr>
          <a:xfrm>
            <a:off x="914400" y="1524000"/>
            <a:ext cx="4799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17000"/>
              <a:buFont typeface="Arial" panose="020B0604020202020204" pitchFamily="34" charset="0"/>
              <a:buChar char="•"/>
            </a:pPr>
            <a:r>
              <a:rPr lang="en-US" sz="4000" dirty="0"/>
              <a:t>HR managers </a:t>
            </a:r>
          </a:p>
          <a:p>
            <a:pPr marL="285750" indent="-285750">
              <a:buSzPct val="117000"/>
              <a:buFont typeface="Arial" panose="020B0604020202020204" pitchFamily="34" charset="0"/>
              <a:buChar char="•"/>
            </a:pPr>
            <a:r>
              <a:rPr lang="en-US" sz="4000" dirty="0"/>
              <a:t>Team leaders</a:t>
            </a:r>
          </a:p>
          <a:p>
            <a:pPr marL="285750" indent="-285750">
              <a:buSzPct val="117000"/>
              <a:buFont typeface="Arial" panose="020B0604020202020204" pitchFamily="34" charset="0"/>
              <a:buChar char="•"/>
            </a:pPr>
            <a:r>
              <a:rPr lang="en-US" sz="4000" dirty="0"/>
              <a:t> Business analysts</a:t>
            </a:r>
            <a:endParaRPr lang="en-IN" sz="4000" dirty="0"/>
          </a:p>
        </p:txBody>
      </p:sp>
      <p:pic>
        <p:nvPicPr>
          <p:cNvPr id="1030" name="Picture 6" descr="One Model's New Org Chart Creator ...">
            <a:extLst>
              <a:ext uri="{FF2B5EF4-FFF2-40B4-BE49-F238E27FC236}">
                <a16:creationId xmlns:a16="http://schemas.microsoft.com/office/drawing/2014/main" id="{7423D869-FB90-E100-C65A-10D1B181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95451"/>
            <a:ext cx="5274519" cy="47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59574-1993-235E-9527-9D101C445BCD}"/>
              </a:ext>
            </a:extLst>
          </p:cNvPr>
          <p:cNvSpPr txBox="1"/>
          <p:nvPr/>
        </p:nvSpPr>
        <p:spPr>
          <a:xfrm>
            <a:off x="2895600" y="2133600"/>
            <a:ext cx="645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Conditional Formatting- To Find Missing Elements</a:t>
            </a:r>
          </a:p>
          <a:p>
            <a:r>
              <a:rPr lang="en-US" sz="2400" dirty="0"/>
              <a:t>Filter :- To Remove The Blank Space</a:t>
            </a:r>
          </a:p>
          <a:p>
            <a:r>
              <a:rPr lang="en-US" sz="2400" dirty="0"/>
              <a:t>Formula</a:t>
            </a:r>
            <a:r>
              <a:rPr lang="en-IN" sz="2400" dirty="0"/>
              <a:t> :- Performance </a:t>
            </a:r>
          </a:p>
          <a:p>
            <a:r>
              <a:rPr lang="en-IN" sz="2400" dirty="0"/>
              <a:t>Pivot :- Summary of The Analysis </a:t>
            </a:r>
          </a:p>
          <a:p>
            <a:r>
              <a:rPr lang="en-IN" sz="2400" dirty="0"/>
              <a:t>Graph :- Data Visualization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691E8-F917-D2CD-97AF-C3FCD1207EB9}"/>
              </a:ext>
            </a:extLst>
          </p:cNvPr>
          <p:cNvSpPr txBox="1"/>
          <p:nvPr/>
        </p:nvSpPr>
        <p:spPr>
          <a:xfrm>
            <a:off x="755332" y="1371600"/>
            <a:ext cx="78552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Employee data was downloaded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26 features in the Employee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9 Features from it</a:t>
            </a:r>
            <a:r>
              <a:rPr lang="en-IN" sz="2400" dirty="0"/>
              <a:t> they are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Emp id - </a:t>
            </a:r>
            <a:r>
              <a:rPr lang="en-IN" sz="2400" dirty="0" err="1"/>
              <a:t>num</a:t>
            </a:r>
            <a:endParaRPr lang="en-I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Name - text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Employee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 err="1"/>
              <a:t>Perfomance</a:t>
            </a:r>
            <a:r>
              <a:rPr lang="en-IN" sz="2400" dirty="0"/>
              <a:t> level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Gender male or female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Employee Rating – Numerical Values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 err="1"/>
              <a:t>Bussiness</a:t>
            </a:r>
            <a:r>
              <a:rPr lang="en-IN" sz="2400" dirty="0"/>
              <a:t> Unit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560E3-FF8D-6C55-CCE5-F7B06AF13570}"/>
              </a:ext>
            </a:extLst>
          </p:cNvPr>
          <p:cNvSpPr txBox="1"/>
          <p:nvPr/>
        </p:nvSpPr>
        <p:spPr>
          <a:xfrm>
            <a:off x="990600" y="169545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Calculation of Performance level:-</a:t>
            </a:r>
          </a:p>
          <a:p>
            <a:endParaRPr lang="en-IN" sz="2400" dirty="0"/>
          </a:p>
          <a:p>
            <a:r>
              <a:rPr lang="en-US" sz="2400" dirty="0"/>
              <a:t>  =IFS(Z9&gt;=5,"very high",Z9&gt;=4,"high",Z9&gt;=3,"med",TRUE,"Low")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555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SELVA KUMAR S</cp:lastModifiedBy>
  <cp:revision>16</cp:revision>
  <dcterms:created xsi:type="dcterms:W3CDTF">2024-03-29T15:07:22Z</dcterms:created>
  <dcterms:modified xsi:type="dcterms:W3CDTF">2024-09-07T04:55:43Z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