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3557" y="770890"/>
            <a:ext cx="3897629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9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1" y="0"/>
                </a:moveTo>
                <a:lnTo>
                  <a:pt x="3135778" y="6843645"/>
                </a:lnTo>
              </a:path>
              <a:path w="4732655" h="6844030">
                <a:moveTo>
                  <a:pt x="4732180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4"/>
                </a:lnTo>
                <a:lnTo>
                  <a:pt x="3009900" y="6857994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4"/>
                </a:lnTo>
                <a:lnTo>
                  <a:pt x="2590419" y="6857994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6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4"/>
                </a:lnTo>
                <a:lnTo>
                  <a:pt x="2857246" y="6857994"/>
                </a:lnTo>
                <a:lnTo>
                  <a:pt x="2857246" y="0"/>
                </a:lnTo>
                <a:close/>
              </a:path>
            </a:pathLst>
          </a:custGeom>
          <a:solidFill>
            <a:srgbClr val="16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4"/>
                </a:lnTo>
                <a:lnTo>
                  <a:pt x="1295400" y="6857994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4"/>
                </a:lnTo>
                <a:lnTo>
                  <a:pt x="1257046" y="6857994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6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050"/>
            <a:ext cx="9471025" cy="12207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655" y="1575752"/>
            <a:ext cx="5911850" cy="304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644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9944" y="1539938"/>
            <a:ext cx="633412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8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7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0275" y="2939097"/>
            <a:ext cx="6464300" cy="186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S.KALAI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SELVI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NO:312201349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ts val="287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NM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I’D:979D499F423035281EC4A4750BE24906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ts val="2870"/>
              </a:lnSpc>
            </a:pPr>
            <a:r>
              <a:rPr sz="2400" spc="-20" dirty="0">
                <a:latin typeface="Calibri"/>
                <a:cs typeface="Calibri"/>
              </a:rPr>
              <a:t>DEPARTMENT:3</a:t>
            </a:r>
            <a:r>
              <a:rPr sz="2325" spc="-30" baseline="26881" dirty="0">
                <a:latin typeface="Calibri"/>
                <a:cs typeface="Calibri"/>
              </a:rPr>
              <a:t>RD</a:t>
            </a:r>
            <a:r>
              <a:rPr sz="2325" spc="142" baseline="2688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B.COM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COLLEGE: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D.R.B.C.C.C.HINDU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COLLEGE.PATTABIRAM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7" y="0"/>
            <a:ext cx="4742180" cy="6863080"/>
            <a:chOff x="7455057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19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1" y="0"/>
                  </a:moveTo>
                  <a:lnTo>
                    <a:pt x="3135778" y="6843645"/>
                  </a:lnTo>
                </a:path>
                <a:path w="4732655" h="6844030">
                  <a:moveTo>
                    <a:pt x="4732180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4"/>
                  </a:lnTo>
                  <a:lnTo>
                    <a:pt x="3009900" y="6857994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4"/>
                  </a:lnTo>
                  <a:lnTo>
                    <a:pt x="2590419" y="6857994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4"/>
                  </a:lnTo>
                  <a:lnTo>
                    <a:pt x="2857246" y="6857994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6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4"/>
                  </a:lnTo>
                  <a:lnTo>
                    <a:pt x="1295400" y="685799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4"/>
                  </a:lnTo>
                  <a:lnTo>
                    <a:pt x="1257046" y="6857994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311254" y="6466903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16" name="object 1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302" y="1633220"/>
            <a:ext cx="5900420" cy="4153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7815" marR="156845" indent="-285750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Modeling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context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refers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creating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mathematical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relationships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 different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variables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2120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involves:</a:t>
            </a:r>
            <a:endParaRPr sz="1800">
              <a:latin typeface="Calibri"/>
              <a:cs typeface="Calibri"/>
            </a:endParaRPr>
          </a:p>
          <a:p>
            <a:pPr marL="355600" marR="835660" indent="-343535">
              <a:lnSpc>
                <a:spcPct val="100899"/>
              </a:lnSpc>
              <a:spcBef>
                <a:spcPts val="2175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*Identifying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indicators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(KPIs)*: Determining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relevant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metrics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measure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1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*Developing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models*: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calculate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KPIs.</a:t>
            </a: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100800"/>
              </a:lnSpc>
              <a:buAutoNum type="arabicPeriod" startAt="3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*Building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predictive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models*: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statistical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techniques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forecast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future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performance.Some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modeling </a:t>
            </a:r>
            <a:r>
              <a:rPr sz="1800" dirty="0">
                <a:latin typeface="Calibri"/>
                <a:cs typeface="Calibri"/>
              </a:rPr>
              <a:t>techniques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context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include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3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997" y="1128037"/>
            <a:ext cx="8263658" cy="57299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97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/>
              <a:t>In</a:t>
            </a:r>
            <a:r>
              <a:rPr spc="-20" dirty="0"/>
              <a:t> </a:t>
            </a:r>
            <a:r>
              <a:rPr spc="-10" dirty="0"/>
              <a:t>conclusion,</a:t>
            </a:r>
            <a:r>
              <a:rPr spc="-40" dirty="0"/>
              <a:t> </a:t>
            </a:r>
            <a:r>
              <a:rPr dirty="0"/>
              <a:t>our </a:t>
            </a:r>
            <a:r>
              <a:rPr spc="-10" dirty="0"/>
              <a:t>Employee</a:t>
            </a:r>
            <a:r>
              <a:rPr spc="-35" dirty="0"/>
              <a:t> </a:t>
            </a:r>
            <a:r>
              <a:rPr spc="-10" dirty="0"/>
              <a:t>Performance</a:t>
            </a:r>
            <a:r>
              <a:rPr spc="-40" dirty="0"/>
              <a:t> </a:t>
            </a:r>
            <a:r>
              <a:rPr dirty="0"/>
              <a:t>Analysis</a:t>
            </a:r>
            <a:r>
              <a:rPr spc="5" dirty="0"/>
              <a:t> </a:t>
            </a:r>
            <a:r>
              <a:rPr dirty="0"/>
              <a:t>Excel</a:t>
            </a:r>
            <a:r>
              <a:rPr spc="-5" dirty="0"/>
              <a:t> </a:t>
            </a:r>
            <a:r>
              <a:rPr spc="-20" dirty="0"/>
              <a:t>tool </a:t>
            </a:r>
            <a:r>
              <a:rPr spc="-10" dirty="0"/>
              <a:t>offers</a:t>
            </a:r>
            <a:r>
              <a:rPr spc="-4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comprehensive</a:t>
            </a:r>
            <a:r>
              <a:rPr spc="-75" dirty="0"/>
              <a:t> </a:t>
            </a:r>
            <a:r>
              <a:rPr dirty="0"/>
              <a:t>solution</a:t>
            </a:r>
            <a:r>
              <a:rPr spc="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spc="-10" dirty="0"/>
              <a:t>organizations</a:t>
            </a:r>
            <a:r>
              <a:rPr spc="-40" dirty="0"/>
              <a:t> </a:t>
            </a:r>
            <a:r>
              <a:rPr spc="-25" dirty="0"/>
              <a:t>to </a:t>
            </a:r>
            <a:r>
              <a:rPr spc="-10" dirty="0"/>
              <a:t>effectively</a:t>
            </a:r>
            <a:r>
              <a:rPr spc="-35" dirty="0"/>
              <a:t> </a:t>
            </a:r>
            <a:r>
              <a:rPr dirty="0"/>
              <a:t>manage</a:t>
            </a:r>
            <a:r>
              <a:rPr spc="-9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30" dirty="0"/>
              <a:t> </a:t>
            </a:r>
            <a:r>
              <a:rPr dirty="0"/>
              <a:t>employee</a:t>
            </a:r>
            <a:r>
              <a:rPr spc="-30" dirty="0"/>
              <a:t> </a:t>
            </a:r>
            <a:r>
              <a:rPr spc="-10" dirty="0"/>
              <a:t>performance.</a:t>
            </a:r>
            <a:r>
              <a:rPr spc="-95" dirty="0"/>
              <a:t> </a:t>
            </a:r>
            <a:r>
              <a:rPr spc="-25" dirty="0"/>
              <a:t>By </a:t>
            </a:r>
            <a:r>
              <a:rPr dirty="0"/>
              <a:t>leveraging</a:t>
            </a:r>
            <a:r>
              <a:rPr spc="-80" dirty="0"/>
              <a:t> </a:t>
            </a:r>
            <a:r>
              <a:rPr dirty="0"/>
              <a:t>advanced</a:t>
            </a:r>
            <a:r>
              <a:rPr spc="-95" dirty="0"/>
              <a:t> </a:t>
            </a:r>
            <a:r>
              <a:rPr dirty="0"/>
              <a:t>modeling</a:t>
            </a:r>
            <a:r>
              <a:rPr spc="-80" dirty="0"/>
              <a:t> </a:t>
            </a:r>
            <a:r>
              <a:rPr dirty="0"/>
              <a:t>techniques,</a:t>
            </a:r>
            <a:r>
              <a:rPr spc="-55" dirty="0"/>
              <a:t> </a:t>
            </a:r>
            <a:r>
              <a:rPr spc="-10" dirty="0"/>
              <a:t>interactive visualizations,</a:t>
            </a:r>
            <a:r>
              <a:rPr spc="-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automated</a:t>
            </a:r>
            <a:r>
              <a:rPr spc="-45" dirty="0"/>
              <a:t> </a:t>
            </a:r>
            <a:r>
              <a:rPr dirty="0"/>
              <a:t>insights, this</a:t>
            </a:r>
            <a:r>
              <a:rPr spc="-25" dirty="0"/>
              <a:t> </a:t>
            </a:r>
            <a:r>
              <a:rPr dirty="0"/>
              <a:t>tool</a:t>
            </a:r>
            <a:r>
              <a:rPr spc="-40" dirty="0"/>
              <a:t> </a:t>
            </a:r>
            <a:r>
              <a:rPr spc="-10" dirty="0"/>
              <a:t>enables:</a:t>
            </a:r>
          </a:p>
          <a:p>
            <a:pPr marL="355600" indent="-342900">
              <a:lnSpc>
                <a:spcPct val="100000"/>
              </a:lnSpc>
              <a:spcBef>
                <a:spcPts val="2120"/>
              </a:spcBef>
              <a:buAutoNum type="arabicPeriod"/>
              <a:tabLst>
                <a:tab pos="355600" algn="l"/>
              </a:tabLst>
            </a:pPr>
            <a:r>
              <a:rPr spc="-20" dirty="0"/>
              <a:t>Data-</a:t>
            </a:r>
            <a:r>
              <a:rPr dirty="0"/>
              <a:t>driven</a:t>
            </a:r>
            <a:r>
              <a:rPr spc="-45" dirty="0"/>
              <a:t> </a:t>
            </a:r>
            <a:r>
              <a:rPr dirty="0"/>
              <a:t>decision</a:t>
            </a:r>
            <a:r>
              <a:rPr spc="-45" dirty="0"/>
              <a:t> </a:t>
            </a:r>
            <a:r>
              <a:rPr spc="-10" dirty="0"/>
              <a:t>making</a:t>
            </a: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5600" algn="l"/>
              </a:tabLst>
            </a:pPr>
            <a:r>
              <a:rPr spc="-10" dirty="0"/>
              <a:t>Personalized</a:t>
            </a:r>
            <a:r>
              <a:rPr spc="-70" dirty="0"/>
              <a:t> </a:t>
            </a:r>
            <a:r>
              <a:rPr dirty="0"/>
              <a:t>coaching</a:t>
            </a:r>
            <a:r>
              <a:rPr spc="-5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10" dirty="0"/>
              <a:t>development</a:t>
            </a: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dirty="0"/>
              <a:t>Early</a:t>
            </a:r>
            <a:r>
              <a:rPr spc="-60" dirty="0"/>
              <a:t> </a:t>
            </a:r>
            <a:r>
              <a:rPr spc="-10" dirty="0"/>
              <a:t>identification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performance</a:t>
            </a:r>
            <a:r>
              <a:rPr spc="-5" dirty="0"/>
              <a:t> </a:t>
            </a:r>
            <a:r>
              <a:rPr spc="-10" dirty="0"/>
              <a:t>issues</a:t>
            </a:r>
          </a:p>
          <a:p>
            <a:pPr marL="355600" indent="-3429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dirty="0"/>
              <a:t>Recognition</a:t>
            </a:r>
            <a:r>
              <a:rPr spc="-6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rewards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top</a:t>
            </a:r>
            <a:r>
              <a:rPr spc="-65" dirty="0"/>
              <a:t> </a:t>
            </a:r>
            <a:r>
              <a:rPr spc="-10" dirty="0"/>
              <a:t>performers</a:t>
            </a:r>
          </a:p>
          <a:p>
            <a:pPr marL="407670" indent="-394970">
              <a:lnSpc>
                <a:spcPts val="2130"/>
              </a:lnSpc>
              <a:buAutoNum type="arabicPeriod"/>
              <a:tabLst>
                <a:tab pos="407670" algn="l"/>
              </a:tabLst>
            </a:pPr>
            <a:r>
              <a:rPr dirty="0"/>
              <a:t>Optimized</a:t>
            </a:r>
            <a:r>
              <a:rPr spc="-50" dirty="0"/>
              <a:t> </a:t>
            </a:r>
            <a:r>
              <a:rPr spc="-10" dirty="0"/>
              <a:t>resource</a:t>
            </a:r>
            <a:r>
              <a:rPr spc="-75" dirty="0"/>
              <a:t> </a:t>
            </a:r>
            <a:r>
              <a:rPr spc="-10" dirty="0"/>
              <a:t>allocation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8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0367" y="2285047"/>
            <a:ext cx="7753984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8353425" y="3800473"/>
            <a:ext cx="3838575" cy="3009900"/>
            <a:chOff x="8353425" y="3800473"/>
            <a:chExt cx="3838575" cy="30099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2525" y="6391275"/>
              <a:ext cx="3419475" cy="2952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3425" y="3800473"/>
              <a:ext cx="1733550" cy="300990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703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40409" y="6481294"/>
            <a:ext cx="1790064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0" name="object 20"/>
          <p:cNvSpPr txBox="1"/>
          <p:nvPr/>
        </p:nvSpPr>
        <p:spPr>
          <a:xfrm>
            <a:off x="722312" y="1711324"/>
            <a:ext cx="4463415" cy="3434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 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1852" y="1932241"/>
            <a:ext cx="5831205" cy="22275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464184" indent="-286385" algn="just">
              <a:lnSpc>
                <a:spcPct val="100899"/>
              </a:lnSpc>
              <a:spcBef>
                <a:spcPts val="8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Please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related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Excel,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I'll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happy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assist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you.</a:t>
            </a:r>
            <a:endParaRPr sz="1800">
              <a:latin typeface="Calibri"/>
              <a:cs typeface="Calibri"/>
            </a:endParaRPr>
          </a:p>
          <a:p>
            <a:pPr marL="298450" marR="245110" indent="-286385">
              <a:lnSpc>
                <a:spcPct val="99100"/>
              </a:lnSpc>
              <a:spcBef>
                <a:spcPts val="4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Some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might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include:-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"I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formula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average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sales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eastern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region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ts val="2180"/>
              </a:lnSpc>
              <a:spcBef>
                <a:spcPts val="7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compare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customer satisfaction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ratings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teams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quarter.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64819" y="2045335"/>
            <a:ext cx="7502525" cy="3320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Here's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Excel: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Objective: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Develop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Excel-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based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tool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analyze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evaluate</a:t>
            </a:r>
            <a:endParaRPr sz="2400">
              <a:latin typeface="Times New Roman"/>
              <a:cs typeface="Times New Roman"/>
            </a:endParaRPr>
          </a:p>
          <a:p>
            <a:pPr marL="64769" algn="ctr">
              <a:lnSpc>
                <a:spcPts val="2855"/>
              </a:lnSpc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across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various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metrics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KPIs.</a:t>
            </a:r>
            <a:endParaRPr sz="2400">
              <a:latin typeface="Times New Roman"/>
              <a:cs typeface="Times New Roman"/>
            </a:endParaRPr>
          </a:p>
          <a:p>
            <a:pPr marL="419100" indent="-419100" algn="ctr">
              <a:lnSpc>
                <a:spcPts val="2870"/>
              </a:lnSpc>
              <a:buFont typeface="Arial MT"/>
              <a:buChar char="•"/>
              <a:tabLst>
                <a:tab pos="419100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Create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user-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friendly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dashboard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visualize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  <a:spcBef>
                <a:spcPts val="50"/>
              </a:spcBef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trends,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identify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top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performers,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detect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areas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improvement.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029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9119" y="1780603"/>
            <a:ext cx="7132320" cy="33235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24765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end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dirty="0">
                <a:latin typeface="Calibri"/>
                <a:cs typeface="Calibri"/>
              </a:rPr>
              <a:t> Analysis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functionalities:</a:t>
            </a:r>
            <a:endParaRPr sz="1800">
              <a:latin typeface="Calibri"/>
              <a:cs typeface="Calibri"/>
            </a:endParaRPr>
          </a:p>
          <a:p>
            <a:pPr marL="298450" marR="153035" indent="-286385">
              <a:lnSpc>
                <a:spcPts val="2180"/>
              </a:lnSpc>
              <a:spcBef>
                <a:spcPts val="7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1.</a:t>
            </a:r>
            <a:r>
              <a:rPr sz="1800" spc="-10" dirty="0">
                <a:latin typeface="Calibri"/>
                <a:cs typeface="Calibri"/>
              </a:rPr>
              <a:t> *User-</a:t>
            </a:r>
            <a:r>
              <a:rPr sz="1800" dirty="0">
                <a:latin typeface="Calibri"/>
                <a:cs typeface="Calibri"/>
              </a:rPr>
              <a:t>friendly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interface*: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navigation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labels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facilitate effortless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98450" marR="325120" indent="-286385">
              <a:lnSpc>
                <a:spcPts val="2100"/>
              </a:lnSpc>
              <a:spcBef>
                <a:spcPts val="65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*Customizable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dashboards*: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Personalized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views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focus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 </a:t>
            </a:r>
            <a:r>
              <a:rPr sz="1800" dirty="0">
                <a:latin typeface="Calibri"/>
                <a:cs typeface="Calibri"/>
              </a:rPr>
              <a:t>metrics, teams,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 </a:t>
            </a:r>
            <a:r>
              <a:rPr sz="1800" spc="-10" dirty="0">
                <a:latin typeface="Calibri"/>
                <a:cs typeface="Calibri"/>
              </a:rPr>
              <a:t>periods.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ts val="218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*Automated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calculations*: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Formulas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minimize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manual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reduce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errors.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4.</a:t>
            </a:r>
            <a:r>
              <a:rPr sz="1800" spc="-10" dirty="0">
                <a:latin typeface="Calibri"/>
                <a:cs typeface="Calibri"/>
              </a:rPr>
              <a:t> *Visualizations*: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Interactive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graphs,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ts val="213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patterns,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298450" marR="118745" indent="-286385">
              <a:lnSpc>
                <a:spcPts val="2180"/>
              </a:lnSpc>
              <a:spcBef>
                <a:spcPts val="3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5.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*Filtering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sorting*: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Ability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quickly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narrow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down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criteria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role,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3609974"/>
            <a:ext cx="2695575" cy="3248025"/>
            <a:chOff x="9353550" y="3609974"/>
            <a:chExt cx="2695575" cy="3248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3550" y="3609974"/>
              <a:ext cx="2695575" cy="3248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5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7540" y="1845373"/>
            <a:ext cx="5855970" cy="414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Value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Proposition:</a:t>
            </a:r>
            <a:endParaRPr sz="1800">
              <a:latin typeface="Calibri"/>
              <a:cs typeface="Calibri"/>
            </a:endParaRPr>
          </a:p>
          <a:p>
            <a:pPr marL="12700" marR="173355" indent="228600">
              <a:lnSpc>
                <a:spcPct val="100800"/>
              </a:lnSpc>
              <a:spcBef>
                <a:spcPts val="2180"/>
              </a:spcBef>
              <a:buAutoNum type="arabicPeriod"/>
              <a:tabLst>
                <a:tab pos="241300" algn="l"/>
              </a:tabLst>
            </a:pPr>
            <a:r>
              <a:rPr sz="1800" spc="-25" dirty="0">
                <a:latin typeface="Calibri"/>
                <a:cs typeface="Calibri"/>
              </a:rPr>
              <a:t>Data-</a:t>
            </a:r>
            <a:r>
              <a:rPr sz="1800" dirty="0">
                <a:latin typeface="Calibri"/>
                <a:cs typeface="Calibri"/>
              </a:rPr>
              <a:t>Driven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Insights: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Unlock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hidden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patterns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strategic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2105"/>
              </a:lnSpc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Improved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Streamline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reporting,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saving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AutoNum type="arabicPeriod" startAt="3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Enhanced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Making: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Make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12700" marR="1104900">
              <a:lnSpc>
                <a:spcPct val="1008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talent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promotions,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 improvements.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2105"/>
              </a:lnSpc>
              <a:buAutoNum type="arabicPeriod" startAt="4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Increased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Transparency: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Clearly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latin typeface="Calibri"/>
                <a:cs typeface="Calibri"/>
              </a:rPr>
              <a:t>expectations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progress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AutoNum type="arabicPeriod" startAt="5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Top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Performers: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Recognize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reward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high-</a:t>
            </a:r>
            <a:endParaRPr sz="1800">
              <a:latin typeface="Calibri"/>
              <a:cs typeface="Calibri"/>
            </a:endParaRPr>
          </a:p>
          <a:p>
            <a:pPr marL="12700" marR="128905">
              <a:lnSpc>
                <a:spcPct val="99100"/>
              </a:lnSpc>
              <a:spcBef>
                <a:spcPts val="40"/>
              </a:spcBef>
            </a:pPr>
            <a:r>
              <a:rPr sz="1800" spc="-10" dirty="0">
                <a:latin typeface="Calibri"/>
                <a:cs typeface="Calibri"/>
              </a:rPr>
              <a:t>achievers,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boosting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morale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motivationsis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Excel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tool, organizations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optimize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workforce,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drive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growth,</a:t>
            </a:r>
            <a:r>
              <a:rPr sz="1800" spc="-25" dirty="0">
                <a:latin typeface="Calibri"/>
                <a:cs typeface="Calibri"/>
              </a:rPr>
              <a:t> and </a:t>
            </a:r>
            <a:r>
              <a:rPr sz="1800" dirty="0">
                <a:latin typeface="Calibri"/>
                <a:cs typeface="Calibri"/>
              </a:rPr>
              <a:t>achieve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goals.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56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955" y="1490916"/>
            <a:ext cx="5767705" cy="41541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69595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Here 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description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 Performance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tool: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195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(unique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20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Department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Job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98450" marR="631190" indent="-286385">
              <a:lnSpc>
                <a:spcPct val="1008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Metrics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sales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satisfaction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ratings,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rates)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Time </a:t>
            </a:r>
            <a:r>
              <a:rPr sz="1800" spc="-10" dirty="0">
                <a:latin typeface="Calibri"/>
                <a:cs typeface="Calibri"/>
              </a:rPr>
              <a:t>Period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 month,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quarter,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year)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spc="-25" dirty="0">
                <a:latin typeface="Calibri"/>
                <a:cs typeface="Calibri"/>
              </a:rPr>
              <a:t>Targets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(expected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levels)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Actual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(measured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data)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ct val="1008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Variance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(difference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actual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target performance)Comments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(optional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feedback)Data.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driving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business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6472554"/>
            <a:ext cx="1790064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53550" y="3428999"/>
            <a:ext cx="2695575" cy="3419475"/>
            <a:chOff x="9353550" y="3428999"/>
            <a:chExt cx="2695575" cy="3419475"/>
          </a:xfrm>
        </p:grpSpPr>
        <p:sp>
          <p:nvSpPr>
            <p:cNvPr id="4" name="object 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2150" y="3428999"/>
              <a:ext cx="2466975" cy="341947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74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3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722" y="1712023"/>
            <a:ext cx="5925185" cy="44202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441959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Here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potential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"wow"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factors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 Performance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tool:</a:t>
            </a:r>
            <a:endParaRPr sz="1800">
              <a:latin typeface="Calibri"/>
              <a:cs typeface="Calibri"/>
            </a:endParaRPr>
          </a:p>
          <a:p>
            <a:pPr marL="355600" marR="278130" indent="-343535">
              <a:lnSpc>
                <a:spcPct val="100800"/>
              </a:lnSpc>
              <a:buAutoNum type="arabicPeriod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_Automated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Insights_: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Instantly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actionable recommendations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 </a:t>
            </a:r>
            <a:r>
              <a:rPr sz="1800" dirty="0">
                <a:latin typeface="Calibri"/>
                <a:cs typeface="Calibri"/>
              </a:rPr>
              <a:t>eliminating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manual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105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_Interactive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Visualizations_: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Engaging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dashboards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55600" marR="197485">
              <a:lnSpc>
                <a:spcPct val="100800"/>
              </a:lnSpc>
            </a:pPr>
            <a:r>
              <a:rPr sz="1800" dirty="0">
                <a:latin typeface="Calibri"/>
                <a:cs typeface="Calibri"/>
              </a:rPr>
              <a:t>charts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real-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swift </a:t>
            </a:r>
            <a:r>
              <a:rPr sz="1800" dirty="0">
                <a:latin typeface="Calibri"/>
                <a:cs typeface="Calibri"/>
              </a:rPr>
              <a:t>identification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improvement.</a:t>
            </a:r>
            <a:endParaRPr sz="1800">
              <a:latin typeface="Calibri"/>
              <a:cs typeface="Calibri"/>
            </a:endParaRPr>
          </a:p>
          <a:p>
            <a:pPr marL="355600" marR="210820" indent="-343535">
              <a:lnSpc>
                <a:spcPct val="99100"/>
              </a:lnSpc>
              <a:spcBef>
                <a:spcPts val="40"/>
              </a:spcBef>
              <a:buAutoNum type="arabicPeriod" startAt="3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_Predictive </a:t>
            </a:r>
            <a:r>
              <a:rPr sz="1800" dirty="0">
                <a:latin typeface="Calibri"/>
                <a:cs typeface="Calibri"/>
              </a:rPr>
              <a:t>Analytics_: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Leverage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historical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forecast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future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proactive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decision- making.</a:t>
            </a: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100800"/>
              </a:lnSpc>
              <a:buAutoNum type="arabicPeriod" startAt="3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4.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_Personalized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Coaching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Plans_: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Receive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tailored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guidance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optimizing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growth.</a:t>
            </a:r>
            <a:endParaRPr sz="1800">
              <a:latin typeface="Calibri"/>
              <a:cs typeface="Calibri"/>
            </a:endParaRPr>
          </a:p>
          <a:p>
            <a:pPr marL="355600" marR="76835" lvl="1" indent="-343535">
              <a:lnSpc>
                <a:spcPct val="99100"/>
              </a:lnSpc>
              <a:spcBef>
                <a:spcPts val="3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5.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_Real-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Alerts_: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notifications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 milestones,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warnings,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achievements,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ensuring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timely interventions.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kamalikishore87@gmail.com</cp:lastModifiedBy>
  <cp:revision>1</cp:revision>
  <dcterms:created xsi:type="dcterms:W3CDTF">2024-09-03T07:40:17Z</dcterms:created>
  <dcterms:modified xsi:type="dcterms:W3CDTF">2024-09-03T07:42:18Z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LastSaved">
    <vt:filetime>2024-09-03T00:00:00Z</vt:filetime>
  </property>
</Properties>
</file>