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84" r:id="rId1"/>
  </p:sldMasterIdLst>
  <p:notesMasterIdLst>
    <p:notesMasterId r:id="rId2"/>
  </p:notesMasterIdLst>
  <p:sldIdLst>
    <p:sldId id="293" r:id="rId3"/>
    <p:sldId id="294" r:id="rId4"/>
    <p:sldId id="295" r:id="rId5"/>
    <p:sldId id="296" r:id="rId6"/>
    <p:sldId id="297" r:id="rId7"/>
    <p:sldId id="298" r:id="rId8"/>
    <p:sldId id="299" r:id="rId9"/>
    <p:sldId id="300" r:id="rId10"/>
    <p:sldId id="301" r:id="rId11"/>
    <p:sldId id="302" r:id="rId12"/>
    <p:sldId id="303"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69" d="100"/>
          <a:sy n="69" d="100"/>
        </p:scale>
        <p:origin x="756" y="7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4/5/2024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4/5/2024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4/5/2024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4/5/2024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4/5/2024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4/5/2024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4/5/2024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4/5/2024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4/5/2024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p:txBody>
          <a:bodyPr/>
          <a:p>
            <a:pPr algn="ctr"/>
            <a:r>
              <a:rPr b="1" lang="en-US">
                <a:solidFill>
                  <a:schemeClr val="accent1"/>
                </a:solidFill>
                <a:latin typeface="Arial" panose="020B0604020202020204" pitchFamily="34" charset="0"/>
                <a:cs typeface="Arial" panose="020B0604020202020204" pitchFamily="34" charset="0"/>
              </a:rPr>
              <a:t>PROJECT TITLE</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803671" y="4514130"/>
            <a:ext cx="10251281" cy="13234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pPr indent="-457200" marL="457200">
              <a:buAutoNum type="arabicPeriod"/>
            </a:pPr>
            <a:r>
              <a:rPr b="1" dirty="0" sz="2000" lang="en-US">
                <a:solidFill>
                  <a:schemeClr val="accent1">
                    <a:lumMod val="75000"/>
                  </a:schemeClr>
                </a:solidFill>
                <a:latin typeface="Arial"/>
                <a:cs typeface="Arial"/>
              </a:rPr>
              <a:t>Student Name-</a:t>
            </a:r>
            <a:r>
              <a:rPr b="1" sz="2000" lang="en-IN">
                <a:solidFill>
                  <a:schemeClr val="accent1">
                    <a:lumMod val="75000"/>
                  </a:schemeClr>
                </a:solidFill>
                <a:latin typeface="Arial"/>
                <a:cs typeface="Arial"/>
              </a:rPr>
              <a:t> </a:t>
            </a:r>
            <a:r>
              <a:rPr altLang="en-IN" b="1" sz="2000" lang="en-US" smtClean="0">
                <a:solidFill>
                  <a:schemeClr val="accent1">
                    <a:lumMod val="75000"/>
                  </a:schemeClr>
                </a:solidFill>
                <a:latin typeface="Arial"/>
                <a:cs typeface="Arial"/>
              </a:rPr>
              <a:t>k</a:t>
            </a:r>
            <a:r>
              <a:rPr altLang="en-IN" b="1" sz="2000" lang="en-US" smtClean="0">
                <a:solidFill>
                  <a:schemeClr val="accent1">
                    <a:lumMod val="75000"/>
                  </a:schemeClr>
                </a:solidFill>
                <a:latin typeface="Arial"/>
                <a:cs typeface="Arial"/>
              </a:rPr>
              <a:t>alaiselvi</a:t>
            </a:r>
            <a:r>
              <a:rPr altLang="en-IN" b="1" sz="2000" lang="en-US" smtClean="0">
                <a:solidFill>
                  <a:schemeClr val="accent1">
                    <a:lumMod val="75000"/>
                  </a:schemeClr>
                </a:solidFill>
                <a:latin typeface="Arial"/>
                <a:cs typeface="Arial"/>
              </a:rPr>
              <a:t> </a:t>
            </a:r>
            <a:r>
              <a:rPr altLang="en-IN" b="1" sz="2000" lang="en-US" smtClean="0">
                <a:solidFill>
                  <a:schemeClr val="accent1">
                    <a:lumMod val="75000"/>
                  </a:schemeClr>
                </a:solidFill>
                <a:latin typeface="Arial"/>
                <a:cs typeface="Arial"/>
              </a:rPr>
              <a:t> </a:t>
            </a:r>
            <a:r>
              <a:rPr altLang="en-IN" b="1" sz="2000" lang="en-US" smtClean="0">
                <a:solidFill>
                  <a:schemeClr val="accent1">
                    <a:lumMod val="75000"/>
                  </a:schemeClr>
                </a:solidFill>
                <a:latin typeface="Arial"/>
                <a:cs typeface="Arial"/>
              </a:rPr>
              <a:t>S</a:t>
            </a:r>
            <a:endParaRPr b="1" dirty="0" sz="2000" lang="en-IN">
              <a:solidFill>
                <a:schemeClr val="accent1">
                  <a:lumMod val="75000"/>
                </a:schemeClr>
              </a:solidFill>
              <a:latin typeface="Arial"/>
              <a:cs typeface="Arial"/>
            </a:endParaRPr>
          </a:p>
          <a:p>
            <a:pPr indent="-457200" marL="457200">
              <a:buAutoNum type="arabicPeriod"/>
            </a:pPr>
            <a:r>
              <a:rPr b="1" dirty="0" sz="2000" lang="en-IN">
                <a:solidFill>
                  <a:schemeClr val="accent1">
                    <a:lumMod val="75000"/>
                  </a:schemeClr>
                </a:solidFill>
                <a:latin typeface="Arial"/>
                <a:cs typeface="Arial"/>
              </a:rPr>
              <a:t>College</a:t>
            </a:r>
            <a:r>
              <a:rPr b="1" dirty="0" sz="2000" lang="en-US">
                <a:solidFill>
                  <a:schemeClr val="accent1">
                    <a:lumMod val="75000"/>
                  </a:schemeClr>
                </a:solidFill>
                <a:latin typeface="Arial"/>
                <a:cs typeface="Arial"/>
              </a:rPr>
              <a:t> Name-</a:t>
            </a:r>
            <a:r>
              <a:rPr b="1" dirty="0" sz="2000" lang="en-IN">
                <a:solidFill>
                  <a:schemeClr val="accent1">
                    <a:lumMod val="75000"/>
                  </a:schemeClr>
                </a:solidFill>
                <a:latin typeface="Arial"/>
                <a:cs typeface="Arial"/>
              </a:rPr>
              <a:t>MOOKAMBIGAI COLLEGE OF ENGINEERING</a:t>
            </a:r>
          </a:p>
          <a:p>
            <a:pPr indent="-457200" marL="457200">
              <a:buAutoNum type="arabicPeriod"/>
            </a:pPr>
            <a:r>
              <a:rPr b="1" dirty="0" sz="2000" lang="en-US">
                <a:solidFill>
                  <a:schemeClr val="accent1">
                    <a:lumMod val="75000"/>
                  </a:schemeClr>
                </a:solidFill>
                <a:latin typeface="Arial"/>
                <a:cs typeface="Arial"/>
              </a:rPr>
              <a:t>Department</a:t>
            </a:r>
            <a:r>
              <a:rPr b="1" dirty="0" sz="2000" lang="en-IN">
                <a:solidFill>
                  <a:schemeClr val="accent1">
                    <a:lumMod val="75000"/>
                  </a:schemeClr>
                </a:solidFill>
                <a:latin typeface="Arial"/>
                <a:cs typeface="Arial"/>
              </a:rPr>
              <a:t>-COMPUTER SCIENCE AND ENGINEERING</a:t>
            </a:r>
            <a:endParaRPr b="1"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b="1" dirty="0" sz="2000" lang="en-US" smtClean="0">
                <a:latin typeface="Arial"/>
                <a:ea typeface="+mn-lt"/>
                <a:cs typeface="Arial"/>
              </a:rPr>
              <a:t>Proposed </a:t>
            </a:r>
            <a:r>
              <a:rPr b="1" dirty="0" sz="2000" lang="en-US">
                <a:latin typeface="Arial"/>
                <a:ea typeface="+mn-lt"/>
                <a:cs typeface="Arial"/>
              </a:rPr>
              <a:t>System/Solution</a:t>
            </a:r>
            <a:endParaRPr dirty="0" lang="en-US">
              <a:latin typeface="Arial"/>
              <a:cs typeface="Arial"/>
            </a:endParaRPr>
          </a:p>
          <a:p>
            <a:pPr indent="-305435" marL="305435"/>
            <a:r>
              <a:rPr b="1" dirty="0" sz="2000" lang="en-US">
                <a:latin typeface="Arial"/>
                <a:ea typeface="+mn-lt"/>
                <a:cs typeface="Calibri"/>
              </a:rPr>
              <a:t>System </a:t>
            </a:r>
            <a:r>
              <a:rPr b="1" sz="2000" lang="en-US">
                <a:latin typeface="Arial"/>
                <a:ea typeface="+mn-lt"/>
                <a:cs typeface="+mn-lt"/>
              </a:rPr>
              <a:t>Development </a:t>
            </a:r>
            <a:r>
              <a:rPr b="1" sz="2000" lang="en-US" smtClean="0">
                <a:latin typeface="Arial"/>
                <a:ea typeface="+mn-lt"/>
                <a:cs typeface="+mn-lt"/>
              </a:rPr>
              <a:t>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0"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http://purl.org/dc/terms/"/>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Student</cp:lastModifiedBy>
  <dcterms:created xsi:type="dcterms:W3CDTF">2021-05-26T05:50:10Z</dcterms:created>
  <dcterms:modified xsi:type="dcterms:W3CDTF">2024-04-05T09:59:33Z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7b68dab39d494fafb1507d7c7d235924</vt:lpwstr>
  </property>
</Properties>
</file>