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d2912149-980e-41a9-893a-7c2d7ea3c265/com.whatsapp.provider.media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359784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i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e</a:t>
            </a:r>
            <a:r>
              <a:rPr sz="2400" lang="en-US"/>
              <a:t>l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r>
              <a:rPr dirty="0" sz="2400" lang="en-US"/>
              <a:t>,</a:t>
            </a:r>
            <a:r>
              <a:rPr dirty="0" sz="2400" lang="en-US"/>
              <a:t>asunm1455251122452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0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3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4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5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0014" y="1881382"/>
          <a:ext cx="4331971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ger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tment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ation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ness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yst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: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eate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customizable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x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z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tify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elop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recommendations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for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2223562" y="1535745"/>
            <a:ext cx="5806797" cy="17678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ins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oyee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rmance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[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]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employees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[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]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ude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: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Employee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3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4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J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5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rmance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9" name="TextBox 8"/>
          <p:cNvSpPr txBox="1"/>
          <p:nvPr/>
        </p:nvSpPr>
        <p:spPr>
          <a:xfrm>
            <a:off x="2895600" y="2507103"/>
            <a:ext cx="8534018" cy="95410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2024-08-31T12:47:05Z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6044acb114d2449cb959626ce170159f</vt:lpwstr>
  </property>
</Properties>
</file>