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50" d="100"/>
          <a:sy n="50" d="100"/>
        </p:scale>
        <p:origin x="787" y="3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4/16/2024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2726938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78843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6423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2821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3689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788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0406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54468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8933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05326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6092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78378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4/16/2024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69327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326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9804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4/16/2024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415067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4/16/2024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476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267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864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1943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50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895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120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71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2024/4/16</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454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4/16/2024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5721186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3251558" y="4018837"/>
            <a:ext cx="10251281"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457200" indent="-457200" algn="l">
              <a:lnSpc>
                <a:spcPct val="100000"/>
              </a:lnSpc>
              <a:spcBef>
                <a:spcPts val="0"/>
              </a:spcBef>
              <a:spcAft>
                <a:spcPts val="0"/>
              </a:spcAft>
              <a:buClrTx/>
              <a:buAutoNum type="arabicPeriod"/>
            </a:pPr>
            <a:r>
              <a:rPr lang="en-US" altLang="zh-CN" sz="2000" b="1" i="0" u="none" strike="noStrike" kern="1200" cap="none" spc="0" baseline="0" dirty="0">
                <a:solidFill>
                  <a:srgbClr val="1481AC"/>
                </a:solidFill>
                <a:latin typeface="Arial" pitchFamily="34" charset="0"/>
                <a:ea typeface="华文中宋" charset="0"/>
                <a:cs typeface="Arial" pitchFamily="34" charset="0"/>
              </a:rPr>
              <a:t>Student Name </a:t>
            </a:r>
            <a:r>
              <a:rPr lang="en-US" altLang="zh-CN" sz="2000" b="1" i="0" u="none" strike="noStrike" kern="1200" cap="none" spc="0" baseline="0">
                <a:solidFill>
                  <a:srgbClr val="1481AC"/>
                </a:solidFill>
                <a:latin typeface="Arial" pitchFamily="34" charset="0"/>
                <a:ea typeface="华文中宋" charset="0"/>
                <a:cs typeface="Arial" pitchFamily="34" charset="0"/>
              </a:rPr>
              <a:t>– </a:t>
            </a:r>
            <a:r>
              <a:rPr lang="en-US" altLang="zh-CN" sz="2000" b="1" smtClean="0">
                <a:solidFill>
                  <a:srgbClr val="1481AC"/>
                </a:solidFill>
                <a:latin typeface="Arial" pitchFamily="34" charset="0"/>
                <a:ea typeface="华文中宋" charset="0"/>
                <a:cs typeface="Arial" pitchFamily="34" charset="0"/>
              </a:rPr>
              <a:t>KALAISELVI.S</a:t>
            </a:r>
            <a:endParaRPr lang="en-US" altLang="zh-CN" sz="2000" b="1" i="0" u="none" strike="noStrike" kern="1200" cap="none" spc="0" baseline="0">
              <a:solidFill>
                <a:srgbClr val="1481AC"/>
              </a:solidFill>
              <a:latin typeface="Arial" pitchFamily="34" charset="0"/>
              <a:ea typeface="华文中宋"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dirty="0">
                <a:solidFill>
                  <a:srgbClr val="1481AC"/>
                </a:solidFill>
                <a:latin typeface="Arial" pitchFamily="34" charset="0"/>
                <a:ea typeface="华文中宋" charset="0"/>
                <a:cs typeface="Arial" pitchFamily="34" charset="0"/>
              </a:rPr>
              <a:t>College Name - MOOKAMBIGAI COLLEGE OF ENGINEERING</a:t>
            </a:r>
          </a:p>
          <a:p>
            <a:pPr marL="457200" indent="-457200" algn="l">
              <a:lnSpc>
                <a:spcPct val="100000"/>
              </a:lnSpc>
              <a:spcBef>
                <a:spcPts val="0"/>
              </a:spcBef>
              <a:spcAft>
                <a:spcPts val="0"/>
              </a:spcAft>
              <a:buClrTx/>
              <a:buAutoNum type="arabicPeriod"/>
            </a:pPr>
            <a:r>
              <a:rPr lang="en-US" altLang="zh-CN" sz="2000" b="1" i="0" u="none" strike="noStrike" kern="1200" cap="none" spc="0" baseline="0" dirty="0">
                <a:solidFill>
                  <a:srgbClr val="1481AC"/>
                </a:solidFill>
                <a:latin typeface="Arial" pitchFamily="34" charset="0"/>
                <a:ea typeface="华文中宋" charset="0"/>
                <a:cs typeface="Arial" pitchFamily="34" charset="0"/>
              </a:rPr>
              <a:t>Department - COMPUTER SCIENCE AND ENGINEERING</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45565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03239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70422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9485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charset="0"/>
                <a:ea typeface="Franklin Gothic Book" charset="0"/>
                <a:cs typeface="Franklin Gothic Book" charset="0"/>
              </a:rPr>
              <a:t>Example:</a:t>
            </a:r>
            <a:r>
              <a:rPr lang="en-US" altLang="zh-CN" sz="2800" b="0" i="0" u="none" strike="noStrike" kern="1200" cap="none" spc="0" baseline="0">
                <a:solidFill>
                  <a:srgbClr val="0F0F0F"/>
                </a:solidFill>
                <a:latin typeface="Franklin Gothic Book" charset="0"/>
                <a:ea typeface="Franklin Gothic Book" charset="0"/>
                <a:cs typeface="Franklin Gothic Book" charset="0"/>
              </a:rPr>
              <a:t> </a:t>
            </a:r>
            <a:r>
              <a:rPr lang="en-US" altLang="zh-CN" sz="2400" b="0" i="0" u="none" strike="noStrike" kern="1200" cap="none" spc="0" baseline="0">
                <a:solidFill>
                  <a:srgbClr val="0F0F0F"/>
                </a:solidFill>
                <a:latin typeface="Franklin Gothic Book" charset="0"/>
                <a:ea typeface="Franklin Gothic Book" charset="0"/>
                <a:cs typeface="Franklin Gothic Book"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77858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Clean and preprocess the collected data to handle missing values, outliers, and inconsistencies.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Feature engineering to extract relevant features from the data that might impact bike demand.</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Evaluation: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Fine-tune the model based on feedback and continuous monitoring of prediction accuracy.</a:t>
            </a:r>
            <a:endParaRPr lang="en-US" altLang="zh-CN" sz="1200" b="1" i="0" u="none" strike="noStrike" kern="1200" cap="none" spc="0" baseline="0">
              <a:solidFill>
                <a:srgbClr val="404040"/>
              </a:solidFill>
              <a:latin typeface="Calibri"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49038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charset="0"/>
                <a:ea typeface="Franklin Gothic Book" charset="0"/>
                <a:cs typeface="Franklin Gothic Book"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a:rPr>
              <a:t>System requirements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a:rPr>
              <a:t>Library required to build the model</a:t>
            </a:r>
            <a:endParaRPr lang="zh-CN" altLang="en-US" sz="1800" b="1"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204902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96702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charset="0"/>
                <a:ea typeface="Franklin Gothic Book" charset="0"/>
                <a:cs typeface="Franklin Gothic Book"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2033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charset="0"/>
                <a:ea typeface="Franklin Gothic Book" charset="0"/>
                <a:cs typeface="Franklin Gothic Book"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42716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Franklin Gothic Book" charset="0"/>
                <a:cs typeface="Franklin Gothic Book"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01671119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8</TotalTime>
  <Words>679</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宋体</vt:lpstr>
      <vt:lpstr>Arial</vt:lpstr>
      <vt:lpstr>Calibri</vt:lpstr>
      <vt:lpstr>Calibri Light</vt:lpstr>
      <vt:lpstr>等线</vt:lpstr>
      <vt:lpstr>Droid Sans</vt:lpstr>
      <vt:lpstr>Franklin Gothic Book</vt:lpstr>
      <vt:lpstr>Franklin Gothic Demi</vt:lpstr>
      <vt:lpstr>Lucida Sans</vt:lpstr>
      <vt:lpstr>华文中宋</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26</cp:revision>
  <dcterms:created xsi:type="dcterms:W3CDTF">2021-05-26T16:50:10Z</dcterms:created>
  <dcterms:modified xsi:type="dcterms:W3CDTF">2024-04-16T06:42:48Z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