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94983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97487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77523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297586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52895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55364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32078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83164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35421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42827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357154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39134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064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6476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52308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8633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145288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6081049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4671900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24726936"/>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378929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27408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536714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6322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4549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45965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650842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9461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2551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250990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kalaiselvi.N</a:t>
            </a:r>
            <a:endPar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9157</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mnarayanamurthim988</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@gmail.c</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om </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7904583518</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6895852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12223674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98983310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86012127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178402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199"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5"/>
                </a:lnTo>
                <a:lnTo>
                  <a:pt x="3167" y="3159"/>
                </a:lnTo>
                <a:lnTo>
                  <a:pt x="1475" y="5346"/>
                </a:lnTo>
                <a:lnTo>
                  <a:pt x="383" y="7927"/>
                </a:lnTo>
                <a:lnTo>
                  <a:pt x="0" y="10800"/>
                </a:lnTo>
                <a:lnTo>
                  <a:pt x="383" y="13672"/>
                </a:lnTo>
                <a:lnTo>
                  <a:pt x="1475" y="16249"/>
                </a:lnTo>
                <a:lnTo>
                  <a:pt x="3167" y="18431"/>
                </a:lnTo>
                <a:lnTo>
                  <a:pt x="5350" y="20122"/>
                </a:lnTo>
                <a:lnTo>
                  <a:pt x="7927" y="21213"/>
                </a:lnTo>
                <a:lnTo>
                  <a:pt x="10799" y="21600"/>
                </a:lnTo>
                <a:lnTo>
                  <a:pt x="13672" y="21213"/>
                </a:lnTo>
                <a:lnTo>
                  <a:pt x="16249" y="20122"/>
                </a:lnTo>
                <a:lnTo>
                  <a:pt x="18437" y="18431"/>
                </a:lnTo>
                <a:lnTo>
                  <a:pt x="20122" y="16249"/>
                </a:lnTo>
                <a:lnTo>
                  <a:pt x="21212" y="13672"/>
                </a:lnTo>
                <a:lnTo>
                  <a:pt x="21600" y="10800"/>
                </a:lnTo>
                <a:lnTo>
                  <a:pt x="21212" y="7927"/>
                </a:lnTo>
                <a:lnTo>
                  <a:pt x="20122" y="5346"/>
                </a:lnTo>
                <a:lnTo>
                  <a:pt x="18437" y="3159"/>
                </a:lnTo>
                <a:lnTo>
                  <a:pt x="16249" y="1475"/>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5"/>
                </a:lnTo>
                <a:lnTo>
                  <a:pt x="6240" y="1003"/>
                </a:lnTo>
                <a:lnTo>
                  <a:pt x="4915" y="1739"/>
                </a:lnTo>
                <a:lnTo>
                  <a:pt x="3710" y="2648"/>
                </a:lnTo>
                <a:lnTo>
                  <a:pt x="2644" y="3713"/>
                </a:lnTo>
                <a:lnTo>
                  <a:pt x="1736" y="4915"/>
                </a:lnTo>
                <a:lnTo>
                  <a:pt x="1002" y="6246"/>
                </a:lnTo>
                <a:lnTo>
                  <a:pt x="456" y="7678"/>
                </a:lnTo>
                <a:lnTo>
                  <a:pt x="110" y="9201"/>
                </a:lnTo>
                <a:lnTo>
                  <a:pt x="0" y="10797"/>
                </a:lnTo>
                <a:lnTo>
                  <a:pt x="110" y="12393"/>
                </a:lnTo>
                <a:lnTo>
                  <a:pt x="456" y="13916"/>
                </a:lnTo>
                <a:lnTo>
                  <a:pt x="1002" y="15350"/>
                </a:lnTo>
                <a:lnTo>
                  <a:pt x="1736" y="16678"/>
                </a:lnTo>
                <a:lnTo>
                  <a:pt x="2644" y="17881"/>
                </a:lnTo>
                <a:lnTo>
                  <a:pt x="3710" y="18946"/>
                </a:lnTo>
                <a:lnTo>
                  <a:pt x="4915" y="19853"/>
                </a:lnTo>
                <a:lnTo>
                  <a:pt x="6240" y="20591"/>
                </a:lnTo>
                <a:lnTo>
                  <a:pt x="7673" y="21139"/>
                </a:lnTo>
                <a:lnTo>
                  <a:pt x="9198" y="21479"/>
                </a:lnTo>
                <a:lnTo>
                  <a:pt x="10791" y="21596"/>
                </a:lnTo>
                <a:lnTo>
                  <a:pt x="12386" y="21479"/>
                </a:lnTo>
                <a:lnTo>
                  <a:pt x="13906" y="21139"/>
                </a:lnTo>
                <a:lnTo>
                  <a:pt x="15344" y="20591"/>
                </a:lnTo>
                <a:lnTo>
                  <a:pt x="16670" y="19853"/>
                </a:lnTo>
                <a:lnTo>
                  <a:pt x="17872" y="18946"/>
                </a:lnTo>
                <a:lnTo>
                  <a:pt x="18940" y="17881"/>
                </a:lnTo>
                <a:lnTo>
                  <a:pt x="19843" y="16678"/>
                </a:lnTo>
                <a:lnTo>
                  <a:pt x="20582" y="15350"/>
                </a:lnTo>
                <a:lnTo>
                  <a:pt x="21129" y="13916"/>
                </a:lnTo>
                <a:lnTo>
                  <a:pt x="21468" y="12393"/>
                </a:lnTo>
                <a:lnTo>
                  <a:pt x="21587" y="10797"/>
                </a:lnTo>
                <a:lnTo>
                  <a:pt x="21468" y="9201"/>
                </a:lnTo>
                <a:lnTo>
                  <a:pt x="21129" y="7678"/>
                </a:lnTo>
                <a:lnTo>
                  <a:pt x="20582" y="6246"/>
                </a:lnTo>
                <a:lnTo>
                  <a:pt x="19843" y="4915"/>
                </a:lnTo>
                <a:lnTo>
                  <a:pt x="18940" y="3713"/>
                </a:lnTo>
                <a:lnTo>
                  <a:pt x="17872" y="2648"/>
                </a:lnTo>
                <a:lnTo>
                  <a:pt x="16670" y="1739"/>
                </a:lnTo>
                <a:lnTo>
                  <a:pt x="15344" y="1003"/>
                </a:lnTo>
                <a:lnTo>
                  <a:pt x="13906" y="455"/>
                </a:lnTo>
                <a:lnTo>
                  <a:pt x="12386"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144922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2"/>
            <a:chOff x="8534400" y="2702471"/>
            <a:chExt cx="2762884" cy="3258182"/>
          </a:xfrm>
        </p:grpSpPr>
        <p:sp>
          <p:nvSpPr>
            <p:cNvPr id="108" name="曲线"/>
            <p:cNvSpPr>
              <a:spLocks/>
            </p:cNvSpPr>
            <p:nvPr/>
          </p:nvSpPr>
          <p:spPr>
            <a:xfrm rot="0">
              <a:off x="9896476" y="5131304"/>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2"/>
            </a:xfrm>
            <a:prstGeom prst="rect"/>
            <a:noFill/>
            <a:ln w="12700" cmpd="sng" cap="flat">
              <a:noFill/>
              <a:prstDash val="solid"/>
              <a:miter/>
            </a:ln>
          </p:spPr>
        </p:pic>
      </p:grpSp>
    </p:spTree>
    <p:extLst>
      <p:ext uri="{BB962C8B-B14F-4D97-AF65-F5344CB8AC3E}">
        <p14:creationId xmlns:p14="http://schemas.microsoft.com/office/powerpoint/2010/main" val="9636825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5976228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573582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2179134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0261669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77"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32689338"/>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2024-09-26T02:53:40Z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