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726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05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966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0153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018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66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41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81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2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8019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61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15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78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23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097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94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92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21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57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693899" y="1179900"/>
            <a:ext cx="11402535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i="0" dirty="0">
                <a:effectLst/>
                <a:latin typeface="Roboto" panose="020F0502020204030204" pitchFamily="2" charset="0"/>
              </a:rPr>
            </a:br>
            <a:endParaRPr sz="4000" spc="15" dirty="0"/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2" name="TextBox 13"/>
          <p:cNvSpPr txBox="1"/>
          <p:nvPr/>
        </p:nvSpPr>
        <p:spPr>
          <a:xfrm>
            <a:off x="2554542" y="3314150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STUDENT NAME</a:t>
            </a:r>
            <a:r>
              <a:rPr lang="en-IN" sz="2800"/>
              <a:t> : R.KALAIVANI</a:t>
            </a:r>
            <a:endParaRPr lang="en-US" sz="3200" dirty="0"/>
          </a:p>
          <a:p>
            <a:r>
              <a:rPr lang="en-US" sz="2800" dirty="0"/>
              <a:t>REGISTER NO: 22133910360</a:t>
            </a:r>
            <a:r>
              <a:rPr lang="en-IN" sz="2800" dirty="0"/>
              <a:t>19</a:t>
            </a:r>
            <a:endParaRPr sz="3200"/>
          </a:p>
          <a:p>
            <a:r>
              <a:rPr lang="en-US" sz="2800" dirty="0"/>
              <a:t>DEPARTMENT: COMMERCE</a:t>
            </a:r>
            <a:endParaRPr sz="3200"/>
          </a:p>
          <a:p>
            <a:r>
              <a:rPr lang="en-US" sz="2800" dirty="0"/>
              <a:t>COLLEGE : QUEEN MARY'S COLLEGE </a:t>
            </a:r>
            <a:endParaRPr sz="3200"/>
          </a:p>
          <a:p>
            <a:r>
              <a:rPr lang="en-US" sz="28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TextBox 1048681"/>
          <p:cNvSpPr txBox="1"/>
          <p:nvPr/>
        </p:nvSpPr>
        <p:spPr>
          <a:xfrm>
            <a:off x="1468217" y="1325880"/>
            <a:ext cx="7029738" cy="3901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000000"/>
                </a:solidFill>
              </a:rPr>
              <a:t>
- Title: Data Analytics and Modelling
- Bullet points:
    - Descriptive analytics for data visualization
    - Predictive analytics for forecasting training needs
    - Prescriptive analytics for personalized development plans
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97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048687"/>
          <p:cNvSpPr txBox="1"/>
          <p:nvPr/>
        </p:nvSpPr>
        <p:spPr>
          <a:xfrm>
            <a:off x="559940" y="982980"/>
            <a:ext cx="5835439" cy="6187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000000"/>
                </a:solidFill>
              </a:rPr>
              <a:t>
- Title: Insights and Outcomes
- Bullet points:
    - Key findings from data analysis (e.g., most common skills to upgrade, training effectiveness by department)
    - Training effectiveness metrics (e.g., score averages, improvement over time)
    - Employee engagement and development outcomes (e.g., increased job satisfaction, improved performance)
</a:t>
            </a:r>
            <a:endParaRPr lang="en-GB" sz="28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1497B7-0BBF-DA7F-8E38-42AEF050C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37" y="781050"/>
            <a:ext cx="3944030" cy="5418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89"/>
          <p:cNvSpPr txBox="1"/>
          <p:nvPr/>
        </p:nvSpPr>
        <p:spPr>
          <a:xfrm>
            <a:off x="1332794" y="385444"/>
            <a:ext cx="9253311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000000"/>
                </a:solidFill>
              </a:rPr>
              <a:t>
- Title: Enhancing Employee Development through Data-Driven Insights
- Summary of key points
- Future directions and recommendations
</a:t>
            </a:r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691" name="TextBox 1048690"/>
          <p:cNvSpPr txBox="1"/>
          <p:nvPr/>
        </p:nvSpPr>
        <p:spPr>
          <a:xfrm>
            <a:off x="1332794" y="2401380"/>
            <a:ext cx="9935908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000000"/>
                </a:solidFill>
              </a:rPr>
              <a:t>
- Developed a centralized employee training database
- Implemented data analytics for insights and reporting
- Enhanced employee development and training effectiveness
- Improved visibility into training records and effectiveness
- Informed decision-making for HR and training managers
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TextBox 1048624"/>
          <p:cNvSpPr txBox="1"/>
          <p:nvPr/>
        </p:nvSpPr>
        <p:spPr>
          <a:xfrm>
            <a:off x="1173076" y="2350609"/>
            <a:ext cx="753216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000"/>
              <a:t>EMPLOYEES TRAINING </a:t>
            </a:r>
            <a:endParaRPr lang="en-GB" sz="6600"/>
          </a:p>
          <a:p>
            <a:r>
              <a:rPr lang="en-US" sz="6000"/>
              <a:t>        DATABASE </a:t>
            </a:r>
            <a:endParaRPr lang="en-GB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5024407" y="1030693"/>
            <a:ext cx="4957762" cy="478577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97157" name="object 20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8515" y="2349101"/>
            <a:ext cx="2317772" cy="3288443"/>
          </a:xfrm>
          <a:prstGeom prst="rect">
            <a:avLst/>
          </a:prstGeom>
        </p:spPr>
      </p:pic>
      <p:sp>
        <p:nvSpPr>
          <p:cNvPr id="1048641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0" name="object 21"/>
          <p:cNvSpPr txBox="1">
            <a:spLocks noGrp="1"/>
          </p:cNvSpPr>
          <p:nvPr>
            <p:ph type="title" idx="4294967295"/>
          </p:nvPr>
        </p:nvSpPr>
        <p:spPr>
          <a:xfrm>
            <a:off x="1405517" y="1383368"/>
            <a:ext cx="4685486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spc="25" dirty="0"/>
              <a:t>A</a:t>
            </a:r>
            <a:r>
              <a:rPr sz="6000" spc="-5" dirty="0"/>
              <a:t>G</a:t>
            </a:r>
            <a:r>
              <a:rPr sz="6000" spc="-35" dirty="0"/>
              <a:t>E</a:t>
            </a:r>
            <a:r>
              <a:rPr sz="6000" spc="15" dirty="0"/>
              <a:t>N</a:t>
            </a:r>
            <a:r>
              <a:rPr sz="6000" dirty="0"/>
              <a:t>DA</a:t>
            </a:r>
          </a:p>
        </p:txBody>
      </p:sp>
      <p:sp>
        <p:nvSpPr>
          <p:cNvPr id="1048642" name="TextBox 22"/>
          <p:cNvSpPr txBox="1"/>
          <p:nvPr/>
        </p:nvSpPr>
        <p:spPr>
          <a:xfrm>
            <a:off x="5210175" y="1373761"/>
            <a:ext cx="5029200" cy="352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797315" y="1170940"/>
            <a:ext cx="5636895" cy="524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TextBox 1048647"/>
          <p:cNvSpPr txBox="1"/>
          <p:nvPr/>
        </p:nvSpPr>
        <p:spPr>
          <a:xfrm>
            <a:off x="1260006" y="1857375"/>
            <a:ext cx="8471839" cy="79714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000000"/>
                </a:solidFill>
              </a:rPr>
              <a:t>
- Title: Inefficient Employee Training Management
- Bullet points:
    - Difficulty in tracking employee training records
    - Inadequate visibility into training effectiveness
    - Limited insights for informed decision-making
    - Inefficient use of training resources
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TextBox 10"/>
          <p:cNvSpPr txBox="1"/>
          <p:nvPr/>
        </p:nvSpPr>
        <p:spPr>
          <a:xfrm>
            <a:off x="990600" y="2133600"/>
            <a:ext cx="79248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TextBox 1048654"/>
          <p:cNvSpPr txBox="1"/>
          <p:nvPr/>
        </p:nvSpPr>
        <p:spPr>
          <a:xfrm>
            <a:off x="1339452" y="0"/>
            <a:ext cx="9327675" cy="74789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000000"/>
                </a:solidFill>
              </a:rPr>
              <a:t>
- Title: Employees Training Database Project
- Bullet points:
    - Develop a centralized database for employee training records
    - Design a user-friendly interface for easy data entry and retrieval
    - Implement data analytics for insights and reporting
    - Enhance employee development and training effectiveness
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TextBox 1048660"/>
          <p:cNvSpPr txBox="1"/>
          <p:nvPr/>
        </p:nvSpPr>
        <p:spPr>
          <a:xfrm>
            <a:off x="1280966" y="1695450"/>
            <a:ext cx="7599795" cy="3901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000000"/>
                </a:solidFill>
              </a:rPr>
              <a:t>
- Title: Who Will Benefit from the Database?
- Bullet points:
    - HR Department
    - Training Managers
    - Employees
    - Supervisors and Managers
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66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TextBox 1048666"/>
          <p:cNvSpPr txBox="1"/>
          <p:nvPr/>
        </p:nvSpPr>
        <p:spPr>
          <a:xfrm>
            <a:off x="2740067" y="1476374"/>
            <a:ext cx="6622141" cy="5425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000000"/>
                </a:solidFill>
              </a:rPr>
              <a:t>
- Title: A Comprehensive Employee Training Database
- Bullet points:
    - Centralized repository for training records
    - Automated tracking and reporting
    - Data-driven insights for informed decision-making
    - Enhanced employee development and engagement
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9" name="TextBox 1048668"/>
          <p:cNvSpPr txBox="1"/>
          <p:nvPr/>
        </p:nvSpPr>
        <p:spPr>
          <a:xfrm>
            <a:off x="1537857" y="1325880"/>
            <a:ext cx="7513778" cy="3901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000000"/>
                </a:solidFill>
              </a:rPr>
              <a:t>
- Title: Training Data Overview
- Bullet points:
    - Employee demographic data (ID, Name, Department, Designation)
    - Training data (Training Date, Days, Skills to Upgrade, Type, Score, Location)
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1048676"/>
          <p:cNvSpPr txBox="1"/>
          <p:nvPr/>
        </p:nvSpPr>
        <p:spPr>
          <a:xfrm>
            <a:off x="2794000" y="1280160"/>
            <a:ext cx="6566477" cy="5425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000000"/>
                </a:solidFill>
              </a:rPr>
              <a:t>
- Title: What Sets Our Solution Apart?
- Bullet points:
    - User-friendly interface for easy data entry and retrieval
    - Automated tracking and reporting for real-time insights
    - Personalized development plans for enhanced employee engagement
    - Data-driven decision-making for optimized training resources
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</cp:revision>
  <dcterms:created xsi:type="dcterms:W3CDTF">2024-03-24T03:07:22Z</dcterms:created>
  <dcterms:modified xsi:type="dcterms:W3CDTF">2024-09-05T06:38:08Z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ad27ad9b1a9446398e4d3d82b07c522b</vt:lpwstr>
  </property>
</Properties>
</file>