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2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0" r:id="rId19"/>
    <p:sldId id="275" r:id="rId20"/>
    <p:sldId id="276" r:id="rId21"/>
    <p:sldId id="282" r:id="rId22"/>
    <p:sldId id="283" r:id="rId23"/>
    <p:sldId id="277" r:id="rId24"/>
    <p:sldId id="278" r:id="rId25"/>
    <p:sldId id="279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-29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2310C-4F35-49A7-BF6E-D202AA604E64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0B6DA-87B1-4045-8597-3F21FE63E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618" y="1320799"/>
            <a:ext cx="9144000" cy="334396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INPUT : A DEMONSTRATION OF TEXT INPUT AND VALIDATION WITH ANDROID COMPOSE</a:t>
            </a:r>
            <a:r>
              <a:rPr lang="en-US" sz="4900" dirty="0"/>
              <a:t> </a:t>
            </a:r>
            <a:endParaRPr lang="en-US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265B4F9-28BA-4427-BC2A-5527DFD858B6}"/>
              </a:ext>
            </a:extLst>
          </p:cNvPr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949" y="313510"/>
            <a:ext cx="873905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Text(</a:t>
            </a:r>
          </a:p>
          <a:p>
            <a:r>
              <a:rPr lang="en-US" dirty="0"/>
              <a:t>                    text = option,</a:t>
            </a:r>
          </a:p>
          <a:p>
            <a:r>
              <a:rPr lang="en-US" dirty="0"/>
              <a:t>                    style = MaterialTheme.typography.body1.merge(),</a:t>
            </a:r>
          </a:p>
          <a:p>
            <a:r>
              <a:rPr lang="en-US" dirty="0"/>
              <a:t>                    modifier = </a:t>
            </a:r>
            <a:r>
              <a:rPr lang="en-US" dirty="0" err="1"/>
              <a:t>Modifier.padding</a:t>
            </a:r>
            <a:r>
              <a:rPr lang="en-US" dirty="0"/>
              <a:t>(top = 10.dp),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fontSize</a:t>
            </a:r>
            <a:r>
              <a:rPr lang="en-US" dirty="0"/>
              <a:t> = 17.sp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AdminActivity.kt</a:t>
            </a:r>
            <a:endParaRPr lang="en-US" dirty="0"/>
          </a:p>
          <a:p>
            <a:endParaRPr lang="en-US" dirty="0"/>
          </a:p>
          <a:p>
            <a:r>
              <a:rPr lang="en-US" dirty="0"/>
              <a:t>package </a:t>
            </a:r>
            <a:r>
              <a:rPr lang="en-US" dirty="0" err="1"/>
              <a:t>com.example.surveyapplication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android.util.Log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androidx.compose.foundation.layout</a:t>
            </a:r>
            <a:r>
              <a:rPr lang="en-US" dirty="0"/>
              <a:t>.*</a:t>
            </a:r>
          </a:p>
        </p:txBody>
      </p:sp>
    </p:spTree>
    <p:extLst>
      <p:ext uri="{BB962C8B-B14F-4D97-AF65-F5344CB8AC3E}">
        <p14:creationId xmlns:p14="http://schemas.microsoft.com/office/powerpoint/2010/main" xmlns="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16A2B3-DC3A-40B8-B9BA-56A7E6A01558}"/>
              </a:ext>
            </a:extLst>
          </p:cNvPr>
          <p:cNvSpPr txBox="1"/>
          <p:nvPr/>
        </p:nvSpPr>
        <p:spPr>
          <a:xfrm>
            <a:off x="0" y="1143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943" y="326571"/>
            <a:ext cx="894805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androidx.compose.foundation.lazy.LazyColumn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androidx.compose.foundation.lazy.LazyRow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androidx.compose.foundation.lazy.items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androidx.compose.material.MaterialTheme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androidx.compose.material.Surface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androidx.compose.ui.tooling.preview.Preview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com.example.surveyapplication.ui.theme.SurveyApplicationTheme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AdminActivity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private </a:t>
            </a:r>
            <a:r>
              <a:rPr lang="en-US" dirty="0" err="1"/>
              <a:t>lateinit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SurveyDatabaseHelper</a:t>
            </a:r>
            <a:endParaRPr lang="en-US" dirty="0"/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databaseHelper</a:t>
            </a:r>
            <a:r>
              <a:rPr lang="en-US" dirty="0"/>
              <a:t> = </a:t>
            </a:r>
            <a:r>
              <a:rPr lang="en-US" dirty="0" err="1"/>
              <a:t>SurveyDatabaseHelper</a:t>
            </a:r>
            <a:r>
              <a:rPr lang="en-US" dirty="0"/>
              <a:t>(this)</a:t>
            </a:r>
          </a:p>
        </p:txBody>
      </p:sp>
    </p:spTree>
    <p:extLst>
      <p:ext uri="{BB962C8B-B14F-4D97-AF65-F5344CB8AC3E}">
        <p14:creationId xmlns:p14="http://schemas.microsoft.com/office/powerpoint/2010/main" xmlns="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889F53-B6A5-4417-AC3E-5E48F3FD5597}"/>
              </a:ext>
            </a:extLst>
          </p:cNvPr>
          <p:cNvSpPr txBox="1"/>
          <p:nvPr/>
        </p:nvSpPr>
        <p:spPr>
          <a:xfrm>
            <a:off x="101600" y="101600"/>
            <a:ext cx="904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61257" y="156755"/>
            <a:ext cx="8882743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val</a:t>
            </a:r>
            <a:r>
              <a:rPr lang="en-US" dirty="0"/>
              <a:t> data = </a:t>
            </a:r>
            <a:r>
              <a:rPr lang="en-US" dirty="0" err="1"/>
              <a:t>databaseHelper.getAllSurveys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Log.d</a:t>
            </a:r>
            <a:r>
              <a:rPr lang="en-US" dirty="0"/>
              <a:t>("</a:t>
            </a:r>
            <a:r>
              <a:rPr lang="en-US" dirty="0" err="1"/>
              <a:t>swathi</a:t>
            </a:r>
            <a:r>
              <a:rPr lang="en-US" dirty="0"/>
              <a:t>", </a:t>
            </a:r>
            <a:r>
              <a:rPr lang="en-US" dirty="0" err="1"/>
              <a:t>data.toString</a:t>
            </a:r>
            <a:r>
              <a:rPr lang="en-US" dirty="0"/>
              <a:t>())</a:t>
            </a:r>
          </a:p>
          <a:p>
            <a:r>
              <a:rPr lang="en-US" dirty="0"/>
              <a:t>            </a:t>
            </a:r>
            <a:r>
              <a:rPr lang="en-US" dirty="0" err="1"/>
              <a:t>val</a:t>
            </a:r>
            <a:r>
              <a:rPr lang="en-US" dirty="0"/>
              <a:t> survey = </a:t>
            </a:r>
            <a:r>
              <a:rPr lang="en-US" dirty="0" err="1"/>
              <a:t>databaseHelper.getAllSurveys</a:t>
            </a:r>
            <a:r>
              <a:rPr lang="en-US" dirty="0"/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ListListScopeSample</a:t>
            </a:r>
            <a:r>
              <a:rPr lang="en-US" dirty="0"/>
              <a:t>(survey)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@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fun </a:t>
            </a:r>
            <a:r>
              <a:rPr lang="en-US" dirty="0" err="1"/>
              <a:t>ListListScopeSample</a:t>
            </a:r>
            <a:r>
              <a:rPr lang="en-US" dirty="0"/>
              <a:t>(survey: List&lt;Survey&gt;) {</a:t>
            </a:r>
          </a:p>
          <a:p>
            <a:endParaRPr lang="en-US" dirty="0"/>
          </a:p>
          <a:p>
            <a:r>
              <a:rPr lang="en-US" dirty="0"/>
              <a:t>    Image(</a:t>
            </a:r>
          </a:p>
          <a:p>
            <a:r>
              <a:rPr lang="en-US" dirty="0"/>
              <a:t>       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R.drawable.background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"",</a:t>
            </a:r>
          </a:p>
          <a:p>
            <a:r>
              <a:rPr lang="en-US" dirty="0"/>
              <a:t>        alpha =0.1F,</a:t>
            </a:r>
          </a:p>
          <a:p>
            <a:r>
              <a:rPr lang="en-US" dirty="0"/>
              <a:t>        </a:t>
            </a:r>
            <a:r>
              <a:rPr lang="en-US" dirty="0" err="1"/>
              <a:t>contentScale</a:t>
            </a:r>
            <a:r>
              <a:rPr lang="en-US" dirty="0"/>
              <a:t> = </a:t>
            </a:r>
            <a:r>
              <a:rPr lang="en-US" dirty="0" err="1"/>
              <a:t>ContentScale.FillHeight</a:t>
            </a:r>
            <a:r>
              <a:rPr lang="en-US" dirty="0"/>
              <a:t>,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Modifier.padding</a:t>
            </a:r>
            <a:r>
              <a:rPr lang="en-US" dirty="0"/>
              <a:t>(top = 40.dp)</a:t>
            </a:r>
          </a:p>
          <a:p>
            <a:r>
              <a:rPr lang="en-US" dirty="0"/>
              <a:t>    )</a:t>
            </a:r>
          </a:p>
          <a:p>
            <a:endParaRPr lang="en-US" dirty="0"/>
          </a:p>
          <a:p>
            <a:r>
              <a:rPr lang="en-US" dirty="0"/>
              <a:t>    Text(</a:t>
            </a:r>
          </a:p>
          <a:p>
            <a:r>
              <a:rPr lang="en-US" dirty="0"/>
              <a:t>        text = "Survey Details",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Modifier.padding</a:t>
            </a:r>
            <a:r>
              <a:rPr lang="en-US" dirty="0"/>
              <a:t>(top = 24.dp, start = 106.dp, bottom = 24.dp),</a:t>
            </a:r>
          </a:p>
          <a:p>
            <a:r>
              <a:rPr lang="en-US" dirty="0"/>
              <a:t>        </a:t>
            </a:r>
            <a:r>
              <a:rPr lang="en-US" dirty="0" err="1"/>
              <a:t>fontSize</a:t>
            </a:r>
            <a:r>
              <a:rPr lang="en-US" dirty="0"/>
              <a:t> = 30.sp,</a:t>
            </a:r>
          </a:p>
          <a:p>
            <a:r>
              <a:rPr lang="en-US" dirty="0"/>
              <a:t>        color = Color(0xFF25b897)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4853705-5479-4488-9FFE-2470EAF0D7BD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9007" y="248193"/>
            <a:ext cx="893499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Spacer(modifier = </a:t>
            </a:r>
            <a:r>
              <a:rPr lang="en-US" dirty="0" err="1"/>
              <a:t>Modifier.height</a:t>
            </a:r>
            <a:r>
              <a:rPr lang="en-US" dirty="0"/>
              <a:t>(30.dp))</a:t>
            </a:r>
          </a:p>
          <a:p>
            <a:r>
              <a:rPr lang="en-US" dirty="0"/>
              <a:t>    </a:t>
            </a:r>
            <a:r>
              <a:rPr lang="en-US" dirty="0" err="1"/>
              <a:t>LazyRow</a:t>
            </a:r>
            <a:r>
              <a:rPr lang="en-US" dirty="0"/>
              <a:t>(</a:t>
            </a:r>
          </a:p>
          <a:p>
            <a:r>
              <a:rPr lang="en-US" dirty="0"/>
              <a:t>        modifier = Modifier</a:t>
            </a:r>
          </a:p>
          <a:p>
            <a:r>
              <a:rPr lang="en-US" dirty="0"/>
              <a:t>            .</a:t>
            </a:r>
            <a:r>
              <a:rPr lang="en-US" dirty="0" err="1"/>
              <a:t>fillMaxSize</a:t>
            </a:r>
            <a:r>
              <a:rPr lang="en-US" dirty="0"/>
              <a:t>()</a:t>
            </a:r>
          </a:p>
          <a:p>
            <a:r>
              <a:rPr lang="en-US" dirty="0"/>
              <a:t>            .padding(top = 80.dp),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horizontalArrangement</a:t>
            </a:r>
            <a:r>
              <a:rPr lang="en-US" dirty="0"/>
              <a:t> = </a:t>
            </a:r>
            <a:r>
              <a:rPr lang="en-US" dirty="0" err="1"/>
              <a:t>Arrangement.SpaceBetween</a:t>
            </a:r>
            <a:endParaRPr lang="en-US" dirty="0"/>
          </a:p>
          <a:p>
            <a:r>
              <a:rPr lang="en-US" dirty="0"/>
              <a:t>    ) {</a:t>
            </a:r>
          </a:p>
          <a:p>
            <a:r>
              <a:rPr lang="en-US" dirty="0"/>
              <a:t>        item {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LazyColumn</a:t>
            </a:r>
            <a:r>
              <a:rPr lang="en-US" dirty="0"/>
              <a:t> {</a:t>
            </a:r>
          </a:p>
          <a:p>
            <a:r>
              <a:rPr lang="en-US" dirty="0"/>
              <a:t>                items(survey) { survey -&gt;</a:t>
            </a:r>
          </a:p>
          <a:p>
            <a:r>
              <a:rPr lang="en-US" dirty="0"/>
              <a:t>                    Column(</a:t>
            </a:r>
          </a:p>
          <a:p>
            <a:r>
              <a:rPr lang="en-US" dirty="0"/>
              <a:t>                        modifier = </a:t>
            </a:r>
            <a:r>
              <a:rPr lang="en-US" dirty="0" err="1"/>
              <a:t>Modifier.padding</a:t>
            </a:r>
            <a:r>
              <a:rPr lang="en-US" dirty="0"/>
              <a:t>(</a:t>
            </a:r>
          </a:p>
          <a:p>
            <a:r>
              <a:rPr lang="en-US" dirty="0"/>
              <a:t>                            top = 16.dp,</a:t>
            </a:r>
          </a:p>
          <a:p>
            <a:r>
              <a:rPr lang="en-US" dirty="0"/>
              <a:t>                            start = 48.dp,</a:t>
            </a:r>
          </a:p>
          <a:p>
            <a:r>
              <a:rPr lang="en-US" dirty="0"/>
              <a:t>                            bottom = 20.dp</a:t>
            </a:r>
          </a:p>
          <a:p>
            <a:r>
              <a:rPr lang="en-US" dirty="0"/>
              <a:t>                        )</a:t>
            </a:r>
          </a:p>
          <a:p>
            <a:r>
              <a:rPr lang="en-US" dirty="0"/>
              <a:t>                    ) {</a:t>
            </a:r>
          </a:p>
          <a:p>
            <a:r>
              <a:rPr lang="en-US" dirty="0"/>
              <a:t>                        Text("Name: ${survey.name}")</a:t>
            </a:r>
          </a:p>
          <a:p>
            <a:r>
              <a:rPr lang="en-US" dirty="0"/>
              <a:t>                        Text("Age: ${</a:t>
            </a:r>
            <a:r>
              <a:rPr lang="en-US" dirty="0" err="1"/>
              <a:t>survey.age</a:t>
            </a:r>
            <a:r>
              <a:rPr lang="en-US" dirty="0"/>
              <a:t>}")</a:t>
            </a:r>
          </a:p>
          <a:p>
            <a:r>
              <a:rPr lang="en-US" dirty="0"/>
              <a:t>                        Text("</a:t>
            </a:r>
            <a:r>
              <a:rPr lang="en-US" dirty="0" err="1"/>
              <a:t>Mobile_Number</a:t>
            </a:r>
            <a:r>
              <a:rPr lang="en-US" dirty="0"/>
              <a:t>: ${</a:t>
            </a:r>
            <a:r>
              <a:rPr lang="en-US" dirty="0" err="1"/>
              <a:t>survey.mobileNumber</a:t>
            </a:r>
            <a:r>
              <a:rPr lang="en-US" dirty="0"/>
              <a:t>}")</a:t>
            </a:r>
          </a:p>
          <a:p>
            <a:r>
              <a:rPr lang="en-US" dirty="0"/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943" y="156754"/>
            <a:ext cx="894805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Text("Gender: ${</a:t>
            </a:r>
            <a:r>
              <a:rPr lang="en-US" dirty="0" err="1"/>
              <a:t>survey.gender</a:t>
            </a:r>
            <a:r>
              <a:rPr lang="en-US" dirty="0"/>
              <a:t>}")</a:t>
            </a:r>
          </a:p>
          <a:p>
            <a:r>
              <a:rPr lang="en-US" dirty="0"/>
              <a:t>                        Text("Diabetics: ${</a:t>
            </a:r>
            <a:r>
              <a:rPr lang="en-US" dirty="0" err="1"/>
              <a:t>survey.diabetics</a:t>
            </a:r>
            <a:r>
              <a:rPr lang="en-US" dirty="0"/>
              <a:t>}")</a:t>
            </a:r>
          </a:p>
          <a:p>
            <a:r>
              <a:rPr lang="en-US" dirty="0"/>
              <a:t>                    }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RegisterActivity.kt</a:t>
            </a:r>
            <a:endParaRPr lang="en-US" dirty="0"/>
          </a:p>
          <a:p>
            <a:endParaRPr lang="en-US" dirty="0"/>
          </a:p>
          <a:p>
            <a:r>
              <a:rPr lang="en-US" dirty="0"/>
              <a:t>package </a:t>
            </a:r>
            <a:r>
              <a:rPr lang="en-US" dirty="0" err="1"/>
              <a:t>com.example.surveyapplication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androidx.compose.foundation.layout</a:t>
            </a:r>
            <a:r>
              <a:rPr lang="en-US" dirty="0"/>
              <a:t>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androidx.compose.material</a:t>
            </a:r>
            <a:r>
              <a:rPr lang="en-US" dirty="0"/>
              <a:t>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androidx.compose.runtime</a:t>
            </a:r>
            <a:r>
              <a:rPr lang="en-US" dirty="0"/>
              <a:t>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4320" y="248194"/>
            <a:ext cx="88696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androidx.compose.ui.tooling.preview.Preview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androidx.core.content.ContextCompat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com.example.surveyapplication.ui.theme.SurveyApplicationTheme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RegisterActivity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private </a:t>
            </a:r>
            <a:r>
              <a:rPr lang="en-US" dirty="0" err="1"/>
              <a:t>lateinit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endParaRPr lang="en-US" dirty="0"/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databaseHelper</a:t>
            </a:r>
            <a:r>
              <a:rPr lang="en-US" dirty="0"/>
              <a:t> = </a:t>
            </a:r>
            <a:r>
              <a:rPr lang="en-US" dirty="0" err="1"/>
              <a:t>UserDatabaseHelper</a:t>
            </a:r>
            <a:r>
              <a:rPr lang="en-US" dirty="0"/>
              <a:t>(this)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                </a:t>
            </a:r>
            <a:r>
              <a:rPr lang="en-US" dirty="0" err="1"/>
              <a:t>RegistrationScreen</a:t>
            </a:r>
            <a:r>
              <a:rPr lang="en-US" dirty="0"/>
              <a:t>(</a:t>
            </a:r>
            <a:r>
              <a:rPr lang="en-US" dirty="0" err="1"/>
              <a:t>this,databaseHelper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45431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" y="195943"/>
            <a:ext cx="89611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fun </a:t>
            </a:r>
            <a:r>
              <a:rPr lang="en-US" dirty="0" err="1"/>
              <a:t>RegistrationScreen</a:t>
            </a:r>
            <a:r>
              <a:rPr lang="en-US" dirty="0"/>
              <a:t>(context: Context,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username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password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email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error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endParaRPr lang="en-US" dirty="0"/>
          </a:p>
          <a:p>
            <a:r>
              <a:rPr lang="en-US" dirty="0"/>
              <a:t>    Column(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Modifier.fillMaxSize</a:t>
            </a:r>
            <a:r>
              <a:rPr lang="en-US" dirty="0"/>
              <a:t>().background(</a:t>
            </a:r>
            <a:r>
              <a:rPr lang="en-US" dirty="0" err="1"/>
              <a:t>Color.White</a:t>
            </a:r>
            <a:r>
              <a:rPr lang="en-US" dirty="0"/>
              <a:t>),</a:t>
            </a:r>
          </a:p>
          <a:p>
            <a:r>
              <a:rPr lang="en-US" dirty="0"/>
              <a:t>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endParaRPr lang="en-US" dirty="0"/>
          </a:p>
          <a:p>
            <a:r>
              <a:rPr lang="en-US" dirty="0"/>
              <a:t>    ) {</a:t>
            </a:r>
          </a:p>
          <a:p>
            <a:endParaRPr lang="en-US" dirty="0"/>
          </a:p>
          <a:p>
            <a:r>
              <a:rPr lang="en-US" dirty="0"/>
              <a:t>        Image(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R.drawable.survey_signup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"")</a:t>
            </a:r>
          </a:p>
          <a:p>
            <a:endParaRPr lang="en-US" dirty="0"/>
          </a:p>
          <a:p>
            <a:r>
              <a:rPr lang="en-US" dirty="0"/>
              <a:t>        Text(</a:t>
            </a:r>
          </a:p>
          <a:p>
            <a:r>
              <a:rPr lang="en-US" dirty="0"/>
              <a:t>            </a:t>
            </a:r>
            <a:r>
              <a:rPr lang="en-US" dirty="0" err="1"/>
              <a:t>fontSize</a:t>
            </a:r>
            <a:r>
              <a:rPr lang="en-US" dirty="0"/>
              <a:t> = 36.sp,</a:t>
            </a:r>
          </a:p>
          <a:p>
            <a:r>
              <a:rPr lang="en-US" dirty="0"/>
              <a:t>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FontWeight.ExtraBold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color = Color(0xFF25b897),</a:t>
            </a:r>
          </a:p>
          <a:p>
            <a:r>
              <a:rPr lang="en-US" dirty="0"/>
              <a:t>            text = "Register"</a:t>
            </a:r>
          </a:p>
          <a:p>
            <a:r>
              <a:rPr lang="en-US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xmlns="" val="388494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383E7C6-874C-49B9-B6F6-A9E730F39959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9006" y="195943"/>
            <a:ext cx="893499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Spacer(modifier = </a:t>
            </a:r>
            <a:r>
              <a:rPr lang="en-US" dirty="0" err="1"/>
              <a:t>Modifier.height</a:t>
            </a:r>
            <a:r>
              <a:rPr lang="en-US" dirty="0"/>
              <a:t>(10.dp))</a:t>
            </a:r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username,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username = it },</a:t>
            </a:r>
          </a:p>
          <a:p>
            <a:r>
              <a:rPr lang="en-US" dirty="0"/>
              <a:t>            label = { Text("Username") },</a:t>
            </a:r>
          </a:p>
          <a:p>
            <a:r>
              <a:rPr lang="en-US" dirty="0"/>
              <a:t>            modifier = Modifier</a:t>
            </a:r>
          </a:p>
          <a:p>
            <a:r>
              <a:rPr lang="en-US" dirty="0"/>
              <a:t>                .padding(10.dp)</a:t>
            </a:r>
          </a:p>
          <a:p>
            <a:r>
              <a:rPr lang="en-US" dirty="0"/>
              <a:t>                .width(280.dp)</a:t>
            </a:r>
          </a:p>
          <a:p>
            <a:endParaRPr lang="en-US" dirty="0"/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email,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email = it },</a:t>
            </a:r>
          </a:p>
          <a:p>
            <a:r>
              <a:rPr lang="en-US" dirty="0"/>
              <a:t>            label = { Text("Email") },</a:t>
            </a:r>
          </a:p>
          <a:p>
            <a:r>
              <a:rPr lang="en-US" dirty="0"/>
              <a:t>            modifier = Modifier</a:t>
            </a:r>
          </a:p>
          <a:p>
            <a:r>
              <a:rPr lang="en-US" dirty="0"/>
              <a:t>                .padding(10.dp)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password,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password = it },</a:t>
            </a:r>
          </a:p>
          <a:p>
            <a:r>
              <a:rPr lang="en-US" dirty="0"/>
              <a:t>            label = { Text("Password") },</a:t>
            </a:r>
          </a:p>
        </p:txBody>
      </p:sp>
    </p:spTree>
    <p:extLst>
      <p:ext uri="{BB962C8B-B14F-4D97-AF65-F5344CB8AC3E}">
        <p14:creationId xmlns:p14="http://schemas.microsoft.com/office/powerpoint/2010/main" xmlns="" val="26238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" y="182880"/>
            <a:ext cx="8882743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visualTransformation</a:t>
            </a:r>
            <a:r>
              <a:rPr lang="en-US" dirty="0"/>
              <a:t> = </a:t>
            </a:r>
            <a:r>
              <a:rPr lang="en-US" dirty="0" err="1"/>
              <a:t>PasswordVisualTransformation</a:t>
            </a:r>
            <a:r>
              <a:rPr lang="en-US" dirty="0"/>
              <a:t>(),</a:t>
            </a:r>
          </a:p>
          <a:p>
            <a:r>
              <a:rPr lang="en-US" dirty="0"/>
              <a:t>            modifier = Modifier</a:t>
            </a:r>
          </a:p>
          <a:p>
            <a:r>
              <a:rPr lang="en-US" dirty="0"/>
              <a:t>                .padding(10.dp)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if (</a:t>
            </a:r>
            <a:r>
              <a:rPr lang="en-US" dirty="0" err="1"/>
              <a:t>error.isNotEmpty</a:t>
            </a:r>
            <a:r>
              <a:rPr lang="en-US" dirty="0"/>
              <a:t>()) {</a:t>
            </a:r>
          </a:p>
          <a:p>
            <a:r>
              <a:rPr lang="en-US" dirty="0"/>
              <a:t>            Text(</a:t>
            </a:r>
          </a:p>
          <a:p>
            <a:r>
              <a:rPr lang="en-US" dirty="0"/>
              <a:t>                text = error,</a:t>
            </a:r>
          </a:p>
          <a:p>
            <a:r>
              <a:rPr lang="en-US" dirty="0"/>
              <a:t>                color = </a:t>
            </a:r>
            <a:r>
              <a:rPr lang="en-US" dirty="0" err="1"/>
              <a:t>MaterialTheme.colors.error</a:t>
            </a:r>
            <a:r>
              <a:rPr lang="en-US" dirty="0"/>
              <a:t>,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(vertical = 16.dp)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Button(</a:t>
            </a:r>
          </a:p>
          <a:p>
            <a:r>
              <a:rPr lang="en-US" dirty="0"/>
              <a:t>            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username.isNotEmpty</a:t>
            </a:r>
            <a:r>
              <a:rPr lang="en-US" dirty="0"/>
              <a:t>() &amp;&amp; </a:t>
            </a:r>
            <a:r>
              <a:rPr lang="en-US" dirty="0" err="1"/>
              <a:t>password.isNotEmpty</a:t>
            </a:r>
            <a:r>
              <a:rPr lang="en-US" dirty="0"/>
              <a:t>() &amp;&amp; </a:t>
            </a:r>
            <a:r>
              <a:rPr lang="en-US" dirty="0" err="1"/>
              <a:t>email.isNotEmpty</a:t>
            </a:r>
            <a:r>
              <a:rPr lang="en-US" dirty="0"/>
              <a:t>())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user = User(</a:t>
            </a:r>
          </a:p>
          <a:p>
            <a:r>
              <a:rPr lang="en-US" dirty="0"/>
              <a:t>                        id = null,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firstName</a:t>
            </a:r>
            <a:r>
              <a:rPr lang="en-US" dirty="0"/>
              <a:t> = username,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lastName</a:t>
            </a:r>
            <a:r>
              <a:rPr lang="en-US" dirty="0"/>
              <a:t> = null,</a:t>
            </a:r>
          </a:p>
          <a:p>
            <a:r>
              <a:rPr lang="en-US" dirty="0"/>
              <a:t>                        email = email,</a:t>
            </a:r>
          </a:p>
          <a:p>
            <a:r>
              <a:rPr lang="en-US" dirty="0"/>
              <a:t>      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" y="0"/>
            <a:ext cx="89611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password = password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databaseHelper.insertUser</a:t>
            </a:r>
            <a:r>
              <a:rPr lang="en-US" dirty="0"/>
              <a:t>(user)</a:t>
            </a:r>
          </a:p>
          <a:p>
            <a:r>
              <a:rPr lang="en-US" dirty="0"/>
              <a:t>                    error = "User registered successfully"</a:t>
            </a:r>
          </a:p>
          <a:p>
            <a:r>
              <a:rPr lang="en-US" dirty="0"/>
              <a:t>                    // Start </a:t>
            </a:r>
            <a:r>
              <a:rPr lang="en-US" dirty="0" err="1"/>
              <a:t>LoginActivity</a:t>
            </a:r>
            <a:r>
              <a:rPr lang="en-US" dirty="0"/>
              <a:t> using the current context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Intent(</a:t>
            </a:r>
          </a:p>
          <a:p>
            <a:r>
              <a:rPr lang="en-US" dirty="0"/>
              <a:t>                            context,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LoginActivity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        )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} else {</a:t>
            </a:r>
          </a:p>
          <a:p>
            <a:r>
              <a:rPr lang="en-US" dirty="0"/>
              <a:t>                    error = "Please fill all fields"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    colors = </a:t>
            </a:r>
            <a:r>
              <a:rPr lang="en-US" dirty="0" err="1"/>
              <a:t>ButtonDefaults.buttonColors</a:t>
            </a:r>
            <a:r>
              <a:rPr lang="en-US" dirty="0"/>
              <a:t>(</a:t>
            </a:r>
            <a:r>
              <a:rPr lang="en-US" dirty="0" err="1"/>
              <a:t>backgroundColor</a:t>
            </a:r>
            <a:r>
              <a:rPr lang="en-US" dirty="0"/>
              <a:t> = Color(0xFF84adb8)),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(top = 16.dp),</a:t>
            </a:r>
          </a:p>
          <a:p>
            <a:endParaRPr lang="en-US" dirty="0"/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Text(text = "Register")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Spacer(modifier = </a:t>
            </a:r>
            <a:r>
              <a:rPr lang="en-US" dirty="0" err="1"/>
              <a:t>Modifier.width</a:t>
            </a:r>
            <a:r>
              <a:rPr lang="en-US" dirty="0"/>
              <a:t>(10.dp))</a:t>
            </a:r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(10.dp))</a:t>
            </a:r>
          </a:p>
        </p:txBody>
      </p:sp>
    </p:spTree>
    <p:extLst>
      <p:ext uri="{BB962C8B-B14F-4D97-AF65-F5344CB8AC3E}">
        <p14:creationId xmlns:p14="http://schemas.microsoft.com/office/powerpoint/2010/main" xmlns="" val="390272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app is a sample project that demonstrates how to use the Android Compose UI toolkit to build a survey app. The app allows the user to answer a series of questions. It showcases some of the key features of the Compose UI toolkit, data management, and user interactions.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Söhne"/>
                <a:cs typeface="Times New Roman" pitchFamily="18" charset="0"/>
              </a:rPr>
              <a:t>Text Input Field </a:t>
            </a:r>
            <a:r>
              <a:rPr lang="en-US" dirty="0">
                <a:latin typeface="Söhne"/>
                <a:cs typeface="Times New Roman" pitchFamily="18" charset="0"/>
              </a:rPr>
              <a:t>: A  simple text input area allowing users to type in their data, such as email, username, or password</a:t>
            </a:r>
            <a:r>
              <a:rPr lang="en-US" b="1" dirty="0">
                <a:latin typeface="Söhne"/>
                <a:cs typeface="Times New Roman" pitchFamily="18" charset="0"/>
              </a:rPr>
              <a:t>.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Söhne"/>
              </a:rPr>
              <a:t>Real-time Validation</a:t>
            </a:r>
            <a:r>
              <a:rPr lang="en-US" dirty="0">
                <a:latin typeface="Söhne"/>
              </a:rPr>
              <a:t>: </a:t>
            </a:r>
            <a:r>
              <a:rPr lang="en-US" dirty="0"/>
              <a:t>The entered text will be validated as the user types, providing instant feedback on whether the input meets certain criteria.</a:t>
            </a:r>
            <a:endParaRPr lang="en-US" sz="180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Söhne"/>
              </a:rPr>
              <a:t>Error Messages</a:t>
            </a:r>
            <a:r>
              <a:rPr lang="en-US" b="1" dirty="0"/>
              <a:t>: </a:t>
            </a:r>
            <a:r>
              <a:rPr lang="en-US" dirty="0"/>
              <a:t>Clear error messages or visual indicators (e.g., color changes, icons) when the input is invalid.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Valid Input Handling</a:t>
            </a:r>
            <a:r>
              <a:rPr lang="en-US" dirty="0"/>
              <a:t>: When the input is valid, the app can proceed with further actions, such as enabling a submit button.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UI/UX Design</a:t>
            </a:r>
            <a:r>
              <a:rPr lang="en-US" dirty="0"/>
              <a:t>: A user-friendly interface using Material Design components for a modern and consistent look and feel.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8844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F891875-C94F-42BD-AA87-9FDBC58731A2}"/>
              </a:ext>
            </a:extLst>
          </p:cNvPr>
          <p:cNvSpPr txBox="1"/>
          <p:nvPr/>
        </p:nvSpPr>
        <p:spPr>
          <a:xfrm>
            <a:off x="101600" y="1"/>
            <a:ext cx="904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235131" y="0"/>
            <a:ext cx="890886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Row() {</a:t>
            </a:r>
          </a:p>
          <a:p>
            <a:r>
              <a:rPr lang="en-US" dirty="0"/>
              <a:t>            Text(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(top = 14.dp), text = "Have an account?"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Intent(</a:t>
            </a:r>
          </a:p>
          <a:p>
            <a:r>
              <a:rPr lang="en-US" dirty="0"/>
              <a:t>                        context,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LoginActivity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})</a:t>
            </a:r>
          </a:p>
          <a:p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Spacer(modifier = </a:t>
            </a:r>
            <a:r>
              <a:rPr lang="en-US" dirty="0" err="1"/>
              <a:t>Modifier.width</a:t>
            </a:r>
            <a:r>
              <a:rPr lang="en-US" dirty="0"/>
              <a:t>(10.dp))</a:t>
            </a:r>
          </a:p>
          <a:p>
            <a:r>
              <a:rPr lang="en-US" dirty="0"/>
              <a:t>                Text( color = Color(0xFF25b897),text = "Log in")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private fun </a:t>
            </a:r>
            <a:r>
              <a:rPr lang="en-US" dirty="0" err="1"/>
              <a:t>startLoginActivity</a:t>
            </a:r>
            <a:r>
              <a:rPr lang="en-US" dirty="0"/>
              <a:t>(context: Context)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intent = Intent(context, </a:t>
            </a:r>
            <a:r>
              <a:rPr lang="en-US" dirty="0" err="1"/>
              <a:t>LoginActivity</a:t>
            </a:r>
            <a:r>
              <a:rPr lang="en-US" dirty="0"/>
              <a:t>::class.java)</a:t>
            </a:r>
          </a:p>
          <a:p>
            <a:r>
              <a:rPr lang="en-US" dirty="0"/>
              <a:t>    </a:t>
            </a:r>
            <a:r>
              <a:rPr lang="en-US" dirty="0" err="1"/>
              <a:t>ContextCompat.startActivity</a:t>
            </a:r>
            <a:r>
              <a:rPr lang="en-US" dirty="0"/>
              <a:t>(context, intent, null)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1053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943" y="195943"/>
            <a:ext cx="894805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AndroidMainfest.xml</a:t>
            </a:r>
          </a:p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&lt;manifest </a:t>
            </a:r>
            <a:r>
              <a:rPr lang="en-US" dirty="0" err="1"/>
              <a:t>xmlns:android</a:t>
            </a:r>
            <a:r>
              <a:rPr lang="en-US" dirty="0"/>
              <a:t>="http://schemas.android.com/apk/res/android"</a:t>
            </a:r>
          </a:p>
          <a:p>
            <a:r>
              <a:rPr lang="en-US" dirty="0"/>
              <a:t>    </a:t>
            </a:r>
            <a:r>
              <a:rPr lang="en-US" dirty="0" err="1"/>
              <a:t>xmlns:tools</a:t>
            </a:r>
            <a:r>
              <a:rPr lang="en-US" dirty="0"/>
              <a:t>="http://schemas.android.com/tools"&gt;</a:t>
            </a:r>
          </a:p>
          <a:p>
            <a:endParaRPr lang="en-US" dirty="0"/>
          </a:p>
          <a:p>
            <a:r>
              <a:rPr lang="en-US" dirty="0"/>
              <a:t>    &lt;application</a:t>
            </a:r>
          </a:p>
          <a:p>
            <a:r>
              <a:rPr lang="en-US" dirty="0"/>
              <a:t>        </a:t>
            </a:r>
            <a:r>
              <a:rPr lang="en-US" dirty="0" err="1"/>
              <a:t>android:allowBackup</a:t>
            </a:r>
            <a:r>
              <a:rPr lang="en-US" dirty="0"/>
              <a:t>="true"</a:t>
            </a:r>
          </a:p>
          <a:p>
            <a:r>
              <a:rPr lang="en-US" dirty="0"/>
              <a:t>        </a:t>
            </a:r>
            <a:r>
              <a:rPr lang="en-US" dirty="0" err="1"/>
              <a:t>android:dataExtractionRules</a:t>
            </a:r>
            <a:r>
              <a:rPr lang="en-US" dirty="0"/>
              <a:t>="@xml/</a:t>
            </a:r>
            <a:r>
              <a:rPr lang="en-US" dirty="0" err="1"/>
              <a:t>data_extraction_rules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android:fullBackupContent</a:t>
            </a:r>
            <a:r>
              <a:rPr lang="en-US" dirty="0"/>
              <a:t>="@xml/</a:t>
            </a:r>
            <a:r>
              <a:rPr lang="en-US" dirty="0" err="1"/>
              <a:t>backup_rules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android:icon</a:t>
            </a:r>
            <a:r>
              <a:rPr lang="en-US" dirty="0"/>
              <a:t>="@</a:t>
            </a:r>
            <a:r>
              <a:rPr lang="en-US" dirty="0" err="1"/>
              <a:t>mipmap</a:t>
            </a:r>
            <a:r>
              <a:rPr lang="en-US" dirty="0"/>
              <a:t>/</a:t>
            </a:r>
            <a:r>
              <a:rPr lang="en-US" dirty="0" err="1"/>
              <a:t>ic_launcher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android:supportsRtl</a:t>
            </a:r>
            <a:r>
              <a:rPr lang="en-US" dirty="0"/>
              <a:t>="true"</a:t>
            </a:r>
          </a:p>
          <a:p>
            <a:r>
              <a:rPr lang="en-US" dirty="0"/>
              <a:t>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Theme.SurveyApplication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tools:targetApi</a:t>
            </a:r>
            <a:r>
              <a:rPr lang="en-US" dirty="0"/>
              <a:t>="31"&gt;</a:t>
            </a:r>
          </a:p>
          <a:p>
            <a:r>
              <a:rPr lang="en-US" dirty="0"/>
              <a:t>        &lt;activity</a:t>
            </a:r>
          </a:p>
          <a:p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RegisterActivity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android:exported</a:t>
            </a:r>
            <a:r>
              <a:rPr lang="en-US" dirty="0"/>
              <a:t>="false"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title_activity_register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Theme.SurveyApplication</a:t>
            </a:r>
            <a:r>
              <a:rPr lang="en-US" dirty="0"/>
              <a:t>" /&gt;</a:t>
            </a:r>
          </a:p>
          <a:p>
            <a:r>
              <a:rPr lang="en-US" dirty="0"/>
              <a:t>        &lt;activity</a:t>
            </a:r>
          </a:p>
          <a:p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MainActivity</a:t>
            </a:r>
            <a:r>
              <a:rPr lang="en-US" dirty="0"/>
              <a:t>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006" y="248194"/>
            <a:ext cx="893499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android:exported</a:t>
            </a:r>
            <a:r>
              <a:rPr lang="en-US" dirty="0"/>
              <a:t>="false"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</a:t>
            </a:r>
            <a:r>
              <a:rPr lang="en-US" dirty="0" err="1"/>
              <a:t>MainActivity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Theme.SurveyApplication</a:t>
            </a:r>
            <a:r>
              <a:rPr lang="en-US" dirty="0"/>
              <a:t>" /&gt;</a:t>
            </a:r>
          </a:p>
          <a:p>
            <a:r>
              <a:rPr lang="en-US" dirty="0"/>
              <a:t>        &lt;activity</a:t>
            </a:r>
          </a:p>
          <a:p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AdminActivity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android:exported</a:t>
            </a:r>
            <a:r>
              <a:rPr lang="en-US" dirty="0"/>
              <a:t>="false"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title_activity_admin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Theme.SurveyApplication</a:t>
            </a:r>
            <a:r>
              <a:rPr lang="en-US" dirty="0"/>
              <a:t>" /&gt;</a:t>
            </a:r>
          </a:p>
          <a:p>
            <a:r>
              <a:rPr lang="en-US" dirty="0"/>
              <a:t>        &lt;activity</a:t>
            </a:r>
          </a:p>
          <a:p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LoginActivity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android:exported</a:t>
            </a:r>
            <a:r>
              <a:rPr lang="en-US" dirty="0"/>
              <a:t>="true"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Theme.SurveyApplication</a:t>
            </a:r>
            <a:r>
              <a:rPr lang="en-US" dirty="0"/>
              <a:t>"&gt;</a:t>
            </a:r>
          </a:p>
          <a:p>
            <a:r>
              <a:rPr lang="en-US" dirty="0"/>
              <a:t>            &lt;intent-filter&gt;</a:t>
            </a:r>
          </a:p>
          <a:p>
            <a:r>
              <a:rPr lang="en-US" dirty="0"/>
              <a:t>                &lt;action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android.intent.action.MAIN</a:t>
            </a:r>
            <a:r>
              <a:rPr lang="en-US" dirty="0"/>
              <a:t>" /&gt;</a:t>
            </a:r>
          </a:p>
          <a:p>
            <a:endParaRPr lang="en-US" dirty="0"/>
          </a:p>
          <a:p>
            <a:r>
              <a:rPr lang="en-US" dirty="0"/>
              <a:t>                &lt;category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android.intent.category.LAUNCHER</a:t>
            </a:r>
            <a:r>
              <a:rPr lang="en-US" dirty="0"/>
              <a:t>" /&gt;</a:t>
            </a:r>
          </a:p>
          <a:p>
            <a:r>
              <a:rPr lang="en-US" dirty="0"/>
              <a:t>            &lt;/intent-filter&gt;</a:t>
            </a:r>
          </a:p>
          <a:p>
            <a:r>
              <a:rPr lang="en-US" dirty="0"/>
              <a:t>        &lt;/activity&gt;</a:t>
            </a:r>
          </a:p>
          <a:p>
            <a:r>
              <a:rPr lang="en-US" dirty="0"/>
              <a:t>    &lt;/application&gt;</a:t>
            </a:r>
          </a:p>
          <a:p>
            <a:endParaRPr lang="en-US" dirty="0"/>
          </a:p>
          <a:p>
            <a:r>
              <a:rPr lang="en-US" dirty="0"/>
              <a:t>&lt;/manifest&gt;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603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OUTPUT:</a:t>
            </a:r>
          </a:p>
          <a:p>
            <a:endParaRPr lang="en-US" u="sng" dirty="0"/>
          </a:p>
          <a:p>
            <a:r>
              <a:rPr lang="en-US" u="sng" dirty="0"/>
              <a:t>Login Page:</a:t>
            </a:r>
          </a:p>
        </p:txBody>
      </p:sp>
      <p:pic>
        <p:nvPicPr>
          <p:cNvPr id="5" name="Picture 4" descr="image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836024"/>
            <a:ext cx="3086100" cy="5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3281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132" y="209006"/>
            <a:ext cx="6722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Register Page :</a:t>
            </a:r>
          </a:p>
        </p:txBody>
      </p:sp>
      <p:pic>
        <p:nvPicPr>
          <p:cNvPr id="5" name="Picture 4" descr="image26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613954"/>
            <a:ext cx="3086100" cy="59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0331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9817" y="169817"/>
            <a:ext cx="6609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Main Page :</a:t>
            </a:r>
          </a:p>
        </p:txBody>
      </p:sp>
      <p:pic>
        <p:nvPicPr>
          <p:cNvPr id="4" name="Picture 3" descr="image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627016"/>
            <a:ext cx="3086100" cy="59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2014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944" y="326571"/>
            <a:ext cx="6763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Survey Details:</a:t>
            </a:r>
          </a:p>
        </p:txBody>
      </p:sp>
      <p:pic>
        <p:nvPicPr>
          <p:cNvPr id="3" name="Picture 2" descr="image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445" y="744582"/>
            <a:ext cx="3161109" cy="50553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Activity.java: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131" y="783771"/>
            <a:ext cx="890886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com.example.surveyapplication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androidx.compose.foundation.layout</a:t>
            </a:r>
            <a:r>
              <a:rPr lang="en-US" dirty="0"/>
              <a:t>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androidx.compose.material</a:t>
            </a:r>
            <a:r>
              <a:rPr lang="en-US" dirty="0"/>
              <a:t>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androidx.compose.runtime</a:t>
            </a:r>
            <a:r>
              <a:rPr lang="en-US" dirty="0"/>
              <a:t>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androidx.compose.ui.text.style.TextAlign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androidx.compose.ui.tooling.preview.Preview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com.example.surveyapplication.ui.theme.SurveyApplicationTheme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37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19CFC3-497C-4E5F-9E30-95F69F18FF1D}"/>
              </a:ext>
            </a:extLst>
          </p:cNvPr>
          <p:cNvSpPr txBox="1"/>
          <p:nvPr/>
        </p:nvSpPr>
        <p:spPr>
          <a:xfrm>
            <a:off x="139700" y="1"/>
            <a:ext cx="9004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509" y="378823"/>
            <a:ext cx="88304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MainActivity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private </a:t>
            </a:r>
            <a:r>
              <a:rPr lang="en-US" dirty="0" err="1"/>
              <a:t>lateinit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SurveyDatabaseHelper</a:t>
            </a:r>
            <a:endParaRPr lang="en-US" dirty="0"/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databaseHelper</a:t>
            </a:r>
            <a:r>
              <a:rPr lang="en-US" dirty="0"/>
              <a:t> = </a:t>
            </a:r>
            <a:r>
              <a:rPr lang="en-US" dirty="0" err="1"/>
              <a:t>SurveyDatabaseHelper</a:t>
            </a:r>
            <a:r>
              <a:rPr lang="en-US" dirty="0"/>
              <a:t>(this)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FormScreen</a:t>
            </a:r>
            <a:r>
              <a:rPr lang="en-US" dirty="0"/>
              <a:t>(this, </a:t>
            </a:r>
            <a:r>
              <a:rPr lang="en-US" dirty="0" err="1"/>
              <a:t>databaseHelper</a:t>
            </a:r>
            <a:r>
              <a:rPr lang="en-US" dirty="0"/>
              <a:t>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fun </a:t>
            </a:r>
            <a:r>
              <a:rPr lang="en-US" dirty="0" err="1"/>
              <a:t>FormScreen</a:t>
            </a:r>
            <a:r>
              <a:rPr lang="en-US" dirty="0"/>
              <a:t>(context: Context,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SurveyDatabaseHelper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Image(</a:t>
            </a:r>
          </a:p>
          <a:p>
            <a:r>
              <a:rPr lang="en-US" dirty="0"/>
              <a:t>       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R.drawable.background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"",</a:t>
            </a:r>
          </a:p>
          <a:p>
            <a:r>
              <a:rPr lang="en-US" dirty="0"/>
              <a:t>        alpha =0.1F,</a:t>
            </a:r>
          </a:p>
          <a:p>
            <a:r>
              <a:rPr lang="en-US" dirty="0"/>
              <a:t>        </a:t>
            </a:r>
            <a:r>
              <a:rPr lang="en-US" dirty="0" err="1"/>
              <a:t>contentScale</a:t>
            </a:r>
            <a:r>
              <a:rPr lang="en-US" dirty="0"/>
              <a:t> = </a:t>
            </a:r>
            <a:r>
              <a:rPr lang="en-US" dirty="0" err="1"/>
              <a:t>ContentScale.FillHeight</a:t>
            </a:r>
            <a:r>
              <a:rPr lang="en-US" dirty="0"/>
              <a:t>,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Modifier.padding</a:t>
            </a:r>
            <a:r>
              <a:rPr lang="en-US" dirty="0"/>
              <a:t>(top = 40.dp)</a:t>
            </a:r>
          </a:p>
          <a:p>
            <a:r>
              <a:rPr lang="en-US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xmlns="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383" y="365760"/>
            <a:ext cx="8856617" cy="5961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name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age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mobileNumber</a:t>
            </a:r>
            <a:r>
              <a:rPr lang="en-US" dirty="0"/>
              <a:t>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genderOptions</a:t>
            </a:r>
            <a:r>
              <a:rPr lang="en-US" dirty="0"/>
              <a:t> = </a:t>
            </a:r>
            <a:r>
              <a:rPr lang="en-US" dirty="0" err="1"/>
              <a:t>listOf</a:t>
            </a:r>
            <a:r>
              <a:rPr lang="en-US" dirty="0"/>
              <a:t>("Male", "Female", "Other")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selectedGender</a:t>
            </a:r>
            <a:r>
              <a:rPr lang="en-US" dirty="0"/>
              <a:t>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error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diabeticsOptions</a:t>
            </a:r>
            <a:r>
              <a:rPr lang="en-US" dirty="0"/>
              <a:t> = </a:t>
            </a:r>
            <a:r>
              <a:rPr lang="en-US" dirty="0" err="1"/>
              <a:t>listOf</a:t>
            </a:r>
            <a:r>
              <a:rPr lang="en-US" dirty="0"/>
              <a:t>("Diabetic", "Not Diabetic")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selectedDiabetics</a:t>
            </a:r>
            <a:r>
              <a:rPr lang="en-US" dirty="0"/>
              <a:t>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endParaRPr lang="en-US" dirty="0"/>
          </a:p>
          <a:p>
            <a:r>
              <a:rPr lang="en-US" dirty="0"/>
              <a:t>    Column(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Modifier.padding</a:t>
            </a:r>
            <a:r>
              <a:rPr lang="en-US" dirty="0"/>
              <a:t>(24.dp),</a:t>
            </a:r>
          </a:p>
          <a:p>
            <a:r>
              <a:rPr lang="en-US" dirty="0"/>
              <a:t>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Alignment.Start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Arrangement.SpaceEvenly</a:t>
            </a:r>
            <a:endParaRPr lang="en-US" dirty="0"/>
          </a:p>
          <a:p>
            <a:r>
              <a:rPr lang="en-US" dirty="0"/>
              <a:t>    ) {</a:t>
            </a:r>
          </a:p>
          <a:p>
            <a:endParaRPr lang="en-US" dirty="0"/>
          </a:p>
          <a:p>
            <a:r>
              <a:rPr lang="en-US" dirty="0"/>
              <a:t>        Text(</a:t>
            </a:r>
          </a:p>
          <a:p>
            <a:r>
              <a:rPr lang="en-US" dirty="0"/>
              <a:t>            </a:t>
            </a:r>
            <a:r>
              <a:rPr lang="en-US" dirty="0" err="1"/>
              <a:t>fontSize</a:t>
            </a:r>
            <a:r>
              <a:rPr lang="en-US" dirty="0"/>
              <a:t> = 36.sp,</a:t>
            </a:r>
          </a:p>
          <a:p>
            <a:r>
              <a:rPr lang="en-US" dirty="0"/>
              <a:t>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text = "Survey on Diabetics",</a:t>
            </a:r>
          </a:p>
          <a:p>
            <a:r>
              <a:rPr lang="en-US" dirty="0"/>
              <a:t>            color = Color(0xFF25b897)</a:t>
            </a:r>
          </a:p>
          <a:p>
            <a:r>
              <a:rPr lang="en-US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xmlns="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78823" y="156753"/>
            <a:ext cx="8699863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Spacer(modifier = </a:t>
            </a:r>
            <a:r>
              <a:rPr lang="en-US" dirty="0" err="1"/>
              <a:t>Modifier.height</a:t>
            </a:r>
            <a:r>
              <a:rPr lang="en-US" dirty="0"/>
              <a:t>(24.dp))</a:t>
            </a:r>
          </a:p>
          <a:p>
            <a:endParaRPr lang="en-US" dirty="0"/>
          </a:p>
          <a:p>
            <a:r>
              <a:rPr lang="en-US" dirty="0"/>
              <a:t>        Text(text = "Name :", </a:t>
            </a:r>
            <a:r>
              <a:rPr lang="en-US" dirty="0" err="1"/>
              <a:t>fontSize</a:t>
            </a:r>
            <a:r>
              <a:rPr lang="en-US" dirty="0"/>
              <a:t> = 20.sp)</a:t>
            </a:r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name,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name = it },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(14.dp))</a:t>
            </a:r>
          </a:p>
          <a:p>
            <a:endParaRPr lang="en-US" dirty="0"/>
          </a:p>
          <a:p>
            <a:r>
              <a:rPr lang="en-US" dirty="0"/>
              <a:t>        Text(text = "Age :", </a:t>
            </a:r>
            <a:r>
              <a:rPr lang="en-US" dirty="0" err="1"/>
              <a:t>fontSize</a:t>
            </a:r>
            <a:r>
              <a:rPr lang="en-US" dirty="0"/>
              <a:t> = 20.sp)</a:t>
            </a:r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age,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age = it },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(14.dp))</a:t>
            </a:r>
          </a:p>
          <a:p>
            <a:endParaRPr lang="en-US" dirty="0"/>
          </a:p>
          <a:p>
            <a:r>
              <a:rPr lang="en-US" dirty="0"/>
              <a:t>        Text(text = "Mobile Number :", </a:t>
            </a:r>
            <a:r>
              <a:rPr lang="en-US" dirty="0" err="1"/>
              <a:t>fontSize</a:t>
            </a:r>
            <a:r>
              <a:rPr lang="en-US" dirty="0"/>
              <a:t> = 20.sp)</a:t>
            </a:r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</a:t>
            </a:r>
            <a:r>
              <a:rPr lang="en-US" dirty="0" err="1"/>
              <a:t>mobileNumber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</a:t>
            </a:r>
            <a:r>
              <a:rPr lang="en-US" dirty="0" err="1"/>
              <a:t>mobileNumber</a:t>
            </a:r>
            <a:r>
              <a:rPr lang="en-US" dirty="0"/>
              <a:t> = it },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xmlns="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9E2A31-04A7-41D0-8A7B-A87EE7FD3A82}"/>
              </a:ext>
            </a:extLst>
          </p:cNvPr>
          <p:cNvSpPr txBox="1"/>
          <p:nvPr/>
        </p:nvSpPr>
        <p:spPr>
          <a:xfrm>
            <a:off x="0" y="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571" y="235130"/>
            <a:ext cx="8817429" cy="642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Spacer(modifier = </a:t>
            </a:r>
            <a:r>
              <a:rPr lang="en-US" dirty="0" err="1"/>
              <a:t>Modifier.height</a:t>
            </a:r>
            <a:r>
              <a:rPr lang="en-US" dirty="0"/>
              <a:t>(14.dp))</a:t>
            </a:r>
          </a:p>
          <a:p>
            <a:endParaRPr lang="en-US" dirty="0"/>
          </a:p>
          <a:p>
            <a:r>
              <a:rPr lang="en-US" dirty="0"/>
              <a:t>        Text(text = "Gender :", </a:t>
            </a:r>
            <a:r>
              <a:rPr lang="en-US" dirty="0" err="1"/>
              <a:t>fontSize</a:t>
            </a:r>
            <a:r>
              <a:rPr lang="en-US" dirty="0"/>
              <a:t> = 20.sp)</a:t>
            </a:r>
          </a:p>
          <a:p>
            <a:r>
              <a:rPr lang="en-US" dirty="0"/>
              <a:t>        </a:t>
            </a:r>
            <a:r>
              <a:rPr lang="en-US" dirty="0" err="1"/>
              <a:t>RadioGroup</a:t>
            </a:r>
            <a:r>
              <a:rPr lang="en-US" dirty="0"/>
              <a:t>(</a:t>
            </a:r>
          </a:p>
          <a:p>
            <a:r>
              <a:rPr lang="en-US" dirty="0"/>
              <a:t>            options = </a:t>
            </a:r>
            <a:r>
              <a:rPr lang="en-US" dirty="0" err="1"/>
              <a:t>genderOptions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selectedOption</a:t>
            </a:r>
            <a:r>
              <a:rPr lang="en-US" dirty="0"/>
              <a:t> = </a:t>
            </a:r>
            <a:r>
              <a:rPr lang="en-US" dirty="0" err="1"/>
              <a:t>selectedGender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onSelectedChange</a:t>
            </a:r>
            <a:r>
              <a:rPr lang="en-US" dirty="0"/>
              <a:t> = { </a:t>
            </a:r>
            <a:r>
              <a:rPr lang="en-US" dirty="0" err="1"/>
              <a:t>selectedGender</a:t>
            </a:r>
            <a:r>
              <a:rPr lang="en-US" dirty="0"/>
              <a:t> = it }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(14.dp))</a:t>
            </a:r>
          </a:p>
          <a:p>
            <a:endParaRPr lang="en-US" dirty="0"/>
          </a:p>
          <a:p>
            <a:r>
              <a:rPr lang="en-US" dirty="0"/>
              <a:t>        Text(text = "Diabetics :", </a:t>
            </a:r>
            <a:r>
              <a:rPr lang="en-US" dirty="0" err="1"/>
              <a:t>fontSize</a:t>
            </a:r>
            <a:r>
              <a:rPr lang="en-US" dirty="0"/>
              <a:t> = 20.sp)</a:t>
            </a:r>
          </a:p>
          <a:p>
            <a:r>
              <a:rPr lang="en-US" dirty="0"/>
              <a:t>        </a:t>
            </a:r>
            <a:r>
              <a:rPr lang="en-US" dirty="0" err="1"/>
              <a:t>RadioGroup</a:t>
            </a:r>
            <a:r>
              <a:rPr lang="en-US" dirty="0"/>
              <a:t>(</a:t>
            </a:r>
          </a:p>
          <a:p>
            <a:r>
              <a:rPr lang="en-US" dirty="0"/>
              <a:t>            options = </a:t>
            </a:r>
            <a:r>
              <a:rPr lang="en-US" dirty="0" err="1"/>
              <a:t>diabeticsOptions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selectedOption</a:t>
            </a:r>
            <a:r>
              <a:rPr lang="en-US" dirty="0"/>
              <a:t> = </a:t>
            </a:r>
            <a:r>
              <a:rPr lang="en-US" dirty="0" err="1"/>
              <a:t>selectedDiabetics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onSelectedChange</a:t>
            </a:r>
            <a:r>
              <a:rPr lang="en-US" dirty="0"/>
              <a:t> = { </a:t>
            </a:r>
            <a:r>
              <a:rPr lang="en-US" dirty="0" err="1"/>
              <a:t>selectedDiabetics</a:t>
            </a:r>
            <a:r>
              <a:rPr lang="en-US" dirty="0"/>
              <a:t> = it }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Text(</a:t>
            </a:r>
          </a:p>
          <a:p>
            <a:r>
              <a:rPr lang="en-US" dirty="0"/>
              <a:t>            text = error,</a:t>
            </a:r>
          </a:p>
          <a:p>
            <a:r>
              <a:rPr lang="en-US" dirty="0"/>
              <a:t>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(bottom = 16.dp)</a:t>
            </a:r>
          </a:p>
          <a:p>
            <a:r>
              <a:rPr lang="en-US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xmlns="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A700AA-973F-432C-89C2-7ED1BEEFB94F}"/>
              </a:ext>
            </a:extLst>
          </p:cNvPr>
          <p:cNvSpPr txBox="1"/>
          <p:nvPr/>
        </p:nvSpPr>
        <p:spPr>
          <a:xfrm>
            <a:off x="0" y="401428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4137" y="0"/>
            <a:ext cx="869986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Button(</a:t>
            </a:r>
          </a:p>
          <a:p>
            <a:r>
              <a:rPr lang="en-US" dirty="0"/>
              <a:t>            </a:t>
            </a:r>
            <a:r>
              <a:rPr lang="en-US" dirty="0" err="1"/>
              <a:t>onClick</a:t>
            </a:r>
            <a:r>
              <a:rPr lang="en-US" dirty="0"/>
              <a:t> = {  if (</a:t>
            </a:r>
            <a:r>
              <a:rPr lang="en-US" dirty="0" err="1"/>
              <a:t>name.isNotEmpty</a:t>
            </a:r>
            <a:r>
              <a:rPr lang="en-US" dirty="0"/>
              <a:t>() &amp;&amp; </a:t>
            </a:r>
            <a:r>
              <a:rPr lang="en-US" dirty="0" err="1"/>
              <a:t>age.isNotEmpty</a:t>
            </a:r>
            <a:r>
              <a:rPr lang="en-US" dirty="0"/>
              <a:t>() &amp;&amp; </a:t>
            </a:r>
            <a:r>
              <a:rPr lang="en-US" dirty="0" err="1"/>
              <a:t>mobileNumber.isNotEmpty</a:t>
            </a:r>
            <a:r>
              <a:rPr lang="en-US" dirty="0"/>
              <a:t>() &amp;&amp; </a:t>
            </a:r>
            <a:r>
              <a:rPr lang="en-US" dirty="0" err="1"/>
              <a:t>genderOptions.isNotEmpty</a:t>
            </a:r>
            <a:r>
              <a:rPr lang="en-US" dirty="0"/>
              <a:t>() &amp;&amp; </a:t>
            </a:r>
            <a:r>
              <a:rPr lang="en-US" dirty="0" err="1"/>
              <a:t>diabeticsOptions.isNotEmpty</a:t>
            </a:r>
            <a:r>
              <a:rPr lang="en-US" dirty="0"/>
              <a:t>()) {</a:t>
            </a:r>
          </a:p>
          <a:p>
            <a:r>
              <a:rPr lang="en-US" dirty="0"/>
              <a:t>                </a:t>
            </a:r>
            <a:r>
              <a:rPr lang="en-US" dirty="0" err="1"/>
              <a:t>val</a:t>
            </a:r>
            <a:r>
              <a:rPr lang="en-US" dirty="0"/>
              <a:t> survey = Survey(</a:t>
            </a:r>
          </a:p>
          <a:p>
            <a:r>
              <a:rPr lang="en-US" dirty="0"/>
              <a:t>                    id = null,</a:t>
            </a:r>
          </a:p>
          <a:p>
            <a:r>
              <a:rPr lang="en-US" dirty="0"/>
              <a:t>                    name = name,</a:t>
            </a:r>
          </a:p>
          <a:p>
            <a:r>
              <a:rPr lang="en-US" dirty="0"/>
              <a:t>                    age = age,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mobileNumber</a:t>
            </a:r>
            <a:r>
              <a:rPr lang="en-US" dirty="0"/>
              <a:t> = </a:t>
            </a:r>
            <a:r>
              <a:rPr lang="en-US" dirty="0" err="1"/>
              <a:t>mobileNumber</a:t>
            </a:r>
            <a:r>
              <a:rPr lang="en-US" dirty="0"/>
              <a:t>,</a:t>
            </a:r>
          </a:p>
          <a:p>
            <a:r>
              <a:rPr lang="en-US" dirty="0"/>
              <a:t>                    gender = </a:t>
            </a:r>
            <a:r>
              <a:rPr lang="en-US" dirty="0" err="1"/>
              <a:t>selectedGender</a:t>
            </a:r>
            <a:r>
              <a:rPr lang="en-US" dirty="0"/>
              <a:t>,</a:t>
            </a:r>
          </a:p>
          <a:p>
            <a:r>
              <a:rPr lang="en-US" dirty="0"/>
              <a:t>                    diabetics = </a:t>
            </a:r>
            <a:r>
              <a:rPr lang="en-US" dirty="0" err="1"/>
              <a:t>selectedDiabetics</a:t>
            </a:r>
            <a:endParaRPr lang="en-US" dirty="0"/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    </a:t>
            </a:r>
            <a:r>
              <a:rPr lang="en-US" dirty="0" err="1"/>
              <a:t>databaseHelper.insertSurvey</a:t>
            </a:r>
            <a:r>
              <a:rPr lang="en-US" dirty="0"/>
              <a:t>(survey)</a:t>
            </a:r>
          </a:p>
          <a:p>
            <a:r>
              <a:rPr lang="en-US" dirty="0"/>
              <a:t>                error = "Survey Completed"</a:t>
            </a:r>
          </a:p>
          <a:p>
            <a:endParaRPr lang="en-US" dirty="0"/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error = "Please fill all fields"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    colors = </a:t>
            </a:r>
            <a:r>
              <a:rPr lang="en-US" dirty="0" err="1"/>
              <a:t>ButtonDefaults.buttonColors</a:t>
            </a:r>
            <a:r>
              <a:rPr lang="en-US" dirty="0"/>
              <a:t>(</a:t>
            </a:r>
            <a:r>
              <a:rPr lang="en-US" dirty="0" err="1"/>
              <a:t>backgroundColor</a:t>
            </a:r>
            <a:r>
              <a:rPr lang="en-US" dirty="0"/>
              <a:t> = Color(0xFF84adb8)),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(start = 70.dp).size(height = 60.dp, width = 200.dp)</a:t>
            </a:r>
          </a:p>
          <a:p>
            <a:r>
              <a:rPr lang="en-US" dirty="0"/>
              <a:t>        ) </a:t>
            </a:r>
          </a:p>
        </p:txBody>
      </p:sp>
    </p:spTree>
    <p:extLst>
      <p:ext uri="{BB962C8B-B14F-4D97-AF65-F5344CB8AC3E}">
        <p14:creationId xmlns:p14="http://schemas.microsoft.com/office/powerpoint/2010/main" xmlns="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AD3793-4DCD-4C93-88A2-3ECA9258C25F}"/>
              </a:ext>
            </a:extLst>
          </p:cNvPr>
          <p:cNvSpPr txBox="1"/>
          <p:nvPr/>
        </p:nvSpPr>
        <p:spPr>
          <a:xfrm>
            <a:off x="88900" y="114300"/>
            <a:ext cx="11645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78823" y="300446"/>
            <a:ext cx="876517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        Text(text = "Submit")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@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fun </a:t>
            </a:r>
            <a:r>
              <a:rPr lang="en-US" dirty="0" err="1"/>
              <a:t>RadioGroup</a:t>
            </a:r>
            <a:r>
              <a:rPr lang="en-US" dirty="0"/>
              <a:t>(</a:t>
            </a:r>
          </a:p>
          <a:p>
            <a:r>
              <a:rPr lang="en-US" dirty="0"/>
              <a:t>    options: List&lt;String&gt;,</a:t>
            </a:r>
          </a:p>
          <a:p>
            <a:r>
              <a:rPr lang="en-US" dirty="0"/>
              <a:t>    </a:t>
            </a:r>
            <a:r>
              <a:rPr lang="en-US" dirty="0" err="1"/>
              <a:t>selectedOption</a:t>
            </a:r>
            <a:r>
              <a:rPr lang="en-US" dirty="0"/>
              <a:t>: String?,</a:t>
            </a:r>
          </a:p>
          <a:p>
            <a:r>
              <a:rPr lang="en-US" dirty="0"/>
              <a:t>    </a:t>
            </a:r>
            <a:r>
              <a:rPr lang="en-US" dirty="0" err="1"/>
              <a:t>onSelectedChange</a:t>
            </a:r>
            <a:r>
              <a:rPr lang="en-US" dirty="0"/>
              <a:t>: (String) -&gt; Unit</a:t>
            </a:r>
          </a:p>
          <a:p>
            <a:r>
              <a:rPr lang="en-US" dirty="0"/>
              <a:t>) {</a:t>
            </a:r>
          </a:p>
          <a:p>
            <a:r>
              <a:rPr lang="en-US" dirty="0"/>
              <a:t>    Column {</a:t>
            </a:r>
          </a:p>
          <a:p>
            <a:r>
              <a:rPr lang="en-US" dirty="0"/>
              <a:t>        </a:t>
            </a:r>
            <a:r>
              <a:rPr lang="en-US" dirty="0" err="1"/>
              <a:t>options.forEach</a:t>
            </a:r>
            <a:r>
              <a:rPr lang="en-US" dirty="0"/>
              <a:t> { option -&gt;</a:t>
            </a:r>
          </a:p>
          <a:p>
            <a:r>
              <a:rPr lang="en-US" dirty="0"/>
              <a:t>            Row(</a:t>
            </a:r>
          </a:p>
          <a:p>
            <a:r>
              <a:rPr lang="en-US" dirty="0"/>
              <a:t>               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        .padding(horizontal = 5.dp)</a:t>
            </a:r>
          </a:p>
          <a:p>
            <a:r>
              <a:rPr lang="en-US" dirty="0"/>
              <a:t>            ) {</a:t>
            </a:r>
          </a:p>
          <a:p>
            <a:r>
              <a:rPr lang="en-US" dirty="0"/>
              <a:t>                </a:t>
            </a:r>
            <a:r>
              <a:rPr lang="en-US" dirty="0" err="1"/>
              <a:t>RadioButton</a:t>
            </a:r>
            <a:r>
              <a:rPr lang="en-US" dirty="0"/>
              <a:t>(</a:t>
            </a:r>
          </a:p>
          <a:p>
            <a:r>
              <a:rPr lang="en-US" dirty="0"/>
              <a:t>                    selected = option == </a:t>
            </a:r>
            <a:r>
              <a:rPr lang="en-US" dirty="0" err="1"/>
              <a:t>selectedOption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onClick</a:t>
            </a:r>
            <a:r>
              <a:rPr lang="en-US" dirty="0"/>
              <a:t> = { </a:t>
            </a:r>
            <a:r>
              <a:rPr lang="en-US" dirty="0" err="1"/>
              <a:t>onSelectedChange</a:t>
            </a:r>
            <a:r>
              <a:rPr lang="en-US" dirty="0"/>
              <a:t>(option) }</a:t>
            </a:r>
          </a:p>
          <a:p>
            <a:r>
              <a:rPr lang="en-US" dirty="0"/>
              <a:t>                       )</a:t>
            </a:r>
          </a:p>
        </p:txBody>
      </p:sp>
    </p:spTree>
    <p:extLst>
      <p:ext uri="{BB962C8B-B14F-4D97-AF65-F5344CB8AC3E}">
        <p14:creationId xmlns:p14="http://schemas.microsoft.com/office/powerpoint/2010/main" xmlns="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241</TotalTime>
  <Words>1972</Words>
  <Application>Microsoft Office PowerPoint</Application>
  <PresentationFormat>Custom</PresentationFormat>
  <Paragraphs>479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Facet</vt:lpstr>
      <vt:lpstr>    COMPOSE INPUT : A DEMONSTRATION OF TEXT INPUT AND VALIDATION WITH ANDROID COMPOSE </vt:lpstr>
      <vt:lpstr>                      DESCRIPTION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22CS021</cp:lastModifiedBy>
  <cp:revision>30</cp:revision>
  <dcterms:created xsi:type="dcterms:W3CDTF">2024-03-18T04:06:37Z</dcterms:created>
  <dcterms:modified xsi:type="dcterms:W3CDTF">2024-11-19T08:14:15Z</dcterms:modified>
</cp:coreProperties>
</file>