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11"/>
  </p:notesMasterIdLst>
  <p:handoutMasterIdLst>
    <p:handoutMasterId r:id="rId12"/>
  </p:handoutMasterIdLst>
  <p:sldIdLst>
    <p:sldId id="334" r:id="rId5"/>
    <p:sldId id="316" r:id="rId6"/>
    <p:sldId id="343" r:id="rId7"/>
    <p:sldId id="351" r:id="rId8"/>
    <p:sldId id="350" r:id="rId9"/>
    <p:sldId id="34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CA592B-D0DF-46E7-AAC4-E7CD886DD738}" v="15" dt="2024-03-26T15:13:04.372"/>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84967" autoAdjust="0"/>
  </p:normalViewPr>
  <p:slideViewPr>
    <p:cSldViewPr snapToGrid="0">
      <p:cViewPr varScale="1">
        <p:scale>
          <a:sx n="82" d="100"/>
          <a:sy n="82" d="100"/>
        </p:scale>
        <p:origin x="720" y="72"/>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aivani Muthukannan" userId="ce793358-48eb-4f31-b69d-3547166ec62a" providerId="ADAL" clId="{34CA592B-D0DF-46E7-AAC4-E7CD886DD738}"/>
    <pc:docChg chg="undo custSel addSld delSld modSld">
      <pc:chgData name="Kalaivani Muthukannan" userId="ce793358-48eb-4f31-b69d-3547166ec62a" providerId="ADAL" clId="{34CA592B-D0DF-46E7-AAC4-E7CD886DD738}" dt="2024-03-26T15:13:23.843" v="113" actId="20577"/>
      <pc:docMkLst>
        <pc:docMk/>
      </pc:docMkLst>
      <pc:sldChg chg="addSp delSp modSp mod modAnim">
        <pc:chgData name="Kalaivani Muthukannan" userId="ce793358-48eb-4f31-b69d-3547166ec62a" providerId="ADAL" clId="{34CA592B-D0DF-46E7-AAC4-E7CD886DD738}" dt="2024-03-25T17:11:55.359" v="9"/>
        <pc:sldMkLst>
          <pc:docMk/>
          <pc:sldMk cId="3037812869" sldId="316"/>
        </pc:sldMkLst>
        <pc:spChg chg="add del mod">
          <ac:chgData name="Kalaivani Muthukannan" userId="ce793358-48eb-4f31-b69d-3547166ec62a" providerId="ADAL" clId="{34CA592B-D0DF-46E7-AAC4-E7CD886DD738}" dt="2024-03-25T17:08:30.571" v="1" actId="21"/>
          <ac:spMkLst>
            <pc:docMk/>
            <pc:sldMk cId="3037812869" sldId="316"/>
            <ac:spMk id="5" creationId="{168BBCF0-B8C7-7D7B-A9FE-68F916495A94}"/>
          </ac:spMkLst>
        </pc:spChg>
        <pc:spChg chg="add del mod">
          <ac:chgData name="Kalaivani Muthukannan" userId="ce793358-48eb-4f31-b69d-3547166ec62a" providerId="ADAL" clId="{34CA592B-D0DF-46E7-AAC4-E7CD886DD738}" dt="2024-03-25T17:11:20.981" v="3" actId="931"/>
          <ac:spMkLst>
            <pc:docMk/>
            <pc:sldMk cId="3037812869" sldId="316"/>
            <ac:spMk id="8" creationId="{BF3F8155-1A13-1F1E-7BBE-822C20A0388A}"/>
          </ac:spMkLst>
        </pc:spChg>
        <pc:picChg chg="add del">
          <ac:chgData name="Kalaivani Muthukannan" userId="ce793358-48eb-4f31-b69d-3547166ec62a" providerId="ADAL" clId="{34CA592B-D0DF-46E7-AAC4-E7CD886DD738}" dt="2024-03-25T17:11:11.445" v="2" actId="21"/>
          <ac:picMkLst>
            <pc:docMk/>
            <pc:sldMk cId="3037812869" sldId="316"/>
            <ac:picMk id="6" creationId="{B520C53E-8329-74AB-5229-BCDE630B2E13}"/>
          </ac:picMkLst>
        </pc:picChg>
        <pc:picChg chg="add mod">
          <ac:chgData name="Kalaivani Muthukannan" userId="ce793358-48eb-4f31-b69d-3547166ec62a" providerId="ADAL" clId="{34CA592B-D0DF-46E7-AAC4-E7CD886DD738}" dt="2024-03-25T17:11:42.100" v="7" actId="1076"/>
          <ac:picMkLst>
            <pc:docMk/>
            <pc:sldMk cId="3037812869" sldId="316"/>
            <ac:picMk id="10" creationId="{D2A0D11A-B5C6-F06F-8984-2DEFF037156E}"/>
          </ac:picMkLst>
        </pc:picChg>
      </pc:sldChg>
      <pc:sldChg chg="addSp delSp modSp del mod">
        <pc:chgData name="Kalaivani Muthukannan" userId="ce793358-48eb-4f31-b69d-3547166ec62a" providerId="ADAL" clId="{34CA592B-D0DF-46E7-AAC4-E7CD886DD738}" dt="2024-03-26T14:59:08.965" v="41" actId="47"/>
        <pc:sldMkLst>
          <pc:docMk/>
          <pc:sldMk cId="1941235776" sldId="337"/>
        </pc:sldMkLst>
        <pc:spChg chg="mod">
          <ac:chgData name="Kalaivani Muthukannan" userId="ce793358-48eb-4f31-b69d-3547166ec62a" providerId="ADAL" clId="{34CA592B-D0DF-46E7-AAC4-E7CD886DD738}" dt="2024-03-26T14:58:28.570" v="40" actId="255"/>
          <ac:spMkLst>
            <pc:docMk/>
            <pc:sldMk cId="1941235776" sldId="337"/>
            <ac:spMk id="2" creationId="{8695A271-8875-6BCE-0A4A-542683BB3917}"/>
          </ac:spMkLst>
        </pc:spChg>
        <pc:spChg chg="add del">
          <ac:chgData name="Kalaivani Muthukannan" userId="ce793358-48eb-4f31-b69d-3547166ec62a" providerId="ADAL" clId="{34CA592B-D0DF-46E7-AAC4-E7CD886DD738}" dt="2024-03-26T14:54:10.004" v="16" actId="22"/>
          <ac:spMkLst>
            <pc:docMk/>
            <pc:sldMk cId="1941235776" sldId="337"/>
            <ac:spMk id="4" creationId="{8B10CFFD-B337-A347-08DF-24429ED75393}"/>
          </ac:spMkLst>
        </pc:spChg>
        <pc:spChg chg="add mod">
          <ac:chgData name="Kalaivani Muthukannan" userId="ce793358-48eb-4f31-b69d-3547166ec62a" providerId="ADAL" clId="{34CA592B-D0DF-46E7-AAC4-E7CD886DD738}" dt="2024-03-26T14:56:08.933" v="36" actId="1076"/>
          <ac:spMkLst>
            <pc:docMk/>
            <pc:sldMk cId="1941235776" sldId="337"/>
            <ac:spMk id="6" creationId="{DB7F78D7-E7B3-EB39-85A1-CFB8B5BB799A}"/>
          </ac:spMkLst>
        </pc:spChg>
      </pc:sldChg>
      <pc:sldChg chg="addSp delSp modSp mod">
        <pc:chgData name="Kalaivani Muthukannan" userId="ce793358-48eb-4f31-b69d-3547166ec62a" providerId="ADAL" clId="{34CA592B-D0DF-46E7-AAC4-E7CD886DD738}" dt="2024-03-26T15:13:23.843" v="113" actId="20577"/>
        <pc:sldMkLst>
          <pc:docMk/>
          <pc:sldMk cId="3962753978" sldId="343"/>
        </pc:sldMkLst>
        <pc:spChg chg="mod">
          <ac:chgData name="Kalaivani Muthukannan" userId="ce793358-48eb-4f31-b69d-3547166ec62a" providerId="ADAL" clId="{34CA592B-D0DF-46E7-AAC4-E7CD886DD738}" dt="2024-03-26T15:13:23.843" v="113" actId="20577"/>
          <ac:spMkLst>
            <pc:docMk/>
            <pc:sldMk cId="3962753978" sldId="343"/>
            <ac:spMk id="2" creationId="{A6768171-F501-5EC9-8849-5D0FE73AE00B}"/>
          </ac:spMkLst>
        </pc:spChg>
        <pc:spChg chg="mod">
          <ac:chgData name="Kalaivani Muthukannan" userId="ce793358-48eb-4f31-b69d-3547166ec62a" providerId="ADAL" clId="{34CA592B-D0DF-46E7-AAC4-E7CD886DD738}" dt="2024-03-26T15:05:29.058" v="66" actId="20577"/>
          <ac:spMkLst>
            <pc:docMk/>
            <pc:sldMk cId="3962753978" sldId="343"/>
            <ac:spMk id="3" creationId="{338A9D03-6CF8-D31E-2E06-88AEBCEF7D9B}"/>
          </ac:spMkLst>
        </pc:spChg>
        <pc:spChg chg="add del mod">
          <ac:chgData name="Kalaivani Muthukannan" userId="ce793358-48eb-4f31-b69d-3547166ec62a" providerId="ADAL" clId="{34CA592B-D0DF-46E7-AAC4-E7CD886DD738}" dt="2024-03-26T15:09:03.143" v="72"/>
          <ac:spMkLst>
            <pc:docMk/>
            <pc:sldMk cId="3962753978" sldId="343"/>
            <ac:spMk id="4" creationId="{0DBE4A36-D7A0-65AE-0D88-C73993CDD756}"/>
          </ac:spMkLst>
        </pc:spChg>
        <pc:picChg chg="mod">
          <ac:chgData name="Kalaivani Muthukannan" userId="ce793358-48eb-4f31-b69d-3547166ec62a" providerId="ADAL" clId="{34CA592B-D0DF-46E7-AAC4-E7CD886DD738}" dt="2024-03-26T15:05:55.116" v="69" actId="1076"/>
          <ac:picMkLst>
            <pc:docMk/>
            <pc:sldMk cId="3962753978" sldId="343"/>
            <ac:picMk id="10" creationId="{A704362B-B0CE-7E54-F2B8-4EC1A4A7CC55}"/>
          </ac:picMkLst>
        </pc:picChg>
        <pc:picChg chg="mod">
          <ac:chgData name="Kalaivani Muthukannan" userId="ce793358-48eb-4f31-b69d-3547166ec62a" providerId="ADAL" clId="{34CA592B-D0DF-46E7-AAC4-E7CD886DD738}" dt="2024-03-26T15:05:50.128" v="68" actId="1076"/>
          <ac:picMkLst>
            <pc:docMk/>
            <pc:sldMk cId="3962753978" sldId="343"/>
            <ac:picMk id="12" creationId="{8E3C460B-CB05-1754-A8E9-6BC47209D76F}"/>
          </ac:picMkLst>
        </pc:picChg>
        <pc:picChg chg="mod">
          <ac:chgData name="Kalaivani Muthukannan" userId="ce793358-48eb-4f31-b69d-3547166ec62a" providerId="ADAL" clId="{34CA592B-D0DF-46E7-AAC4-E7CD886DD738}" dt="2024-03-26T15:05:45.039" v="67" actId="1076"/>
          <ac:picMkLst>
            <pc:docMk/>
            <pc:sldMk cId="3962753978" sldId="343"/>
            <ac:picMk id="14" creationId="{311B5362-0DB6-EBDB-5BF6-45A44FC99D41}"/>
          </ac:picMkLst>
        </pc:picChg>
        <pc:picChg chg="add mod">
          <ac:chgData name="Kalaivani Muthukannan" userId="ce793358-48eb-4f31-b69d-3547166ec62a" providerId="ADAL" clId="{34CA592B-D0DF-46E7-AAC4-E7CD886DD738}" dt="2024-03-26T15:09:27.272" v="77" actId="1076"/>
          <ac:picMkLst>
            <pc:docMk/>
            <pc:sldMk cId="3962753978" sldId="343"/>
            <ac:picMk id="1026" creationId="{0A1211F2-89BB-08A4-D314-3566B523F68B}"/>
          </ac:picMkLst>
        </pc:picChg>
        <pc:picChg chg="del">
          <ac:chgData name="Kalaivani Muthukannan" userId="ce793358-48eb-4f31-b69d-3547166ec62a" providerId="ADAL" clId="{34CA592B-D0DF-46E7-AAC4-E7CD886DD738}" dt="2024-03-26T15:06:34.332" v="70" actId="478"/>
          <ac:picMkLst>
            <pc:docMk/>
            <pc:sldMk cId="3962753978" sldId="343"/>
            <ac:picMk id="3074" creationId="{AC91F099-528B-8427-EC1A-AAA0162ECDFF}"/>
          </ac:picMkLst>
        </pc:picChg>
      </pc:sldChg>
      <pc:sldChg chg="modSp mod">
        <pc:chgData name="Kalaivani Muthukannan" userId="ce793358-48eb-4f31-b69d-3547166ec62a" providerId="ADAL" clId="{34CA592B-D0DF-46E7-AAC4-E7CD886DD738}" dt="2024-03-26T15:13:04.372" v="112" actId="1076"/>
        <pc:sldMkLst>
          <pc:docMk/>
          <pc:sldMk cId="1979693306" sldId="350"/>
        </pc:sldMkLst>
        <pc:spChg chg="mod">
          <ac:chgData name="Kalaivani Muthukannan" userId="ce793358-48eb-4f31-b69d-3547166ec62a" providerId="ADAL" clId="{34CA592B-D0DF-46E7-AAC4-E7CD886DD738}" dt="2024-03-26T15:12:45.931" v="109"/>
          <ac:spMkLst>
            <pc:docMk/>
            <pc:sldMk cId="1979693306" sldId="350"/>
            <ac:spMk id="3" creationId="{78D5066D-603E-CE08-1DB6-9793F86C22F8}"/>
          </ac:spMkLst>
        </pc:spChg>
        <pc:picChg chg="mod">
          <ac:chgData name="Kalaivani Muthukannan" userId="ce793358-48eb-4f31-b69d-3547166ec62a" providerId="ADAL" clId="{34CA592B-D0DF-46E7-AAC4-E7CD886DD738}" dt="2024-03-26T15:13:04.372" v="112" actId="1076"/>
          <ac:picMkLst>
            <pc:docMk/>
            <pc:sldMk cId="1979693306" sldId="350"/>
            <ac:picMk id="4098" creationId="{BD95EBC6-7224-41E9-7ECC-576BBCF31DDA}"/>
          </ac:picMkLst>
        </pc:picChg>
      </pc:sldChg>
      <pc:sldChg chg="modSp add mod">
        <pc:chgData name="Kalaivani Muthukannan" userId="ce793358-48eb-4f31-b69d-3547166ec62a" providerId="ADAL" clId="{34CA592B-D0DF-46E7-AAC4-E7CD886DD738}" dt="2024-03-26T15:10:36.144" v="97" actId="1076"/>
        <pc:sldMkLst>
          <pc:docMk/>
          <pc:sldMk cId="542238436" sldId="351"/>
        </pc:sldMkLst>
        <pc:spChg chg="mod">
          <ac:chgData name="Kalaivani Muthukannan" userId="ce793358-48eb-4f31-b69d-3547166ec62a" providerId="ADAL" clId="{34CA592B-D0DF-46E7-AAC4-E7CD886DD738}" dt="2024-03-26T15:09:56.294" v="91" actId="20577"/>
          <ac:spMkLst>
            <pc:docMk/>
            <pc:sldMk cId="542238436" sldId="351"/>
            <ac:spMk id="2" creationId="{A6768171-F501-5EC9-8849-5D0FE73AE00B}"/>
          </ac:spMkLst>
        </pc:spChg>
        <pc:picChg chg="mod">
          <ac:chgData name="Kalaivani Muthukannan" userId="ce793358-48eb-4f31-b69d-3547166ec62a" providerId="ADAL" clId="{34CA592B-D0DF-46E7-AAC4-E7CD886DD738}" dt="2024-03-26T15:10:24.685" v="93" actId="1076"/>
          <ac:picMkLst>
            <pc:docMk/>
            <pc:sldMk cId="542238436" sldId="351"/>
            <ac:picMk id="10" creationId="{A704362B-B0CE-7E54-F2B8-4EC1A4A7CC55}"/>
          </ac:picMkLst>
        </pc:picChg>
        <pc:picChg chg="mod">
          <ac:chgData name="Kalaivani Muthukannan" userId="ce793358-48eb-4f31-b69d-3547166ec62a" providerId="ADAL" clId="{34CA592B-D0DF-46E7-AAC4-E7CD886DD738}" dt="2024-03-26T15:10:27.783" v="94" actId="1076"/>
          <ac:picMkLst>
            <pc:docMk/>
            <pc:sldMk cId="542238436" sldId="351"/>
            <ac:picMk id="12" creationId="{8E3C460B-CB05-1754-A8E9-6BC47209D76F}"/>
          </ac:picMkLst>
        </pc:picChg>
        <pc:picChg chg="mod">
          <ac:chgData name="Kalaivani Muthukannan" userId="ce793358-48eb-4f31-b69d-3547166ec62a" providerId="ADAL" clId="{34CA592B-D0DF-46E7-AAC4-E7CD886DD738}" dt="2024-03-26T15:10:36.144" v="97" actId="1076"/>
          <ac:picMkLst>
            <pc:docMk/>
            <pc:sldMk cId="542238436" sldId="351"/>
            <ac:picMk id="14" creationId="{311B5362-0DB6-EBDB-5BF6-45A44FC99D41}"/>
          </ac:picMkLst>
        </pc:picChg>
        <pc:picChg chg="mod">
          <ac:chgData name="Kalaivani Muthukannan" userId="ce793358-48eb-4f31-b69d-3547166ec62a" providerId="ADAL" clId="{34CA592B-D0DF-46E7-AAC4-E7CD886DD738}" dt="2024-03-26T15:10:15.867" v="92" actId="1076"/>
          <ac:picMkLst>
            <pc:docMk/>
            <pc:sldMk cId="542238436" sldId="351"/>
            <ac:picMk id="3074" creationId="{AC91F099-528B-8427-EC1A-AAA0162ECDF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3/26/2024</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3/26/2024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346677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4010776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109901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361336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openclipart.org/detail/32935/fwd__bubble_hand_drawn-by-rejon-177666" TargetMode="External"/><Relationship Id="rId3" Type="http://schemas.openxmlformats.org/officeDocument/2006/relationships/hyperlink" Target="https://www.syncfusion.com/" TargetMode="Externa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pixabay.com/en/earth-map-globe-world-australia-145504/" TargetMode="Externa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hyperlink" Target="https://pixabay.com/es/smartphone-tel%C3%A9fono-m%C3%B3vil-tel%C3%A9fono-1132675/" TargetMode="External"/><Relationship Id="rId4" Type="http://schemas.openxmlformats.org/officeDocument/2006/relationships/hyperlink" Target="https://www.syncfusion.com/maui-controls/maui-datagrid" TargetMode="Externa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yncfusion.com/" TargetMode="External"/><Relationship Id="rId7" Type="http://schemas.openxmlformats.org/officeDocument/2006/relationships/hyperlink" Target="https://pixabay.com/en/earth-map-globe-world-australia-145504/"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png"/><Relationship Id="rId11" Type="http://schemas.openxmlformats.org/officeDocument/2006/relationships/hyperlink" Target="https://pixabay.com/es/smartphone-tel%C3%A9fono-m%C3%B3vil-tel%C3%A9fono-1132675/" TargetMode="External"/><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hyperlink" Target="https://www.syncfusion.com/maui-controls/maui-datagrid" TargetMode="External"/><Relationship Id="rId9" Type="http://schemas.openxmlformats.org/officeDocument/2006/relationships/hyperlink" Target="https://openclipart.org/detail/32935/fwd__bubble_hand_drawn-by-rejon-177666"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59633" y="354563"/>
            <a:ext cx="7473819" cy="2915817"/>
          </a:xfrm>
        </p:spPr>
        <p:txBody>
          <a:bodyPr/>
          <a:lstStyle/>
          <a:p>
            <a:r>
              <a:rPr lang="en-US" dirty="0">
                <a:latin typeface="Cambria" panose="02040503050406030204" pitchFamily="18" charset="0"/>
                <a:ea typeface="Cambria" panose="02040503050406030204" pitchFamily="18" charset="0"/>
              </a:rPr>
              <a:t>The Most important components in </a:t>
            </a:r>
            <a:r>
              <a:rPr lang="en-US" dirty="0" err="1">
                <a:latin typeface="Cambria" panose="02040503050406030204" pitchFamily="18" charset="0"/>
                <a:ea typeface="Cambria" panose="02040503050406030204" pitchFamily="18" charset="0"/>
              </a:rPr>
              <a:t>syncfusion</a:t>
            </a:r>
            <a:r>
              <a:rPr lang="en-US" dirty="0">
                <a:latin typeface="Cambria" panose="02040503050406030204" pitchFamily="18" charset="0"/>
                <a:ea typeface="Cambria" panose="02040503050406030204" pitchFamily="18" charset="0"/>
              </a:rPr>
              <a:t>..</a:t>
            </a:r>
          </a:p>
        </p:txBody>
      </p:sp>
      <p:sp>
        <p:nvSpPr>
          <p:cNvPr id="4" name="TextBox 3">
            <a:extLst>
              <a:ext uri="{FF2B5EF4-FFF2-40B4-BE49-F238E27FC236}">
                <a16:creationId xmlns:a16="http://schemas.microsoft.com/office/drawing/2014/main" id="{5163E6B1-FD60-0BD6-6045-E248DA6C7F08}"/>
              </a:ext>
            </a:extLst>
          </p:cNvPr>
          <p:cNvSpPr txBox="1"/>
          <p:nvPr/>
        </p:nvSpPr>
        <p:spPr>
          <a:xfrm>
            <a:off x="6690049" y="4023154"/>
            <a:ext cx="2696547" cy="1384995"/>
          </a:xfrm>
          <a:prstGeom prst="rect">
            <a:avLst/>
          </a:prstGeom>
          <a:noFill/>
        </p:spPr>
        <p:txBody>
          <a:bodyPr wrap="square">
            <a:spAutoFit/>
          </a:bodyPr>
          <a:lstStyle/>
          <a:p>
            <a:r>
              <a:rPr lang="en-US" sz="2800" dirty="0">
                <a:solidFill>
                  <a:schemeClr val="bg1">
                    <a:lumMod val="95000"/>
                  </a:schemeClr>
                </a:solidFill>
                <a:latin typeface="Cambria" panose="02040503050406030204" pitchFamily="18" charset="0"/>
                <a:ea typeface="Cambria" panose="02040503050406030204" pitchFamily="18" charset="0"/>
              </a:rPr>
              <a:t>KALAIVANI</a:t>
            </a:r>
            <a:r>
              <a:rPr lang="en-US" sz="2800" dirty="0">
                <a:latin typeface="Cambria" panose="02040503050406030204" pitchFamily="18" charset="0"/>
                <a:ea typeface="Cambria" panose="02040503050406030204" pitchFamily="18" charset="0"/>
              </a:rPr>
              <a:t> </a:t>
            </a:r>
            <a:r>
              <a:rPr lang="en-US" sz="2800" dirty="0">
                <a:solidFill>
                  <a:schemeClr val="bg1"/>
                </a:solidFill>
                <a:latin typeface="Cambria" panose="02040503050406030204" pitchFamily="18" charset="0"/>
                <a:ea typeface="Cambria" panose="02040503050406030204" pitchFamily="18" charset="0"/>
              </a:rPr>
              <a:t>M</a:t>
            </a:r>
          </a:p>
          <a:p>
            <a:r>
              <a:rPr lang="en-US" sz="2800" dirty="0">
                <a:solidFill>
                  <a:schemeClr val="bg1"/>
                </a:solidFill>
                <a:latin typeface="Cambria" panose="02040503050406030204" pitchFamily="18" charset="0"/>
                <a:ea typeface="Cambria" panose="02040503050406030204" pitchFamily="18" charset="0"/>
              </a:rPr>
              <a:t>SF4616</a:t>
            </a:r>
          </a:p>
          <a:p>
            <a:endParaRPr lang="en-US" sz="2800" dirty="0"/>
          </a:p>
        </p:txBody>
      </p:sp>
    </p:spTree>
    <p:extLst>
      <p:ext uri="{BB962C8B-B14F-4D97-AF65-F5344CB8AC3E}">
        <p14:creationId xmlns:p14="http://schemas.microsoft.com/office/powerpoint/2010/main" val="295540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43DF-1FE9-01BE-435F-1729F4AB3DE4}"/>
              </a:ext>
            </a:extLst>
          </p:cNvPr>
          <p:cNvSpPr>
            <a:spLocks noGrp="1"/>
          </p:cNvSpPr>
          <p:nvPr>
            <p:ph type="title"/>
          </p:nvPr>
        </p:nvSpPr>
        <p:spPr>
          <a:xfrm>
            <a:off x="3984171" y="614202"/>
            <a:ext cx="7050445" cy="1102631"/>
          </a:xfrm>
        </p:spPr>
        <p:txBody>
          <a:bodyPr/>
          <a:lstStyle/>
          <a:p>
            <a:r>
              <a:rPr lang="en-US" dirty="0" err="1">
                <a:latin typeface="Cambria" panose="02040503050406030204" pitchFamily="18" charset="0"/>
                <a:ea typeface="Cambria" panose="02040503050406030204" pitchFamily="18" charset="0"/>
              </a:rPr>
              <a:t>tHE</a:t>
            </a:r>
            <a:r>
              <a:rPr lang="en-US" dirty="0">
                <a:latin typeface="Cambria" panose="02040503050406030204" pitchFamily="18" charset="0"/>
                <a:ea typeface="Cambria" panose="02040503050406030204" pitchFamily="18" charset="0"/>
              </a:rPr>
              <a:t> MOST IMPORTANT </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COMPONENTs </a:t>
            </a:r>
          </a:p>
        </p:txBody>
      </p:sp>
      <p:sp>
        <p:nvSpPr>
          <p:cNvPr id="4" name="Text Placeholder 3">
            <a:extLst>
              <a:ext uri="{FF2B5EF4-FFF2-40B4-BE49-F238E27FC236}">
                <a16:creationId xmlns:a16="http://schemas.microsoft.com/office/drawing/2014/main" id="{BFAF7377-87AF-3A8C-539C-8A9651F5DA33}"/>
              </a:ext>
            </a:extLst>
          </p:cNvPr>
          <p:cNvSpPr>
            <a:spLocks noGrp="1"/>
          </p:cNvSpPr>
          <p:nvPr>
            <p:ph type="body" sz="quarter" idx="17"/>
          </p:nvPr>
        </p:nvSpPr>
        <p:spPr>
          <a:xfrm>
            <a:off x="5122380" y="2015412"/>
            <a:ext cx="5918068" cy="4222617"/>
          </a:xfrm>
        </p:spPr>
        <p:txBody>
          <a:bodyPr/>
          <a:lstStyle/>
          <a:p>
            <a:r>
              <a:rPr lang="en-US" dirty="0">
                <a:latin typeface="Cambria" panose="02040503050406030204" pitchFamily="18" charset="0"/>
                <a:ea typeface="Cambria" panose="02040503050406030204" pitchFamily="18" charset="0"/>
              </a:rPr>
              <a:t>DATA GRID</a:t>
            </a:r>
          </a:p>
          <a:p>
            <a:r>
              <a:rPr lang="en-US" dirty="0">
                <a:latin typeface="Cambria" panose="02040503050406030204" pitchFamily="18" charset="0"/>
                <a:ea typeface="Cambria" panose="02040503050406030204" pitchFamily="18" charset="0"/>
              </a:rPr>
              <a:t>CHART</a:t>
            </a:r>
          </a:p>
          <a:p>
            <a:r>
              <a:rPr lang="en-US" dirty="0">
                <a:latin typeface="Cambria" panose="02040503050406030204" pitchFamily="18" charset="0"/>
                <a:ea typeface="Cambria" panose="02040503050406030204" pitchFamily="18" charset="0"/>
              </a:rPr>
              <a:t>LISTVIEW</a:t>
            </a:r>
          </a:p>
          <a:p>
            <a:r>
              <a:rPr lang="en-US" dirty="0">
                <a:latin typeface="Cambria" panose="02040503050406030204" pitchFamily="18" charset="0"/>
                <a:ea typeface="Cambria" panose="02040503050406030204" pitchFamily="18" charset="0"/>
              </a:rPr>
              <a:t>SCHEDULE</a:t>
            </a:r>
          </a:p>
          <a:p>
            <a:r>
              <a:rPr lang="en-US" dirty="0">
                <a:latin typeface="Cambria" panose="02040503050406030204" pitchFamily="18" charset="0"/>
                <a:ea typeface="Cambria" panose="02040503050406030204" pitchFamily="18" charset="0"/>
              </a:rPr>
              <a:t>LIST VIEW</a:t>
            </a:r>
          </a:p>
          <a:p>
            <a:r>
              <a:rPr lang="en-US" dirty="0">
                <a:latin typeface="Cambria" panose="02040503050406030204" pitchFamily="18" charset="0"/>
                <a:ea typeface="Cambria" panose="02040503050406030204" pitchFamily="18" charset="0"/>
              </a:rPr>
              <a:t>PDF VIEWER</a:t>
            </a:r>
          </a:p>
          <a:p>
            <a:r>
              <a:rPr lang="en-US" dirty="0">
                <a:latin typeface="Cambria" panose="02040503050406030204" pitchFamily="18" charset="0"/>
                <a:ea typeface="Cambria" panose="02040503050406030204" pitchFamily="18" charset="0"/>
              </a:rPr>
              <a:t>EXCEL LIBRARY</a:t>
            </a:r>
          </a:p>
          <a:p>
            <a:endParaRPr lang="en-US" dirty="0"/>
          </a:p>
          <a:p>
            <a:r>
              <a:rPr lang="en-US" dirty="0"/>
              <a:t>	</a:t>
            </a:r>
          </a:p>
          <a:p>
            <a:endParaRPr lang="en-US" dirty="0"/>
          </a:p>
        </p:txBody>
      </p:sp>
      <p:pic>
        <p:nvPicPr>
          <p:cNvPr id="10" name="Picture Placeholder 9" descr="A blue and orange squares&#10;&#10;Description automatically generated">
            <a:extLst>
              <a:ext uri="{FF2B5EF4-FFF2-40B4-BE49-F238E27FC236}">
                <a16:creationId xmlns:a16="http://schemas.microsoft.com/office/drawing/2014/main" id="{D2A0D11A-B5C6-F06F-8984-2DEFF037156E}"/>
              </a:ext>
            </a:extLst>
          </p:cNvPr>
          <p:cNvPicPr>
            <a:picLocks noGrp="1" noChangeAspect="1"/>
          </p:cNvPicPr>
          <p:nvPr>
            <p:ph type="pic" sz="quarter" idx="14"/>
          </p:nvPr>
        </p:nvPicPr>
        <p:blipFill>
          <a:blip r:embed="rId3"/>
          <a:srcRect l="643" r="643"/>
          <a:stretch>
            <a:fillRect/>
          </a:stretch>
        </p:blipFill>
        <p:spPr>
          <a:xfrm>
            <a:off x="1610351" y="1716833"/>
            <a:ext cx="3707972" cy="3707971"/>
          </a:xfrm>
        </p:spPr>
      </p:pic>
    </p:spTree>
    <p:extLst>
      <p:ext uri="{BB962C8B-B14F-4D97-AF65-F5344CB8AC3E}">
        <p14:creationId xmlns:p14="http://schemas.microsoft.com/office/powerpoint/2010/main" val="303781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874643" y="640080"/>
            <a:ext cx="10707756" cy="1029694"/>
          </a:xfrm>
        </p:spPr>
        <p:txBody>
          <a:bodyPr/>
          <a:lstStyle/>
          <a:p>
            <a:r>
              <a:rPr lang="en-US"/>
              <a:t>Data grid</a:t>
            </a:r>
            <a:endParaRPr lang="en-US" dirty="0"/>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280157" y="1934818"/>
            <a:ext cx="8115633" cy="4611756"/>
          </a:xfrm>
        </p:spPr>
        <p:txBody>
          <a:bodyPr>
            <a:normAutofit/>
          </a:bodyPr>
          <a:lstStyle/>
          <a:p>
            <a:pPr algn="just">
              <a:lnSpc>
                <a:spcPct val="100000"/>
              </a:lnSpc>
            </a:pPr>
            <a:r>
              <a:rPr lang="en-US" sz="2000" b="0" i="0" dirty="0">
                <a:solidFill>
                  <a:srgbClr val="1A1A1A"/>
                </a:solidFill>
                <a:effectLst/>
                <a:latin typeface="Nirmala UI" panose="020B0502040204020203" pitchFamily="34" charset="0"/>
                <a:ea typeface="Nirmala UI" panose="020B0502040204020203" pitchFamily="34" charset="0"/>
                <a:cs typeface="Nirmala UI" panose="020B0502040204020203"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sz="2000" dirty="0">
              <a:solidFill>
                <a:srgbClr val="1A1A1A"/>
              </a:solidFill>
              <a:latin typeface="Nirmala UI" panose="020B0502040204020203" pitchFamily="34" charset="0"/>
              <a:ea typeface="Nirmala UI" panose="020B0502040204020203" pitchFamily="34" charset="0"/>
              <a:cs typeface="Nirmala UI" panose="020B0502040204020203" pitchFamily="34" charset="0"/>
            </a:endParaRPr>
          </a:p>
          <a:p>
            <a:pPr algn="just"/>
            <a:endParaRPr lang="en-US" sz="20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endParaRPr>
          </a:p>
          <a:p>
            <a:pPr algn="just"/>
            <a:r>
              <a:rPr lang="en-US" sz="20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rPr>
              <a:t>SUPPORTED PLATFORMS:</a:t>
            </a:r>
          </a:p>
          <a:p>
            <a:pPr algn="just"/>
            <a:r>
              <a:rPr lang="en-US" sz="20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rPr>
              <a:t>            </a:t>
            </a:r>
            <a:r>
              <a:rPr lang="en-US" sz="1600" dirty="0" err="1">
                <a:solidFill>
                  <a:srgbClr val="1A1A1A"/>
                </a:solidFill>
                <a:latin typeface="Nirmala Text" panose="020B0502040204020203" pitchFamily="34" charset="0"/>
                <a:ea typeface="Nirmala Text" panose="020B0502040204020203" pitchFamily="34" charset="0"/>
                <a:cs typeface="Nirmala Text" panose="020B0502040204020203" pitchFamily="34" charset="0"/>
                <a:hlinkClick r:id="rId3"/>
              </a:rPr>
              <a:t>Javascript</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rPr>
              <a:t>    </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hlinkClick r:id="rId3"/>
              </a:rPr>
              <a:t>Angular</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rPr>
              <a:t>  </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hlinkClick r:id="rId3"/>
              </a:rPr>
              <a:t>React</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rPr>
              <a:t>  </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hlinkClick r:id="rId3"/>
              </a:rPr>
              <a:t>Vue</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rPr>
              <a:t>    </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hlinkClick r:id="rId3"/>
              </a:rPr>
              <a:t> </a:t>
            </a:r>
            <a:r>
              <a:rPr lang="en-US" sz="1600" dirty="0" err="1">
                <a:solidFill>
                  <a:srgbClr val="1A1A1A"/>
                </a:solidFill>
                <a:latin typeface="Nirmala Text" panose="020B0502040204020203" pitchFamily="34" charset="0"/>
                <a:ea typeface="Nirmala Text" panose="020B0502040204020203" pitchFamily="34" charset="0"/>
                <a:cs typeface="Nirmala Text" panose="020B0502040204020203" pitchFamily="34" charset="0"/>
                <a:hlinkClick r:id="rId3"/>
              </a:rPr>
              <a:t>Blazor</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rPr>
              <a:t>    </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hlinkClick r:id="rId3"/>
              </a:rPr>
              <a:t>Flutter</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rPr>
              <a:t>  </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hlinkClick r:id="rId3"/>
              </a:rPr>
              <a:t>ASP.NET MVC </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rPr>
              <a:t> </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hlinkClick r:id="rId3"/>
              </a:rPr>
              <a:t>ASP.NET Core</a:t>
            </a:r>
            <a:endPar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endParaRPr>
          </a:p>
          <a:p>
            <a:pPr algn="just"/>
            <a:r>
              <a:rPr lang="en-US" sz="1400" dirty="0">
                <a:latin typeface="Nirmala Text" panose="020B0502040204020203" pitchFamily="34" charset="0"/>
                <a:ea typeface="Nirmala Text" panose="020B0502040204020203" pitchFamily="34" charset="0"/>
                <a:cs typeface="Nirmala Text" panose="020B0502040204020203" pitchFamily="34" charset="0"/>
              </a:rPr>
              <a:t>        </a:t>
            </a:r>
          </a:p>
          <a:p>
            <a:pPr algn="just"/>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a:latin typeface="Nirmala Text" panose="020B0502040204020203" pitchFamily="34" charset="0"/>
                <a:ea typeface="Nirmala Text" panose="020B0502040204020203" pitchFamily="34" charset="0"/>
                <a:cs typeface="Nirmala Text" panose="020B0502040204020203" pitchFamily="34" charset="0"/>
                <a:hlinkClick r:id="rId3"/>
              </a:rPr>
              <a:t>WinForms </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a:latin typeface="Nirmala Text" panose="020B0502040204020203" pitchFamily="34" charset="0"/>
                <a:ea typeface="Nirmala Text" panose="020B0502040204020203" pitchFamily="34" charset="0"/>
                <a:cs typeface="Nirmala Text" panose="020B0502040204020203" pitchFamily="34" charset="0"/>
                <a:hlinkClick r:id="rId3"/>
              </a:rPr>
              <a:t>WPF</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a:latin typeface="Nirmala Text" panose="020B0502040204020203" pitchFamily="34" charset="0"/>
                <a:ea typeface="Nirmala Text" panose="020B0502040204020203" pitchFamily="34" charset="0"/>
                <a:cs typeface="Nirmala Text" panose="020B0502040204020203" pitchFamily="34" charset="0"/>
                <a:hlinkClick r:id="rId3"/>
              </a:rPr>
              <a:t>Xamarin</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a:latin typeface="Nirmala Text" panose="020B0502040204020203" pitchFamily="34" charset="0"/>
                <a:ea typeface="Nirmala Text" panose="020B0502040204020203" pitchFamily="34" charset="0"/>
                <a:cs typeface="Nirmala Text" panose="020B0502040204020203" pitchFamily="34" charset="0"/>
                <a:hlinkClick r:id="rId3"/>
              </a:rPr>
              <a:t>Flutter</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err="1">
                <a:latin typeface="Nirmala Text" panose="020B0502040204020203" pitchFamily="34" charset="0"/>
                <a:ea typeface="Nirmala Text" panose="020B0502040204020203" pitchFamily="34" charset="0"/>
                <a:cs typeface="Nirmala Text" panose="020B0502040204020203" pitchFamily="34" charset="0"/>
                <a:hlinkClick r:id="rId3"/>
              </a:rPr>
              <a:t>WinUI</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a:latin typeface="Nirmala Text" panose="020B0502040204020203" pitchFamily="34" charset="0"/>
                <a:ea typeface="Nirmala Text" panose="020B0502040204020203" pitchFamily="34" charset="0"/>
                <a:cs typeface="Nirmala Text" panose="020B0502040204020203" pitchFamily="34" charset="0"/>
                <a:hlinkClick r:id="rId3"/>
              </a:rPr>
              <a:t> .NET MAUI</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a:latin typeface="Nirmala Text" panose="020B0502040204020203" pitchFamily="34" charset="0"/>
                <a:ea typeface="Nirmala Text" panose="020B0502040204020203" pitchFamily="34" charset="0"/>
                <a:cs typeface="Nirmala Text" panose="020B0502040204020203" pitchFamily="34" charset="0"/>
                <a:hlinkClick r:id="rId3"/>
              </a:rPr>
              <a:t>UWP</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p>
          <a:p>
            <a:pPr algn="just"/>
            <a:r>
              <a:rPr lang="en-US" sz="1400" dirty="0">
                <a:latin typeface="Nirmala Text" panose="020B0502040204020203" pitchFamily="34" charset="0"/>
                <a:ea typeface="Nirmala Text" panose="020B0502040204020203" pitchFamily="34" charset="0"/>
                <a:cs typeface="Nirmala Text" panose="020B0502040204020203" pitchFamily="34" charset="0"/>
              </a:rPr>
              <a:t>     </a:t>
            </a:r>
          </a:p>
          <a:p>
            <a:pPr algn="just"/>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err="1">
                <a:latin typeface="Nirmala Text" panose="020B0502040204020203" pitchFamily="34" charset="0"/>
                <a:ea typeface="Nirmala Text" panose="020B0502040204020203" pitchFamily="34" charset="0"/>
                <a:cs typeface="Nirmala Text" panose="020B0502040204020203" pitchFamily="34" charset="0"/>
                <a:hlinkClick r:id="rId3"/>
              </a:rPr>
              <a:t>Xarmarin</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a:latin typeface="Nirmala Text" panose="020B0502040204020203" pitchFamily="34" charset="0"/>
                <a:ea typeface="Nirmala Text" panose="020B0502040204020203" pitchFamily="34" charset="0"/>
                <a:cs typeface="Nirmala Text" panose="020B0502040204020203" pitchFamily="34" charset="0"/>
                <a:hlinkClick r:id="rId3"/>
              </a:rPr>
              <a:t>Flutter</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a:latin typeface="Nirmala Text" panose="020B0502040204020203" pitchFamily="34" charset="0"/>
                <a:ea typeface="Nirmala Text" panose="020B0502040204020203" pitchFamily="34" charset="0"/>
                <a:cs typeface="Nirmala Text" panose="020B0502040204020203" pitchFamily="34" charset="0"/>
                <a:hlinkClick r:id="rId3"/>
              </a:rPr>
              <a:t>UWP</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err="1">
                <a:latin typeface="Nirmala Text" panose="020B0502040204020203" pitchFamily="34" charset="0"/>
                <a:ea typeface="Nirmala Text" panose="020B0502040204020203" pitchFamily="34" charset="0"/>
                <a:cs typeface="Nirmala Text" panose="020B0502040204020203" pitchFamily="34" charset="0"/>
                <a:hlinkClick r:id="rId3"/>
              </a:rPr>
              <a:t>Javascript</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100" b="0" i="0" u="none" strike="noStrike" dirty="0">
                <a:solidFill>
                  <a:srgbClr val="0057FF"/>
                </a:solidFill>
                <a:effectLst/>
                <a:latin typeface="Open Sans" panose="020B0606030504020204" pitchFamily="34" charset="0"/>
                <a:hlinkClick r:id="rId4"/>
              </a:rPr>
              <a:t>.NET MAUI</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p>
        </p:txBody>
      </p:sp>
      <p:pic>
        <p:nvPicPr>
          <p:cNvPr id="10" name="Picture 9" descr="A black and white globe&#10;&#10;Description automatically generated">
            <a:extLst>
              <a:ext uri="{FF2B5EF4-FFF2-40B4-BE49-F238E27FC236}">
                <a16:creationId xmlns:a16="http://schemas.microsoft.com/office/drawing/2014/main" id="{A704362B-B0CE-7E54-F2B8-4EC1A4A7CC55}"/>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293231" y="4382160"/>
            <a:ext cx="424070" cy="402587"/>
          </a:xfrm>
          <a:prstGeom prst="rect">
            <a:avLst/>
          </a:prstGeom>
        </p:spPr>
      </p:pic>
      <p:pic>
        <p:nvPicPr>
          <p:cNvPr id="12" name="Picture 11" descr="A white rectangular device with a round button&#10;&#10;Description automatically generated">
            <a:extLst>
              <a:ext uri="{FF2B5EF4-FFF2-40B4-BE49-F238E27FC236}">
                <a16:creationId xmlns:a16="http://schemas.microsoft.com/office/drawing/2014/main" id="{8E3C460B-CB05-1754-A8E9-6BC47209D76F}"/>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1280156" y="5017202"/>
            <a:ext cx="609600" cy="318053"/>
          </a:xfrm>
          <a:prstGeom prst="rect">
            <a:avLst/>
          </a:prstGeom>
        </p:spPr>
      </p:pic>
      <p:pic>
        <p:nvPicPr>
          <p:cNvPr id="14" name="Picture 13" descr="A black rectangular object with a black background&#10;&#10;Description automatically generated">
            <a:extLst>
              <a:ext uri="{FF2B5EF4-FFF2-40B4-BE49-F238E27FC236}">
                <a16:creationId xmlns:a16="http://schemas.microsoft.com/office/drawing/2014/main" id="{311B5362-0DB6-EBDB-5BF6-45A44FC99D41}"/>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1293231" y="5528776"/>
            <a:ext cx="309355" cy="527959"/>
          </a:xfrm>
          <a:prstGeom prst="rect">
            <a:avLst/>
          </a:prstGeom>
        </p:spPr>
      </p:pic>
      <p:pic>
        <p:nvPicPr>
          <p:cNvPr id="1026" name="Picture 2" descr="Syncfusion Essential DataGrid">
            <a:extLst>
              <a:ext uri="{FF2B5EF4-FFF2-40B4-BE49-F238E27FC236}">
                <a16:creationId xmlns:a16="http://schemas.microsoft.com/office/drawing/2014/main" id="{0A1211F2-89BB-08A4-D314-3566B523F68B}"/>
              </a:ext>
            </a:extLst>
          </p:cNvPr>
          <p:cNvPicPr>
            <a:picLocks noGrp="1" noChangeAspect="1" noChangeArrowheads="1"/>
          </p:cNvPicPr>
          <p:nvPr>
            <p:ph type="pic" sz="quarter" idx="13"/>
          </p:nvPr>
        </p:nvPicPr>
        <p:blipFill>
          <a:blip r:embed="rId11">
            <a:extLst>
              <a:ext uri="{28A0092B-C50C-407E-A947-70E740481C1C}">
                <a14:useLocalDpi xmlns:a14="http://schemas.microsoft.com/office/drawing/2010/main" val="0"/>
              </a:ext>
            </a:extLst>
          </a:blip>
          <a:srcRect l="7390" r="7390"/>
          <a:stretch>
            <a:fillRect/>
          </a:stretch>
        </p:blipFill>
        <p:spPr bwMode="auto">
          <a:xfrm>
            <a:off x="9479765" y="951964"/>
            <a:ext cx="2640701" cy="277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75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874643" y="640080"/>
            <a:ext cx="10707756" cy="1029694"/>
          </a:xfrm>
        </p:spPr>
        <p:txBody>
          <a:bodyPr/>
          <a:lstStyle/>
          <a:p>
            <a:r>
              <a:rPr lang="en-US" dirty="0"/>
              <a:t>Charts</a:t>
            </a:r>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280157" y="1934818"/>
            <a:ext cx="8115633" cy="4611756"/>
          </a:xfrm>
        </p:spPr>
        <p:txBody>
          <a:bodyPr/>
          <a:lstStyle/>
          <a:p>
            <a:pPr algn="just">
              <a:lnSpc>
                <a:spcPct val="100000"/>
              </a:lnSpc>
            </a:pPr>
            <a:r>
              <a:rPr lang="en-US" sz="2000" b="0" i="0" dirty="0">
                <a:solidFill>
                  <a:srgbClr val="1A1A1A"/>
                </a:solidFill>
                <a:effectLst/>
                <a:latin typeface="Nirmala UI" panose="020B0502040204020203" pitchFamily="34" charset="0"/>
                <a:ea typeface="Nirmala UI" panose="020B0502040204020203" pitchFamily="34" charset="0"/>
                <a:cs typeface="Nirmala UI" panose="020B0502040204020203"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r>
              <a:rPr lang="en-US" b="0" i="0" dirty="0">
                <a:solidFill>
                  <a:srgbClr val="1A1A1A"/>
                </a:solidFill>
                <a:effectLst/>
                <a:latin typeface="Open Sans" panose="020B0606030504020204" pitchFamily="34" charset="0"/>
              </a:rPr>
              <a:t>.</a:t>
            </a:r>
          </a:p>
          <a:p>
            <a:pPr algn="just">
              <a:lnSpc>
                <a:spcPct val="100000"/>
              </a:lnSpc>
            </a:pPr>
            <a:endParaRPr lang="en-US" dirty="0">
              <a:solidFill>
                <a:srgbClr val="1A1A1A"/>
              </a:solidFill>
              <a:latin typeface="Open Sans" panose="020B0606030504020204" pitchFamily="34" charset="0"/>
            </a:endParaRPr>
          </a:p>
          <a:p>
            <a:pPr algn="just"/>
            <a:r>
              <a:rPr lang="en-US" sz="20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rPr>
              <a:t>SUPPORTED PLATFORMS:</a:t>
            </a:r>
          </a:p>
          <a:p>
            <a:pPr algn="just"/>
            <a:r>
              <a:rPr lang="en-US" sz="20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rPr>
              <a:t>            </a:t>
            </a:r>
            <a:r>
              <a:rPr lang="en-US" sz="1600" dirty="0" err="1">
                <a:solidFill>
                  <a:srgbClr val="1A1A1A"/>
                </a:solidFill>
                <a:latin typeface="Nirmala Text" panose="020B0502040204020203" pitchFamily="34" charset="0"/>
                <a:ea typeface="Nirmala Text" panose="020B0502040204020203" pitchFamily="34" charset="0"/>
                <a:cs typeface="Nirmala Text" panose="020B0502040204020203" pitchFamily="34" charset="0"/>
                <a:hlinkClick r:id="rId3"/>
              </a:rPr>
              <a:t>Javascript</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rPr>
              <a:t>    </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hlinkClick r:id="rId3"/>
              </a:rPr>
              <a:t>Angular</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rPr>
              <a:t>  </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hlinkClick r:id="rId3"/>
              </a:rPr>
              <a:t>React</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rPr>
              <a:t>  </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hlinkClick r:id="rId3"/>
              </a:rPr>
              <a:t>Vue</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rPr>
              <a:t>    </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hlinkClick r:id="rId3"/>
              </a:rPr>
              <a:t> </a:t>
            </a:r>
            <a:r>
              <a:rPr lang="en-US" sz="1600" dirty="0" err="1">
                <a:solidFill>
                  <a:srgbClr val="1A1A1A"/>
                </a:solidFill>
                <a:latin typeface="Nirmala Text" panose="020B0502040204020203" pitchFamily="34" charset="0"/>
                <a:ea typeface="Nirmala Text" panose="020B0502040204020203" pitchFamily="34" charset="0"/>
                <a:cs typeface="Nirmala Text" panose="020B0502040204020203" pitchFamily="34" charset="0"/>
                <a:hlinkClick r:id="rId3"/>
              </a:rPr>
              <a:t>Blazor</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rPr>
              <a:t>    </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hlinkClick r:id="rId3"/>
              </a:rPr>
              <a:t>Flutter</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rPr>
              <a:t>  </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hlinkClick r:id="rId3"/>
              </a:rPr>
              <a:t>ASP.NET MVC </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rPr>
              <a:t> </a:t>
            </a:r>
            <a:r>
              <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hlinkClick r:id="rId3"/>
              </a:rPr>
              <a:t>ASP.NET Core</a:t>
            </a:r>
            <a:endParaRPr lang="en-US" sz="1600" dirty="0">
              <a:solidFill>
                <a:srgbClr val="1A1A1A"/>
              </a:solidFill>
              <a:latin typeface="Nirmala Text" panose="020B0502040204020203" pitchFamily="34" charset="0"/>
              <a:ea typeface="Nirmala Text" panose="020B0502040204020203" pitchFamily="34" charset="0"/>
              <a:cs typeface="Nirmala Text" panose="020B0502040204020203" pitchFamily="34" charset="0"/>
            </a:endParaRPr>
          </a:p>
          <a:p>
            <a:pPr algn="just"/>
            <a:r>
              <a:rPr lang="en-US" sz="1400" dirty="0">
                <a:latin typeface="Nirmala Text" panose="020B0502040204020203" pitchFamily="34" charset="0"/>
                <a:ea typeface="Nirmala Text" panose="020B0502040204020203" pitchFamily="34" charset="0"/>
                <a:cs typeface="Nirmala Text" panose="020B0502040204020203" pitchFamily="34" charset="0"/>
              </a:rPr>
              <a:t>        </a:t>
            </a:r>
          </a:p>
          <a:p>
            <a:pPr algn="just"/>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a:latin typeface="Nirmala Text" panose="020B0502040204020203" pitchFamily="34" charset="0"/>
                <a:ea typeface="Nirmala Text" panose="020B0502040204020203" pitchFamily="34" charset="0"/>
                <a:cs typeface="Nirmala Text" panose="020B0502040204020203" pitchFamily="34" charset="0"/>
                <a:hlinkClick r:id="rId3"/>
              </a:rPr>
              <a:t>WinForms </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a:latin typeface="Nirmala Text" panose="020B0502040204020203" pitchFamily="34" charset="0"/>
                <a:ea typeface="Nirmala Text" panose="020B0502040204020203" pitchFamily="34" charset="0"/>
                <a:cs typeface="Nirmala Text" panose="020B0502040204020203" pitchFamily="34" charset="0"/>
                <a:hlinkClick r:id="rId3"/>
              </a:rPr>
              <a:t>WPF</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a:latin typeface="Nirmala Text" panose="020B0502040204020203" pitchFamily="34" charset="0"/>
                <a:ea typeface="Nirmala Text" panose="020B0502040204020203" pitchFamily="34" charset="0"/>
                <a:cs typeface="Nirmala Text" panose="020B0502040204020203" pitchFamily="34" charset="0"/>
                <a:hlinkClick r:id="rId3"/>
              </a:rPr>
              <a:t>Xamarin</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a:latin typeface="Nirmala Text" panose="020B0502040204020203" pitchFamily="34" charset="0"/>
                <a:ea typeface="Nirmala Text" panose="020B0502040204020203" pitchFamily="34" charset="0"/>
                <a:cs typeface="Nirmala Text" panose="020B0502040204020203" pitchFamily="34" charset="0"/>
                <a:hlinkClick r:id="rId3"/>
              </a:rPr>
              <a:t>Flutter</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err="1">
                <a:latin typeface="Nirmala Text" panose="020B0502040204020203" pitchFamily="34" charset="0"/>
                <a:ea typeface="Nirmala Text" panose="020B0502040204020203" pitchFamily="34" charset="0"/>
                <a:cs typeface="Nirmala Text" panose="020B0502040204020203" pitchFamily="34" charset="0"/>
                <a:hlinkClick r:id="rId3"/>
              </a:rPr>
              <a:t>WinUI</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a:latin typeface="Nirmala Text" panose="020B0502040204020203" pitchFamily="34" charset="0"/>
                <a:ea typeface="Nirmala Text" panose="020B0502040204020203" pitchFamily="34" charset="0"/>
                <a:cs typeface="Nirmala Text" panose="020B0502040204020203" pitchFamily="34" charset="0"/>
                <a:hlinkClick r:id="rId3"/>
              </a:rPr>
              <a:t> .NET MAUI</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a:latin typeface="Nirmala Text" panose="020B0502040204020203" pitchFamily="34" charset="0"/>
                <a:ea typeface="Nirmala Text" panose="020B0502040204020203" pitchFamily="34" charset="0"/>
                <a:cs typeface="Nirmala Text" panose="020B0502040204020203" pitchFamily="34" charset="0"/>
                <a:hlinkClick r:id="rId3"/>
              </a:rPr>
              <a:t>UWP</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p>
          <a:p>
            <a:pPr algn="just"/>
            <a:r>
              <a:rPr lang="en-US" sz="1400" dirty="0">
                <a:latin typeface="Nirmala Text" panose="020B0502040204020203" pitchFamily="34" charset="0"/>
                <a:ea typeface="Nirmala Text" panose="020B0502040204020203" pitchFamily="34" charset="0"/>
                <a:cs typeface="Nirmala Text" panose="020B0502040204020203" pitchFamily="34" charset="0"/>
              </a:rPr>
              <a:t>     </a:t>
            </a:r>
          </a:p>
          <a:p>
            <a:pPr algn="just"/>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err="1">
                <a:latin typeface="Nirmala Text" panose="020B0502040204020203" pitchFamily="34" charset="0"/>
                <a:ea typeface="Nirmala Text" panose="020B0502040204020203" pitchFamily="34" charset="0"/>
                <a:cs typeface="Nirmala Text" panose="020B0502040204020203" pitchFamily="34" charset="0"/>
                <a:hlinkClick r:id="rId3"/>
              </a:rPr>
              <a:t>Xarmarin</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a:latin typeface="Nirmala Text" panose="020B0502040204020203" pitchFamily="34" charset="0"/>
                <a:ea typeface="Nirmala Text" panose="020B0502040204020203" pitchFamily="34" charset="0"/>
                <a:cs typeface="Nirmala Text" panose="020B0502040204020203" pitchFamily="34" charset="0"/>
                <a:hlinkClick r:id="rId3"/>
              </a:rPr>
              <a:t>Flutter</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a:latin typeface="Nirmala Text" panose="020B0502040204020203" pitchFamily="34" charset="0"/>
                <a:ea typeface="Nirmala Text" panose="020B0502040204020203" pitchFamily="34" charset="0"/>
                <a:cs typeface="Nirmala Text" panose="020B0502040204020203" pitchFamily="34" charset="0"/>
                <a:hlinkClick r:id="rId3"/>
              </a:rPr>
              <a:t>UWP</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400" dirty="0" err="1">
                <a:latin typeface="Nirmala Text" panose="020B0502040204020203" pitchFamily="34" charset="0"/>
                <a:ea typeface="Nirmala Text" panose="020B0502040204020203" pitchFamily="34" charset="0"/>
                <a:cs typeface="Nirmala Text" panose="020B0502040204020203" pitchFamily="34" charset="0"/>
                <a:hlinkClick r:id="rId3"/>
              </a:rPr>
              <a:t>Javascript</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r>
              <a:rPr lang="en-US" sz="1100" b="0" i="0" u="none" strike="noStrike" dirty="0">
                <a:solidFill>
                  <a:srgbClr val="0057FF"/>
                </a:solidFill>
                <a:effectLst/>
                <a:latin typeface="Open Sans" panose="020B0606030504020204" pitchFamily="34" charset="0"/>
                <a:hlinkClick r:id="rId4"/>
              </a:rPr>
              <a:t>.NET MAUI</a:t>
            </a:r>
            <a:r>
              <a:rPr lang="en-US" sz="1400" dirty="0">
                <a:latin typeface="Nirmala Text" panose="020B0502040204020203" pitchFamily="34" charset="0"/>
                <a:ea typeface="Nirmala Text" panose="020B0502040204020203" pitchFamily="34" charset="0"/>
                <a:cs typeface="Nirmala Text" panose="020B0502040204020203" pitchFamily="34" charset="0"/>
              </a:rPr>
              <a:t>  </a:t>
            </a:r>
          </a:p>
        </p:txBody>
      </p:sp>
      <p:pic>
        <p:nvPicPr>
          <p:cNvPr id="3074" name="Picture 2" descr="Syncfusion Essential Chart">
            <a:extLst>
              <a:ext uri="{FF2B5EF4-FFF2-40B4-BE49-F238E27FC236}">
                <a16:creationId xmlns:a16="http://schemas.microsoft.com/office/drawing/2014/main" id="{AC91F099-528B-8427-EC1A-AAA0162ECDFF}"/>
              </a:ext>
            </a:extLst>
          </p:cNvPr>
          <p:cNvPicPr>
            <a:picLocks noGrp="1" noChangeAspect="1" noChangeArrowheads="1"/>
          </p:cNvPicPr>
          <p:nvPr>
            <p:ph type="pic" sz="quarter" idx="13"/>
          </p:nvPr>
        </p:nvPicPr>
        <p:blipFill>
          <a:blip r:embed="rId5">
            <a:extLst>
              <a:ext uri="{28A0092B-C50C-407E-A947-70E740481C1C}">
                <a14:useLocalDpi xmlns:a14="http://schemas.microsoft.com/office/drawing/2010/main" val="0"/>
              </a:ext>
            </a:extLst>
          </a:blip>
          <a:srcRect l="5294" r="5294"/>
          <a:stretch>
            <a:fillRect/>
          </a:stretch>
        </p:blipFill>
        <p:spPr bwMode="auto">
          <a:xfrm>
            <a:off x="9526420" y="1057722"/>
            <a:ext cx="2517913" cy="25825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white globe&#10;&#10;Description automatically generated">
            <a:extLst>
              <a:ext uri="{FF2B5EF4-FFF2-40B4-BE49-F238E27FC236}">
                <a16:creationId xmlns:a16="http://schemas.microsoft.com/office/drawing/2014/main" id="{A704362B-B0CE-7E54-F2B8-4EC1A4A7CC55}"/>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280157" y="4350966"/>
            <a:ext cx="424070" cy="402587"/>
          </a:xfrm>
          <a:prstGeom prst="rect">
            <a:avLst/>
          </a:prstGeom>
        </p:spPr>
      </p:pic>
      <p:pic>
        <p:nvPicPr>
          <p:cNvPr id="12" name="Picture 11" descr="A white rectangular device with a round button&#10;&#10;Description automatically generated">
            <a:extLst>
              <a:ext uri="{FF2B5EF4-FFF2-40B4-BE49-F238E27FC236}">
                <a16:creationId xmlns:a16="http://schemas.microsoft.com/office/drawing/2014/main" id="{8E3C460B-CB05-1754-A8E9-6BC47209D76F}"/>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1261603" y="5035693"/>
            <a:ext cx="609600" cy="318053"/>
          </a:xfrm>
          <a:prstGeom prst="rect">
            <a:avLst/>
          </a:prstGeom>
        </p:spPr>
      </p:pic>
      <p:pic>
        <p:nvPicPr>
          <p:cNvPr id="14" name="Picture 13" descr="A black rectangular object with a black background&#10;&#10;Description automatically generated">
            <a:extLst>
              <a:ext uri="{FF2B5EF4-FFF2-40B4-BE49-F238E27FC236}">
                <a16:creationId xmlns:a16="http://schemas.microsoft.com/office/drawing/2014/main" id="{311B5362-0DB6-EBDB-5BF6-45A44FC99D41}"/>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1280157" y="5635886"/>
            <a:ext cx="309355" cy="527959"/>
          </a:xfrm>
          <a:prstGeom prst="rect">
            <a:avLst/>
          </a:prstGeom>
        </p:spPr>
      </p:pic>
    </p:spTree>
    <p:extLst>
      <p:ext uri="{BB962C8B-B14F-4D97-AF65-F5344CB8AC3E}">
        <p14:creationId xmlns:p14="http://schemas.microsoft.com/office/powerpoint/2010/main" val="54223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51F86-05C3-73A7-6D13-5F7FCA3256C2}"/>
              </a:ext>
            </a:extLst>
          </p:cNvPr>
          <p:cNvSpPr>
            <a:spLocks noGrp="1"/>
          </p:cNvSpPr>
          <p:nvPr>
            <p:ph type="ctrTitle"/>
          </p:nvPr>
        </p:nvSpPr>
        <p:spPr>
          <a:xfrm>
            <a:off x="1280159" y="640080"/>
            <a:ext cx="10302240" cy="1254981"/>
          </a:xfrm>
        </p:spPr>
        <p:txBody>
          <a:bodyPr/>
          <a:lstStyle/>
          <a:p>
            <a:r>
              <a:rPr lang="en-US" dirty="0"/>
              <a:t>List VIEW</a:t>
            </a:r>
          </a:p>
        </p:txBody>
      </p:sp>
      <p:sp>
        <p:nvSpPr>
          <p:cNvPr id="3" name="Subtitle 2">
            <a:extLst>
              <a:ext uri="{FF2B5EF4-FFF2-40B4-BE49-F238E27FC236}">
                <a16:creationId xmlns:a16="http://schemas.microsoft.com/office/drawing/2014/main" id="{78D5066D-603E-CE08-1DB6-9793F86C22F8}"/>
              </a:ext>
            </a:extLst>
          </p:cNvPr>
          <p:cNvSpPr>
            <a:spLocks noGrp="1"/>
          </p:cNvSpPr>
          <p:nvPr>
            <p:ph type="subTitle" idx="1"/>
          </p:nvPr>
        </p:nvSpPr>
        <p:spPr>
          <a:xfrm>
            <a:off x="1422843" y="2187230"/>
            <a:ext cx="7853678" cy="1917292"/>
          </a:xfrm>
        </p:spPr>
        <p:txBody>
          <a:bodyPr>
            <a:normAutofit/>
          </a:bodyPr>
          <a:lstStyle/>
          <a:p>
            <a:pPr algn="just"/>
            <a:r>
              <a:rPr lang="en-US" sz="2000" b="0" i="0" dirty="0">
                <a:solidFill>
                  <a:srgbClr val="1A1A1A"/>
                </a:solidFill>
                <a:effectLst/>
                <a:latin typeface="Nirmala UI" panose="020B0502040204020203" pitchFamily="34" charset="0"/>
                <a:ea typeface="Nirmala UI" panose="020B0502040204020203" pitchFamily="34" charset="0"/>
                <a:cs typeface="Nirmala UI" panose="020B0502040204020203" pitchFamily="34" charset="0"/>
              </a:rPr>
              <a:t>The List View renders a set of data items with UI views or custom templates. It has many features like grouping, sorting, filtering, paging, swiping, multiple selection, drag and drop, and different layout types. The List View control has been optimized to work with large amounts of data.</a:t>
            </a:r>
          </a:p>
          <a:p>
            <a:pPr algn="just"/>
            <a:endParaRPr lang="en-US" sz="2000" dirty="0">
              <a:solidFill>
                <a:srgbClr val="1A1A1A"/>
              </a:solidFill>
              <a:latin typeface="Nirmala UI" panose="020B0502040204020203" pitchFamily="34" charset="0"/>
              <a:ea typeface="Nirmala UI" panose="020B0502040204020203" pitchFamily="34" charset="0"/>
              <a:cs typeface="Nirmala UI" panose="020B0502040204020203" pitchFamily="34" charset="0"/>
            </a:endParaRPr>
          </a:p>
        </p:txBody>
      </p:sp>
      <p:pic>
        <p:nvPicPr>
          <p:cNvPr id="4098" name="Picture 2" descr="Syncfusion List View">
            <a:extLst>
              <a:ext uri="{FF2B5EF4-FFF2-40B4-BE49-F238E27FC236}">
                <a16:creationId xmlns:a16="http://schemas.microsoft.com/office/drawing/2014/main" id="{BD95EBC6-7224-41E9-7ECC-576BBCF31DDA}"/>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7412" r="7412"/>
          <a:stretch>
            <a:fillRect/>
          </a:stretch>
        </p:blipFill>
        <p:spPr bwMode="auto">
          <a:xfrm>
            <a:off x="9366186" y="2127846"/>
            <a:ext cx="2805941" cy="260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693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D893-E98A-260A-9EC4-B9365E533FD5}"/>
              </a:ext>
            </a:extLst>
          </p:cNvPr>
          <p:cNvSpPr>
            <a:spLocks noGrp="1"/>
          </p:cNvSpPr>
          <p:nvPr>
            <p:ph type="title"/>
          </p:nvPr>
        </p:nvSpPr>
        <p:spPr>
          <a:xfrm>
            <a:off x="6665843" y="1179442"/>
            <a:ext cx="5092148" cy="1682629"/>
          </a:xfrm>
        </p:spPr>
        <p:txBody>
          <a:bodyPr/>
          <a:lstStyle/>
          <a:p>
            <a:r>
              <a:rPr lang="en-US" dirty="0"/>
              <a:t>Thank you…</a:t>
            </a:r>
          </a:p>
        </p:txBody>
      </p:sp>
      <p:pic>
        <p:nvPicPr>
          <p:cNvPr id="5" name="Picture Placeholder 14" descr="Mountains under near dusk sky">
            <a:extLst>
              <a:ext uri="{FF2B5EF4-FFF2-40B4-BE49-F238E27FC236}">
                <a16:creationId xmlns:a16="http://schemas.microsoft.com/office/drawing/2014/main" id="{DE72DC91-8DC9-B68C-C1D3-8F5273481A74}"/>
              </a:ext>
            </a:extLst>
          </p:cNvPr>
          <p:cNvPicPr>
            <a:picLocks noGrp="1" noChangeAspect="1"/>
          </p:cNvPicPr>
          <p:nvPr>
            <p:ph type="pic" sz="quarter" idx="14"/>
          </p:nvPr>
        </p:nvPicPr>
        <p:blipFill rotWithShape="1">
          <a:blip r:embed="rId3"/>
          <a:srcRect l="13191" r="13191"/>
          <a:stretch/>
        </p:blipFill>
        <p:spPr>
          <a:xfrm>
            <a:off x="1795676" y="1548791"/>
            <a:ext cx="3043077" cy="3043083"/>
          </a:xfrm>
        </p:spPr>
      </p:pic>
      <p:sp>
        <p:nvSpPr>
          <p:cNvPr id="6" name="Text Placeholder 5">
            <a:extLst>
              <a:ext uri="{FF2B5EF4-FFF2-40B4-BE49-F238E27FC236}">
                <a16:creationId xmlns:a16="http://schemas.microsoft.com/office/drawing/2014/main" id="{E94E11C8-2338-FEC9-F9FD-9BE4D844D7D0}"/>
              </a:ext>
            </a:extLst>
          </p:cNvPr>
          <p:cNvSpPr>
            <a:spLocks noGrp="1"/>
          </p:cNvSpPr>
          <p:nvPr>
            <p:ph type="body" sz="quarter" idx="13"/>
          </p:nvPr>
        </p:nvSpPr>
        <p:spPr>
          <a:xfrm>
            <a:off x="5640609" y="5936974"/>
            <a:ext cx="6117381" cy="207794"/>
          </a:xfrm>
        </p:spPr>
        <p:txBody>
          <a:bodyPr>
            <a:normAutofit fontScale="70000" lnSpcReduction="20000"/>
          </a:bodyPr>
          <a:lstStyle/>
          <a:p>
            <a:r>
              <a:rPr lang="en-US" dirty="0"/>
              <a:t>.</a:t>
            </a:r>
          </a:p>
        </p:txBody>
      </p:sp>
    </p:spTree>
    <p:extLst>
      <p:ext uri="{BB962C8B-B14F-4D97-AF65-F5344CB8AC3E}">
        <p14:creationId xmlns:p14="http://schemas.microsoft.com/office/powerpoint/2010/main" val="4273949180"/>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{8931CEA4-67AC-47EA-97E2-DFB0CC2A6E3B}tf89338750_win32</Template>
  <TotalTime>72</TotalTime>
  <Words>286</Words>
  <Application>Microsoft Office PowerPoint</Application>
  <PresentationFormat>Widescreen</PresentationFormat>
  <Paragraphs>40</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Cambria</vt:lpstr>
      <vt:lpstr>Nirmala Text</vt:lpstr>
      <vt:lpstr>Nirmala UI</vt:lpstr>
      <vt:lpstr>Open Sans</vt:lpstr>
      <vt:lpstr>Univers</vt:lpstr>
      <vt:lpstr>GradientVTI</vt:lpstr>
      <vt:lpstr>The Most important components in syncfusion..</vt:lpstr>
      <vt:lpstr>tHE MOST IMPORTANT  COMPONENTs </vt:lpstr>
      <vt:lpstr>Data grid</vt:lpstr>
      <vt:lpstr>Charts</vt:lpstr>
      <vt:lpstr>List 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Most important components in syncfusion..</dc:title>
  <dc:creator>Kalaivani Muthukannan</dc:creator>
  <cp:lastModifiedBy>Kalaivani Muthukannan</cp:lastModifiedBy>
  <cp:revision>1</cp:revision>
  <dcterms:created xsi:type="dcterms:W3CDTF">2024-03-25T09:31:59Z</dcterms:created>
  <dcterms:modified xsi:type="dcterms:W3CDTF">2024-03-26T15:13:24Z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