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3" r:id="rId5"/>
    <p:sldId id="259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81455" autoAdjust="0"/>
  </p:normalViewPr>
  <p:slideViewPr>
    <p:cSldViewPr snapToGrid="0">
      <p:cViewPr>
        <p:scale>
          <a:sx n="70" d="100"/>
          <a:sy n="70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9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9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8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38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76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2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4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3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60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8F2F-36AE-458B-BCF5-0C01ED810C5A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E88FD-C2C5-4E34-8B27-8C4990930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GloBox</a:t>
            </a:r>
            <a:r>
              <a:rPr lang="en-US" dirty="0" smtClean="0"/>
              <a:t> A/B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err="1" smtClean="0"/>
              <a:t>Kalaivani</a:t>
            </a:r>
            <a:r>
              <a:rPr lang="en-US" dirty="0" smtClean="0"/>
              <a:t> </a:t>
            </a:r>
            <a:r>
              <a:rPr lang="en-US" dirty="0" err="1" smtClean="0"/>
              <a:t>Sankaralingam</a:t>
            </a:r>
            <a:endParaRPr lang="en-US" dirty="0" smtClean="0"/>
          </a:p>
          <a:p>
            <a:r>
              <a:rPr lang="en-US" dirty="0" smtClean="0"/>
              <a:t>Date: 28-08-2023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5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Homepage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 smtClean="0"/>
              <a:t>Goal - Increasing the revenue</a:t>
            </a:r>
          </a:p>
          <a:p>
            <a:r>
              <a:rPr lang="en-US" sz="2400" dirty="0" smtClean="0"/>
              <a:t>A/B Test - Comparing 2 versions of the product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1828800" lvl="4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993" y="3233708"/>
            <a:ext cx="4450771" cy="27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 </a:t>
            </a:r>
            <a:r>
              <a:rPr lang="en-US" dirty="0"/>
              <a:t>S</a:t>
            </a:r>
            <a:r>
              <a:rPr lang="en-US" dirty="0" smtClean="0"/>
              <a:t>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1825625"/>
            <a:ext cx="10903424" cy="4351338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/>
          </a:p>
          <a:p>
            <a:r>
              <a:rPr lang="en-US" sz="2000" dirty="0" smtClean="0"/>
              <a:t>Only </a:t>
            </a:r>
            <a:r>
              <a:rPr lang="en-US" sz="2000" dirty="0"/>
              <a:t>for mobile </a:t>
            </a:r>
            <a:r>
              <a:rPr lang="en-US" sz="2000" dirty="0" smtClean="0"/>
              <a:t>devices.</a:t>
            </a:r>
          </a:p>
          <a:p>
            <a:r>
              <a:rPr lang="en-US" sz="2000" dirty="0" smtClean="0"/>
              <a:t>Tested with 48943 users</a:t>
            </a:r>
            <a:endParaRPr lang="en-US" sz="2000" dirty="0"/>
          </a:p>
          <a:p>
            <a:r>
              <a:rPr lang="en-US" sz="2000" dirty="0"/>
              <a:t>Users </a:t>
            </a:r>
            <a:r>
              <a:rPr lang="en-US" sz="2000" dirty="0" smtClean="0"/>
              <a:t>are randomly </a:t>
            </a:r>
            <a:r>
              <a:rPr lang="en-US" sz="2000" dirty="0"/>
              <a:t>assigned to each </a:t>
            </a:r>
            <a:r>
              <a:rPr lang="en-US" sz="2000" dirty="0" smtClean="0"/>
              <a:t>group.</a:t>
            </a:r>
          </a:p>
          <a:p>
            <a:r>
              <a:rPr lang="en-US" sz="2000" dirty="0" smtClean="0"/>
              <a:t>Treatment group users will see the home page with banner.</a:t>
            </a:r>
          </a:p>
          <a:p>
            <a:r>
              <a:rPr lang="en-US" sz="2000" dirty="0" smtClean="0"/>
              <a:t>The user who is making the purchase is considered as “</a:t>
            </a:r>
            <a:r>
              <a:rPr lang="en-US" sz="2000" b="1" dirty="0" smtClean="0"/>
              <a:t>Converted</a:t>
            </a:r>
            <a:r>
              <a:rPr lang="en-US" sz="2000" dirty="0" smtClean="0"/>
              <a:t>”.</a:t>
            </a:r>
            <a:endParaRPr lang="en-US" sz="20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836" y="2612433"/>
            <a:ext cx="3556851" cy="214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960"/>
            <a:ext cx="10515600" cy="5354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	We have conducted numerous tests with the new home page design to see if it would increase revenue.</a:t>
            </a:r>
          </a:p>
          <a:p>
            <a:pPr marL="0" indent="0">
              <a:buNone/>
            </a:pPr>
            <a:r>
              <a:rPr lang="en-US" sz="2400" dirty="0" smtClean="0"/>
              <a:t>Some sample tests that have been carried out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smtClean="0"/>
              <a:t>Average of converted users and Average spending amount of converted users categorized by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Gender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Device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Country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128" y="3037839"/>
            <a:ext cx="1996992" cy="3343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99" y="3078784"/>
            <a:ext cx="2557258" cy="334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2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>Average amount spent per user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/>
              <a:t>24343 users </a:t>
            </a:r>
            <a:r>
              <a:rPr lang="en-US" sz="2400" dirty="0" smtClean="0"/>
              <a:t>in the Control </a:t>
            </a:r>
            <a:r>
              <a:rPr lang="en-US" sz="2400" dirty="0"/>
              <a:t>group and 24600 users </a:t>
            </a:r>
            <a:r>
              <a:rPr lang="en-US" sz="2400" dirty="0" smtClean="0"/>
              <a:t>in the Treatment group.</a:t>
            </a:r>
            <a:endParaRPr lang="en-US" sz="2400" dirty="0"/>
          </a:p>
          <a:p>
            <a:r>
              <a:rPr lang="en-US" sz="2400" dirty="0" smtClean="0"/>
              <a:t>The average amount spent per user – Control vs. Treatment.</a:t>
            </a:r>
          </a:p>
          <a:p>
            <a:r>
              <a:rPr lang="en-US" sz="2400" dirty="0" smtClean="0"/>
              <a:t>The treatment group had approximately equal revenue </a:t>
            </a:r>
          </a:p>
          <a:p>
            <a:pPr marL="0" indent="0">
              <a:buNone/>
            </a:pPr>
            <a:r>
              <a:rPr lang="en-US" sz="2400" dirty="0" smtClean="0"/>
              <a:t>for a small sample size.</a:t>
            </a:r>
          </a:p>
          <a:p>
            <a:r>
              <a:rPr lang="en-US" sz="2400" dirty="0" smtClean="0"/>
              <a:t>Uplift of 0.71% in conversion rate.</a:t>
            </a:r>
          </a:p>
          <a:p>
            <a:endParaRPr lang="en-IN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542" y="3279609"/>
            <a:ext cx="3083257" cy="30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strong evidence for increased revenue.</a:t>
            </a:r>
          </a:p>
          <a:p>
            <a:r>
              <a:rPr lang="en-US" dirty="0" smtClean="0"/>
              <a:t>I recommend that we don’t launch it.</a:t>
            </a:r>
          </a:p>
          <a:p>
            <a:r>
              <a:rPr lang="en-US" dirty="0" smtClean="0"/>
              <a:t>We need to perform additional iterations with a larger sample of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8130</TotalTime>
  <Words>156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GloBox A/B Testing</vt:lpstr>
      <vt:lpstr>New Homepage design</vt:lpstr>
      <vt:lpstr>A/B Test Setup</vt:lpstr>
      <vt:lpstr>A/B Test</vt:lpstr>
      <vt:lpstr>Average amount spent per user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A/B TESTING</dc:title>
  <dc:creator>DELL</dc:creator>
  <cp:lastModifiedBy>DELL</cp:lastModifiedBy>
  <cp:revision>53</cp:revision>
  <dcterms:created xsi:type="dcterms:W3CDTF">2023-08-22T20:32:08Z</dcterms:created>
  <dcterms:modified xsi:type="dcterms:W3CDTF">2023-08-28T12:02:34Z</dcterms:modified>
</cp:coreProperties>
</file>