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E8EBD-38F2-4A88-AAFD-A82BFDE0F508}" v="2" dt="2024-09-29T03:57:04.984"/>
    <p1510:client id="{11F59021-061F-4123-AB4B-73FDE3ACED7D}" v="3" dt="2024-09-29T03:17:24.491"/>
    <p1510:client id="{22FC1ED9-FB78-4D0A-A016-E01E857FB5C1}" v="3" dt="2024-09-29T03:13:19.514"/>
    <p1510:client id="{5F3C0ABB-D4C8-49EF-849F-52080942CD43}" v="4" dt="2024-09-29T03:54:42.832"/>
    <p1510:client id="{8085FC7C-FB09-4825-97CD-4694B1B87A5D}" v="4" dt="2024-09-29T03:22:35.826"/>
    <p1510:client id="{8B0BD07F-C116-48EB-BF1F-CA234AC93BC5}" v="3" dt="2024-09-29T03:25:59.505"/>
    <p1510:client id="{8D0F90B6-A7C0-4A84-8678-CED6BFB4B759}" v="4" dt="2024-09-29T03:20:16.103"/>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68"/>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Sheet4!$B$3:$B$4</c:f>
              <c:strCache>
                <c:ptCount val="1"/>
                <c:pt idx="0">
                  <c:v>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A1DB-4ABA-928C-320489EBCB86}"/>
            </c:ext>
          </c:extLst>
        </c:ser>
        <c:ser>
          <c:idx val="1"/>
          <c:order val="1"/>
          <c:tx>
            <c:strRef>
              <c:f>Sheet4!$C$3:$C$4</c:f>
              <c:strCache>
                <c:ptCount val="1"/>
                <c:pt idx="0">
                  <c:v>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A1DB-4ABA-928C-320489EBCB86}"/>
            </c:ext>
          </c:extLst>
        </c:ser>
        <c:ser>
          <c:idx val="2"/>
          <c:order val="2"/>
          <c:tx>
            <c:strRef>
              <c:f>Sheet4!$D$3:$D$4</c:f>
              <c:strCache>
                <c:ptCount val="1"/>
                <c:pt idx="0">
                  <c:v>MEDIUM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A1DB-4ABA-928C-320489EBCB86}"/>
            </c:ext>
          </c:extLst>
        </c:ser>
        <c:ser>
          <c:idx val="3"/>
          <c:order val="3"/>
          <c:tx>
            <c:strRef>
              <c:f>Sheet4!$E$3:$E$4</c:f>
              <c:strCache>
                <c:ptCount val="1"/>
                <c:pt idx="0">
                  <c:v>VERY HIGHT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A1DB-4ABA-928C-320489EBCB86}"/>
            </c:ext>
          </c:extLst>
        </c:ser>
        <c:dLbls>
          <c:showLegendKey val="0"/>
          <c:showVal val="0"/>
          <c:showCatName val="0"/>
          <c:showSerName val="0"/>
          <c:showPercent val="0"/>
          <c:showBubbleSize val="0"/>
        </c:dLbls>
        <c:marker val="1"/>
        <c:smooth val="0"/>
        <c:axId val="369433519"/>
        <c:axId val="369444559"/>
      </c:lineChart>
      <c:catAx>
        <c:axId val="369433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444559"/>
        <c:crosses val="autoZero"/>
        <c:auto val="1"/>
        <c:lblAlgn val="ctr"/>
        <c:lblOffset val="100"/>
        <c:noMultiLvlLbl val="0"/>
      </c:catAx>
      <c:valAx>
        <c:axId val="369444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433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KALAIVANI.P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312220088</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FC2774CB-413C-5DAC-9AC4-4C363AE7F5A7}"/>
              </a:ext>
            </a:extLst>
          </p:cNvPr>
          <p:cNvGraphicFramePr>
            <a:graphicFrameLocks/>
          </p:cNvGraphicFramePr>
          <p:nvPr>
            <p:extLst>
              <p:ext uri="{D42A27DB-BD31-4B8C-83A1-F6EECF244321}">
                <p14:modId xmlns:p14="http://schemas.microsoft.com/office/powerpoint/2010/main" val="1213460652"/>
              </p:ext>
            </p:extLst>
          </p:nvPr>
        </p:nvGraphicFramePr>
        <p:xfrm>
          <a:off x="1898073" y="2816831"/>
          <a:ext cx="7758545" cy="34177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25</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11</cp:revision>
  <dcterms:modified xsi:type="dcterms:W3CDTF">2024-09-29T03:57:41Z</dcterms:modified>
</cp:coreProperties>
</file>