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5" r:id="rId12"/>
    <p:sldId id="266" r:id="rId13"/>
    <p:sldId id="270" r:id="rId14"/>
    <p:sldId id="264" r:id="rId15"/>
    <p:sldId id="267" r:id="rId16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hnschrift SemiCondensed" pitchFamily="34" charset="0"/>
              </a:rPr>
              <a:t>STUDENT NAME: R.KALAIVANI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hnschrift SemiCondensed" pitchFamily="34" charset="0"/>
              </a:rPr>
              <a:t>RIGISTER NO:312206363, unm299bcom(g)17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hnschrift SemiCondensed" pitchFamily="34" charset="0"/>
              </a:rPr>
              <a:t>DEPARTMENT:B.COM(GENERAL)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hnschrift SemiCondensed" pitchFamily="34" charset="0"/>
              </a:rPr>
              <a:t>COLLEGE: SSKV COLLEGE ARTS &amp; SCIENCE FOR WOMEN</a:t>
            </a:r>
          </a:p>
          <a:p>
            <a:pPr marL="109728" indent="0">
              <a:buNone/>
            </a:pPr>
            <a:endParaRPr lang="en-US" b="1" dirty="0">
              <a:latin typeface="Bahnschrift SemiCondensed" pitchFamily="34" charset="0"/>
            </a:endParaRPr>
          </a:p>
          <a:p>
            <a:pPr marL="109728" indent="0">
              <a:buNone/>
            </a:pPr>
            <a:endParaRPr lang="en-US" b="1" dirty="0">
              <a:latin typeface="Bahnschrift SemiCondensed" pitchFamily="34" charset="0"/>
            </a:endParaRPr>
          </a:p>
          <a:p>
            <a:pPr marL="109728" indent="0">
              <a:buNone/>
            </a:pPr>
            <a:r>
              <a:rPr lang="en-US" b="1" dirty="0">
                <a:latin typeface="Bahnschrift SemiCondensed" pitchFamily="34" charset="0"/>
              </a:rPr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Employee Data Analysis Using Excel   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2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Employee dataset- KAGGLE </a:t>
            </a:r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26 Features </a:t>
            </a:r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9 Features </a:t>
            </a:r>
          </a:p>
          <a:p>
            <a:pPr marL="109728" indent="0">
              <a:buNone/>
            </a:pPr>
            <a:endParaRPr lang="en-US" sz="2900" b="1" dirty="0">
              <a:latin typeface="Baskerville Old Face" pitchFamily="18" charset="0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ID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Name – Text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Type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Performance Level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Gender- Male, Female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Rating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Business Unit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Status </a:t>
            </a:r>
            <a:endParaRPr lang="ta-IN" sz="2900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DATASET DESCRIPTION   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4" name="Up-Down Arrow 3"/>
          <p:cNvSpPr/>
          <p:nvPr/>
        </p:nvSpPr>
        <p:spPr>
          <a:xfrm>
            <a:off x="1524000" y="2612571"/>
            <a:ext cx="152400" cy="304800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00931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lvl="1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Performance level==IFS(Z4&gt;5,”VERY HIGH”, </a:t>
            </a:r>
          </a:p>
          <a:p>
            <a:pPr marL="393192" lvl="1" indent="0">
              <a:buNone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6248400" cy="187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6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Kaggale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Search employment performance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Then download employee data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Feature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Feature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Color filled blank Values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Cleaning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Missing Values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Missing Values Filter out </a:t>
            </a:r>
            <a:r>
              <a:rPr lang="en-US" dirty="0"/>
              <a:t>	   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r>
              <a:rPr lang="en-US" dirty="0"/>
              <a:t> 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308617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Summary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Open pivot table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Drag rows, cols, filters, values respectively Business        Unit, performance level, Gender Code, count of first name.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Remove the blank Option.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Visulazation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Put recommended Graph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Filter Out the linear and exponential features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To get pie chart for our reference.</a:t>
            </a:r>
            <a:endParaRPr lang="ta-IN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17608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 </a:t>
            </a:r>
          </a:p>
          <a:p>
            <a:pPr marL="109728" indent="0">
              <a:buNone/>
            </a:pPr>
            <a:endParaRPr lang="ta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lang="ta-IN" dirty="0">
              <a:solidFill>
                <a:srgbClr val="FF0000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99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sz="2800" b="1" dirty="0">
                <a:latin typeface="Baskerville Old Face" pitchFamily="18" charset="0"/>
              </a:rPr>
              <a:t>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visualization.</a:t>
            </a:r>
            <a:endParaRPr lang="ta-IN" sz="2800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            </a:t>
            </a:r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 </a:t>
            </a:r>
            <a:endParaRPr lang="ta-IN" dirty="0">
              <a:solidFill>
                <a:srgbClr val="FF0000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2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TITLE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ta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Baskerville Old Face" pitchFamily="18" charset="0"/>
              </a:rPr>
              <a:t>Employee Performance Analysis using Excel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endParaRPr lang="ta-IN" sz="32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274320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2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Problem Statement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Project Overview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End Users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Our Solution and Proposition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Dataset Description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Modelling Approach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Results and Discussion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Conclusion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743200"/>
            <a:ext cx="3047999" cy="25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7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  <a:p>
            <a:r>
              <a:rPr lang="en-US" b="1" dirty="0">
                <a:latin typeface="Baskerville Old Face" pitchFamily="18" charset="0"/>
                <a:ea typeface="PMingLiU-ExtB" pitchFamily="18" charset="-120"/>
              </a:rPr>
              <a:t>Track employee performance rating overtime </a:t>
            </a:r>
          </a:p>
          <a:p>
            <a:r>
              <a:rPr lang="en-US" b="1" dirty="0">
                <a:latin typeface="Baskerville Old Face" pitchFamily="18" charset="0"/>
                <a:ea typeface="PMingLiU-ExtB" pitchFamily="18" charset="-120"/>
              </a:rPr>
              <a:t>Identify top performers and underperformers </a:t>
            </a:r>
          </a:p>
          <a:p>
            <a:r>
              <a:rPr lang="en-US" b="1" dirty="0">
                <a:latin typeface="Baskerville Old Face" pitchFamily="18" charset="0"/>
                <a:ea typeface="PMingLiU-ExtB" pitchFamily="18" charset="-120"/>
              </a:rPr>
              <a:t>Analyze performance by department, job role, and other categories </a:t>
            </a:r>
          </a:p>
          <a:p>
            <a:r>
              <a:rPr lang="en-US" b="1" dirty="0">
                <a:latin typeface="Baskerville Old Face" pitchFamily="18" charset="0"/>
                <a:ea typeface="PMingLiU-ExtB" pitchFamily="18" charset="-120"/>
              </a:rPr>
              <a:t>Visualize trends and correlations in performance data </a:t>
            </a:r>
          </a:p>
          <a:p>
            <a:r>
              <a:rPr lang="en-US" b="1" dirty="0">
                <a:latin typeface="Baskerville Old Face" pitchFamily="18" charset="0"/>
                <a:ea typeface="PMingLiU-ExtB" pitchFamily="18" charset="-120"/>
              </a:rPr>
              <a:t>Enable filtering and drill-down capabilities for in-depth analysis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1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b="1" dirty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728" indent="0">
              <a:buNone/>
            </a:pPr>
            <a:endParaRPr lang="en-US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lang="en-US" dirty="0">
                <a:latin typeface="Bahnschrift Condensed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lang="en-US" dirty="0">
                <a:latin typeface="Bahnschrift Condensed" pitchFamily="34" charset="0"/>
              </a:rPr>
              <a:t> </a:t>
            </a:r>
            <a:endParaRPr lang="ta-IN" dirty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42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HR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Department Heads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Team Leads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Line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Talent Management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Business Analysts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Executives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57" y="2133600"/>
            <a:ext cx="4038600" cy="30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0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Conditional formatting – mission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Filter-Remove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Formula – performance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Pivot-summary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Graph-data visualization  </a:t>
            </a:r>
          </a:p>
          <a:p>
            <a:pPr marL="109728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lang="en-US" b="1" dirty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lang="ta-IN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3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lang="en-US" b="1" dirty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728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lang="en-US" b="1" dirty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ta-IN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8149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lang="en-US" b="1" dirty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endParaRPr lang="en-US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lang="en-US" b="1" dirty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  </a:t>
            </a:r>
            <a:endParaRPr lang="ta-IN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111894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685</TotalTime>
  <Words>590</Words>
  <Application>Microsoft Office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Bahnschrift Condensed</vt:lpstr>
      <vt:lpstr>Bahnschrift Light</vt:lpstr>
      <vt:lpstr>Bahnschrift SemiCondensed</vt:lpstr>
      <vt:lpstr>Baskerville Old Face</vt:lpstr>
      <vt:lpstr>Lucida Sans Unicode</vt:lpstr>
      <vt:lpstr>Verdana</vt:lpstr>
      <vt:lpstr>Wingdings</vt:lpstr>
      <vt:lpstr>Wingdings 2</vt:lpstr>
      <vt:lpstr>Wingdings 3</vt:lpstr>
      <vt:lpstr>Concourse</vt:lpstr>
      <vt:lpstr>Employee Data Analysis Using Excel    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PowerPoint Presentation</vt:lpstr>
      <vt:lpstr>PowerPoint Presentation</vt:lpstr>
      <vt:lpstr>DATASET DESCRIPTION    </vt:lpstr>
      <vt:lpstr>THE “WOW” IN OUR SOLUTION </vt:lpstr>
      <vt:lpstr>MODELLING </vt:lpstr>
      <vt:lpstr>PowerPoint Presentation</vt:lpstr>
      <vt:lpstr>RESULTS AND DISCUSSION </vt:lpstr>
      <vt:lpstr>CONCLUSION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cituksp</dc:creator>
  <cp:lastModifiedBy>Maha.E 1227</cp:lastModifiedBy>
  <cp:revision>48</cp:revision>
  <dcterms:created xsi:type="dcterms:W3CDTF">2024-08-27T11:51:50Z</dcterms:created>
  <dcterms:modified xsi:type="dcterms:W3CDTF">2024-08-31T14:15:17Z</dcterms:modified>
</cp:coreProperties>
</file>