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15431" y="3292563"/>
            <a:ext cx="8610600" cy="1742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</a:t>
            </a:r>
            <a:r>
              <a:rPr sz="2400" lang="en-US" smtClean="0"/>
              <a:t> </a:t>
            </a:r>
            <a:r>
              <a:rPr sz="2400" lang="en-US" smtClean="0"/>
              <a:t>K</a:t>
            </a:r>
            <a:r>
              <a:rPr sz="2400" lang="en-US" smtClean="0"/>
              <a:t>a</a:t>
            </a:r>
            <a:r>
              <a:rPr sz="2400" lang="en-US" smtClean="0"/>
              <a:t>l</a:t>
            </a:r>
            <a:r>
              <a:rPr sz="2400" lang="en-US" smtClean="0"/>
              <a:t>a</a:t>
            </a:r>
            <a:r>
              <a:rPr sz="2400" lang="en-US" smtClean="0"/>
              <a:t>i</a:t>
            </a:r>
            <a:r>
              <a:rPr sz="2400" lang="en-US" smtClean="0"/>
              <a:t>v</a:t>
            </a:r>
            <a:r>
              <a:rPr sz="2400" lang="en-US" smtClean="0"/>
              <a:t>a</a:t>
            </a:r>
            <a:r>
              <a:rPr sz="2400" lang="en-US" smtClean="0"/>
              <a:t>n</a:t>
            </a:r>
            <a:r>
              <a:rPr sz="2400" lang="en-US" smtClean="0"/>
              <a:t>i</a:t>
            </a:r>
            <a:r>
              <a:rPr sz="2400" lang="en-US" smtClean="0"/>
              <a:t>.</a:t>
            </a:r>
            <a:r>
              <a:rPr sz="2400" lang="en-US" smtClean="0"/>
              <a:t>D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</a:t>
            </a:r>
            <a:r>
              <a:rPr dirty="0" sz="2400" lang="en-US" smtClean="0"/>
              <a:t>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1</a:t>
            </a:r>
            <a:r>
              <a:rPr dirty="0" sz="2400" lang="en-US" smtClean="0"/>
              <a:t>7</a:t>
            </a:r>
            <a:r>
              <a:rPr dirty="0" sz="2400" lang="en-US" smtClean="0"/>
              <a:t> </a:t>
            </a:r>
            <a:r>
              <a:rPr dirty="0" sz="2400" lang="en-US" smtClean="0"/>
              <a:t>(</a:t>
            </a:r>
            <a:r>
              <a:rPr dirty="0" sz="2400" lang="en-US" smtClean="0"/>
              <a:t>asunm1657312216</a:t>
            </a:r>
            <a:r>
              <a:rPr dirty="0" sz="2400" lang="en-US" smtClean="0"/>
              <a:t>7</a:t>
            </a:r>
            <a:r>
              <a:rPr dirty="0" sz="2400" lang="en-US" smtClean="0"/>
              <a:t>1</a:t>
            </a:r>
            <a:r>
              <a:rPr dirty="0" sz="2400" lang="en-US" smtClean="0"/>
              <a:t>7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r>
              <a:rPr dirty="0" sz="2400" lang="en-US" smtClean="0"/>
              <a:t>(</a:t>
            </a:r>
            <a:r>
              <a:rPr dirty="0" sz="2400" lang="en-US" smtClean="0"/>
              <a:t>K</a:t>
            </a:r>
            <a:r>
              <a:rPr dirty="0" sz="2400" lang="en-US" smtClean="0"/>
              <a:t>I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R</a:t>
            </a:r>
            <a:r>
              <a:rPr dirty="0" sz="2400" lang="en-US" smtClean="0"/>
              <a:t>Y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01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216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00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554019"/>
            <a:ext cx="9829800" cy="2885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4841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2024-03-27T19:07:22Z</dcterms:created>
  <dcterms:modified xsi:type="dcterms:W3CDTF">2024-10-30T06:41:29Z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e34b05d5dd784dfc90206d8fa41f6de2</vt:lpwstr>
  </property>
</Properties>
</file>