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F313C22-8859-46D6-AF1A-68842624334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558A63B-B671-4430-994C-E56F7767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23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3C22-8859-46D6-AF1A-68842624334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A63B-B671-4430-994C-E56F7767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0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3C22-8859-46D6-AF1A-68842624334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A63B-B671-4430-994C-E56F7767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97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3C22-8859-46D6-AF1A-68842624334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A63B-B671-4430-994C-E56F7767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15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3C22-8859-46D6-AF1A-68842624334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A63B-B671-4430-994C-E56F7767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81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3C22-8859-46D6-AF1A-68842624334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A63B-B671-4430-994C-E56F7767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2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3C22-8859-46D6-AF1A-68842624334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A63B-B671-4430-994C-E56F7767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34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3C22-8859-46D6-AF1A-68842624334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A63B-B671-4430-994C-E56F7767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47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3C22-8859-46D6-AF1A-68842624334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A63B-B671-4430-994C-E56F7767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6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3C22-8859-46D6-AF1A-68842624334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A63B-B671-4430-994C-E56F7767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3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3C22-8859-46D6-AF1A-68842624334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A63B-B671-4430-994C-E56F7767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0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3C22-8859-46D6-AF1A-68842624334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A63B-B671-4430-994C-E56F7767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7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3C22-8859-46D6-AF1A-68842624334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A63B-B671-4430-994C-E56F7767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3C22-8859-46D6-AF1A-68842624334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A63B-B671-4430-994C-E56F7767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4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3C22-8859-46D6-AF1A-68842624334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A63B-B671-4430-994C-E56F7767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5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3C22-8859-46D6-AF1A-68842624334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A63B-B671-4430-994C-E56F7767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0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3C22-8859-46D6-AF1A-68842624334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A63B-B671-4430-994C-E56F7767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313C22-8859-46D6-AF1A-68842624334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58A63B-B671-4430-994C-E56F7767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51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CDAE-B324-2AE5-4EFC-24700DE78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eMployee</a:t>
            </a:r>
            <a:r>
              <a:rPr lang="en-US" b="1" dirty="0"/>
              <a:t> attrition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A58F7-DCA7-9F01-3F2F-9FD02DECE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By,</a:t>
            </a:r>
          </a:p>
          <a:p>
            <a:r>
              <a:rPr lang="en-US" sz="2400" dirty="0" err="1"/>
              <a:t>Kalaivani</a:t>
            </a:r>
            <a:r>
              <a:rPr lang="en-US" sz="2400" dirty="0"/>
              <a:t> Lakshmanan</a:t>
            </a:r>
          </a:p>
        </p:txBody>
      </p:sp>
    </p:spTree>
    <p:extLst>
      <p:ext uri="{BB962C8B-B14F-4D97-AF65-F5344CB8AC3E}">
        <p14:creationId xmlns:p14="http://schemas.microsoft.com/office/powerpoint/2010/main" val="3335703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53F5CD-F4DB-FD57-6B74-A34469E0F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17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7FE3-3758-B69F-B6B2-1FB13CCB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BCD5C-D3A9-B798-8114-C5194249D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Attrition Rate is 16.16%.</a:t>
            </a:r>
          </a:p>
          <a:p>
            <a:r>
              <a:rPr lang="en-US" sz="2400" dirty="0"/>
              <a:t>Total Employee Count is 4,300. Attrition Count is 695. Among those, Male Attrition Count – 430, Female Attrition Count – 265.</a:t>
            </a:r>
          </a:p>
          <a:p>
            <a:r>
              <a:rPr lang="en-US" sz="2400" dirty="0"/>
              <a:t>Attrition is more in the Research &amp; Development Department with Gender – Male, Education Field – Life Sciences, Job Role – Sales Executive.</a:t>
            </a:r>
          </a:p>
          <a:p>
            <a:r>
              <a:rPr lang="en-US" sz="2400" dirty="0"/>
              <a:t>Attrition is more for the people who has business travel frequently and who has low work life balance.</a:t>
            </a:r>
          </a:p>
          <a:p>
            <a:r>
              <a:rPr lang="en-US" sz="2400" dirty="0"/>
              <a:t>Attrition is more for the people who has low performance rating and low job satisfaction.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08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8A96-D32F-81B2-6977-4D205A77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75249"/>
            <a:ext cx="10131427" cy="853752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391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3829-C2A8-D216-A60E-3A7C7260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77B4-93E4-F33E-2F4F-DC36888AE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23527"/>
            <a:ext cx="10131425" cy="4167673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Google Sans"/>
              </a:rPr>
              <a:t>Employee attrition analytics is the process of analyzing data to determine the causes of employee turnover in an organization.</a:t>
            </a:r>
          </a:p>
          <a:p>
            <a:r>
              <a:rPr lang="en-US" sz="2800" b="0" i="0" dirty="0">
                <a:effectLst/>
                <a:latin typeface="Google Sans"/>
              </a:rPr>
              <a:t>Employee attrition analytics is specifically focused on identifying why employees voluntarily leave, what might have prevented them from leaving, and how we can use data to predict attrition risk.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449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E521-06B1-52E8-8DE8-78E8A3B7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FFA57-00B4-92ED-24F9-5EAA96E19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51517"/>
            <a:ext cx="10131425" cy="4139683"/>
          </a:xfrm>
        </p:spPr>
        <p:txBody>
          <a:bodyPr>
            <a:normAutofit/>
          </a:bodyPr>
          <a:lstStyle/>
          <a:p>
            <a:r>
              <a:rPr lang="en-US" sz="2400" dirty="0"/>
              <a:t>XYZ company which was established a few years back is facing around a 15% attrition rate for a couple of years. And it's majorly affecting the company in many aspects.</a:t>
            </a:r>
          </a:p>
          <a:p>
            <a:r>
              <a:rPr lang="en-US" sz="2400" dirty="0"/>
              <a:t>In order to understand why employees are leaving the company and reduce the attrition rate XYZ company has approached an HR analytics consultancy for analyzing the data they have. </a:t>
            </a:r>
          </a:p>
          <a:p>
            <a:r>
              <a:rPr lang="en-US" sz="2400" dirty="0"/>
              <a:t>Play the HR analyst role in this project and build a dashboard which can help the organization in making data-driven decisions.</a:t>
            </a:r>
          </a:p>
        </p:txBody>
      </p:sp>
    </p:spTree>
    <p:extLst>
      <p:ext uri="{BB962C8B-B14F-4D97-AF65-F5344CB8AC3E}">
        <p14:creationId xmlns:p14="http://schemas.microsoft.com/office/powerpoint/2010/main" val="213693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7A2C-DF99-6AA0-A8C8-A55F5802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4148B-ACDD-A0E5-FC26-2FB4E21F3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66532"/>
            <a:ext cx="10131425" cy="5334000"/>
          </a:xfrm>
        </p:spPr>
        <p:txBody>
          <a:bodyPr>
            <a:normAutofit/>
          </a:bodyPr>
          <a:lstStyle/>
          <a:p>
            <a:r>
              <a:rPr lang="en-US" sz="2800" dirty="0"/>
              <a:t>Used Python for Data Analysis.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Used Tableau for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71366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AEBE-6ACF-3738-C064-988EC5EB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Quick Insights from cleaned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5BE3E-C09E-A8D2-EA62-9856C811D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83567"/>
            <a:ext cx="10131425" cy="4307633"/>
          </a:xfrm>
        </p:spPr>
        <p:txBody>
          <a:bodyPr>
            <a:normAutofit/>
          </a:bodyPr>
          <a:lstStyle/>
          <a:p>
            <a:r>
              <a:rPr lang="en-US" sz="2800" dirty="0"/>
              <a:t>Total Employee Count - 4,300</a:t>
            </a:r>
          </a:p>
          <a:p>
            <a:r>
              <a:rPr lang="en-US" sz="2800" dirty="0"/>
              <a:t>Male - 2,571</a:t>
            </a:r>
          </a:p>
          <a:p>
            <a:r>
              <a:rPr lang="en-US" sz="2800" dirty="0"/>
              <a:t>Female - 1,729</a:t>
            </a:r>
          </a:p>
          <a:p>
            <a:r>
              <a:rPr lang="en-US" sz="2800" dirty="0"/>
              <a:t>Attrition Count - 695</a:t>
            </a:r>
          </a:p>
          <a:p>
            <a:r>
              <a:rPr lang="en-US" sz="2800" dirty="0"/>
              <a:t>Attrition Rate – 16.16%</a:t>
            </a:r>
          </a:p>
        </p:txBody>
      </p:sp>
    </p:spTree>
    <p:extLst>
      <p:ext uri="{BB962C8B-B14F-4D97-AF65-F5344CB8AC3E}">
        <p14:creationId xmlns:p14="http://schemas.microsoft.com/office/powerpoint/2010/main" val="404218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61A155-5FC4-40B6-374C-5C45DEE13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7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52C2BB-6854-780E-8505-609388C6A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6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6F84AA-8547-22F4-878D-E9399C49A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8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C0C7E3-0A59-3DE1-F860-CF0D926CD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38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65</TotalTime>
  <Words>281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Google Sans</vt:lpstr>
      <vt:lpstr>Celestial</vt:lpstr>
      <vt:lpstr>eMployee attrition analysis</vt:lpstr>
      <vt:lpstr>Objective</vt:lpstr>
      <vt:lpstr>Problem Statement</vt:lpstr>
      <vt:lpstr>Approach</vt:lpstr>
      <vt:lpstr>Quick Insights from cleaned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Findings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analysis</dc:title>
  <dc:creator>kalai vani</dc:creator>
  <cp:lastModifiedBy>kalai vani</cp:lastModifiedBy>
  <cp:revision>1</cp:revision>
  <dcterms:created xsi:type="dcterms:W3CDTF">2024-01-29T06:15:24Z</dcterms:created>
  <dcterms:modified xsi:type="dcterms:W3CDTF">2024-01-29T07:20:55Z</dcterms:modified>
</cp:coreProperties>
</file>