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3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7137F4-F751-4F31-B52D-577075E0F1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2694BB-C4C7-440F-B68B-5151C854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216F-BC7E-9A59-AAE7-3F5BFC97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9267"/>
          </a:xfrm>
        </p:spPr>
        <p:txBody>
          <a:bodyPr/>
          <a:lstStyle/>
          <a:p>
            <a:pPr algn="ctr"/>
            <a:r>
              <a:rPr lang="en-US" dirty="0"/>
              <a:t>Financial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D0B-CC90-9ACF-412A-844876C0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392" y="3564294"/>
            <a:ext cx="10114383" cy="2074506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Analyzing Competition among Top 500 Companies in India</a:t>
            </a:r>
          </a:p>
          <a:p>
            <a:r>
              <a:rPr lang="en-US" sz="3200" dirty="0">
                <a:solidFill>
                  <a:schemeClr val="bg1"/>
                </a:solidFill>
                <a:latin typeface="Söhne"/>
              </a:rPr>
              <a:t>                                                BY,</a:t>
            </a:r>
          </a:p>
          <a:p>
            <a:r>
              <a:rPr lang="en-US" sz="3200" dirty="0">
                <a:solidFill>
                  <a:schemeClr val="bg1"/>
                </a:solidFill>
                <a:latin typeface="Söhne"/>
              </a:rPr>
              <a:t>                                                     KALAIVANI LAKSHMANAN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3D69-708D-7F94-4C8B-31ADCDB5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2C07-465A-B53F-7F1B-CF9187DBF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4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2A98-EF3C-B3F0-551F-2734576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Key Findings from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DD54-AD4B-BFF9-A28B-A3D7ECBF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21858"/>
            <a:ext cx="8825659" cy="3197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Reliance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Inds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Company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have highest Market Capitalization -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583,437 Crores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and Natl Fertilizer Company have lowest Market Capitalization – 3017 Crores.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IOCL Company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have highest Quarterly Sales –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110,667 Crores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and Central Dep. Ser Company have lowest Quarterly Sales – 47.24 Crores.</a:t>
            </a:r>
          </a:p>
        </p:txBody>
      </p:sp>
    </p:spTree>
    <p:extLst>
      <p:ext uri="{BB962C8B-B14F-4D97-AF65-F5344CB8AC3E}">
        <p14:creationId xmlns:p14="http://schemas.microsoft.com/office/powerpoint/2010/main" val="381776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C0B5-1135-4725-E453-61EB1DCA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38400"/>
            <a:ext cx="8825658" cy="12880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480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FD0E-59A1-852C-592C-492F348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87A1-2920-0DF1-8203-ACC4C20F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Financial analytics provides differing perspectives on the financial data of a given business, giving insights that can facilitate strategic decisions and actions that improve the overall performance of the business.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EA28-BC3D-533F-21FA-58EBB71D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7EAE-5827-85ED-1ED3-6C276F36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Analyze the competition for the management to provide better results.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This data set has information on the market capitalization of the top 500 companies in 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This dataset contains information such as Serial Number, Name of the Company, Mar Cap – Crore(Market Capitalization in Crores), Sales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Qtr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– Crore(Quarterly Sale in crores).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Find key metrics and factors and show the meaningful relationships between attributes.</a:t>
            </a:r>
          </a:p>
        </p:txBody>
      </p:sp>
    </p:spTree>
    <p:extLst>
      <p:ext uri="{BB962C8B-B14F-4D97-AF65-F5344CB8AC3E}">
        <p14:creationId xmlns:p14="http://schemas.microsoft.com/office/powerpoint/2010/main" val="386273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19D7-3C1D-689E-2078-044681FB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D9C0-52C8-1B38-FAD1-3C607BEB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Used Python for data analysis.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Used Tableau for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17384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AB8-E0C5-A3E0-1CDF-63F70B19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Insights from cleaned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79E7-2782-8371-C320-33AD86D3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57804"/>
            <a:ext cx="8825659" cy="30619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Total Market Capitalization – 11,424,854 Crores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Total Quarterly Sales – 1,604,532 Crores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Number of Companies – 365 Companies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4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A32-F6A3-1ABC-AE60-0F7F47B8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494522"/>
            <a:ext cx="11287432" cy="961054"/>
          </a:xfrm>
        </p:spPr>
        <p:txBody>
          <a:bodyPr/>
          <a:lstStyle/>
          <a:p>
            <a:pPr algn="ctr"/>
            <a:r>
              <a:rPr lang="en-US" dirty="0"/>
              <a:t>Market Capitalization of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CE126-FAC0-E569-DB19-FB119230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307691"/>
            <a:ext cx="11287432" cy="55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1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D2C-D929-D050-F845-F34C3ADA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1523"/>
            <a:ext cx="8761413" cy="804658"/>
          </a:xfrm>
        </p:spPr>
        <p:txBody>
          <a:bodyPr/>
          <a:lstStyle/>
          <a:p>
            <a:pPr algn="ctr"/>
            <a:r>
              <a:rPr lang="en-US" dirty="0"/>
              <a:t>Quarterly Sales of Companies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430251-04E4-4C2F-706D-F0613CC10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194"/>
            <a:ext cx="12192000" cy="55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754-E881-3014-67F9-4552145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006C7-BF05-5294-5A7A-F3BB2518F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F701-4FF2-D284-3BF2-9B63D7B3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0F5E5-4FDF-B708-A9D9-29825EB1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224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Google Sans</vt:lpstr>
      <vt:lpstr>Söhne</vt:lpstr>
      <vt:lpstr>Wingdings</vt:lpstr>
      <vt:lpstr>Wingdings 3</vt:lpstr>
      <vt:lpstr>Ion Boardroom</vt:lpstr>
      <vt:lpstr>Financial Analytics </vt:lpstr>
      <vt:lpstr>Objective</vt:lpstr>
      <vt:lpstr>Problem Statement</vt:lpstr>
      <vt:lpstr>Approach</vt:lpstr>
      <vt:lpstr>Quick Insights from cleaned dataset</vt:lpstr>
      <vt:lpstr>Market Capitalization of Companies</vt:lpstr>
      <vt:lpstr>Quarterly Sales of Companies</vt:lpstr>
      <vt:lpstr>PowerPoint Presentation</vt:lpstr>
      <vt:lpstr>PowerPoint Presentation</vt:lpstr>
      <vt:lpstr>PowerPoint Presentation</vt:lpstr>
      <vt:lpstr>Conclusion Key Findings from the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 </dc:title>
  <dc:creator>kalai vani</dc:creator>
  <cp:lastModifiedBy>kalai vani</cp:lastModifiedBy>
  <cp:revision>5</cp:revision>
  <dcterms:created xsi:type="dcterms:W3CDTF">2024-01-23T07:45:16Z</dcterms:created>
  <dcterms:modified xsi:type="dcterms:W3CDTF">2024-01-23T16:04:40Z</dcterms:modified>
</cp:coreProperties>
</file>