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 KALAIVANI  P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sz="2000" b="1" dirty="0"/>
              <a:t>312219206S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(accounting and finance)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GURU SREE SHANTIVIJAI JAIN ARTS AND SCIENCE COLLEGE  NALLUR 1707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630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Abinaya S</cp:lastModifiedBy>
  <cp:revision>57</cp:revision>
  <dcterms:created xsi:type="dcterms:W3CDTF">2024-03-29T15:07:22Z</dcterms:created>
  <dcterms:modified xsi:type="dcterms:W3CDTF">2024-09-03T09:54:39Z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