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  <p1510:client id="{FDE54A32-F6EC-468F-A915-33C79D71F7CD}" v="1165" dt="2022-08-21T23:21:17.035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ivani KG" userId="d9f8b8cf418bf452" providerId="Windows Live" clId="Web-{FDE54A32-F6EC-468F-A915-33C79D71F7CD}"/>
    <pc:docChg chg="delSld modSld">
      <pc:chgData name="Kalaivani KG" userId="d9f8b8cf418bf452" providerId="Windows Live" clId="Web-{FDE54A32-F6EC-468F-A915-33C79D71F7CD}" dt="2022-08-21T23:21:17.035" v="1160" actId="20577"/>
      <pc:docMkLst>
        <pc:docMk/>
      </pc:docMkLst>
      <pc:sldChg chg="modSp">
        <pc:chgData name="Kalaivani KG" userId="d9f8b8cf418bf452" providerId="Windows Live" clId="Web-{FDE54A32-F6EC-468F-A915-33C79D71F7CD}" dt="2022-08-21T23:21:17.035" v="1160" actId="20577"/>
        <pc:sldMkLst>
          <pc:docMk/>
          <pc:sldMk cId="3237914124" sldId="256"/>
        </pc:sldMkLst>
        <pc:spChg chg="mod">
          <ac:chgData name="Kalaivani KG" userId="d9f8b8cf418bf452" providerId="Windows Live" clId="Web-{FDE54A32-F6EC-468F-A915-33C79D71F7CD}" dt="2022-08-21T22:16:54.803" v="16" actId="14100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Kalaivani KG" userId="d9f8b8cf418bf452" providerId="Windows Live" clId="Web-{FDE54A32-F6EC-468F-A915-33C79D71F7CD}" dt="2022-08-21T23:21:17.035" v="1160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addSp delSp modSp">
        <pc:chgData name="Kalaivani KG" userId="d9f8b8cf418bf452" providerId="Windows Live" clId="Web-{FDE54A32-F6EC-468F-A915-33C79D71F7CD}" dt="2022-08-21T22:43:14.816" v="408" actId="14100"/>
        <pc:sldMkLst>
          <pc:docMk/>
          <pc:sldMk cId="1957259874" sldId="258"/>
        </pc:sldMkLst>
        <pc:spChg chg="mod">
          <ac:chgData name="Kalaivani KG" userId="d9f8b8cf418bf452" providerId="Windows Live" clId="Web-{FDE54A32-F6EC-468F-A915-33C79D71F7CD}" dt="2022-08-21T22:40:15.067" v="395" actId="20577"/>
          <ac:spMkLst>
            <pc:docMk/>
            <pc:sldMk cId="1957259874" sldId="258"/>
            <ac:spMk id="8" creationId="{D13C2F43-A283-4FD4-9C0D-BFF93C50AC01}"/>
          </ac:spMkLst>
        </pc:spChg>
        <pc:spChg chg="del mod">
          <ac:chgData name="Kalaivani KG" userId="d9f8b8cf418bf452" providerId="Windows Live" clId="Web-{FDE54A32-F6EC-468F-A915-33C79D71F7CD}" dt="2022-08-21T22:42:54.551" v="407"/>
          <ac:spMkLst>
            <pc:docMk/>
            <pc:sldMk cId="1957259874" sldId="258"/>
            <ac:spMk id="10" creationId="{AE706D50-7D14-4DB8-BE17-5497AA1715EE}"/>
          </ac:spMkLst>
        </pc:spChg>
        <pc:picChg chg="add mod">
          <ac:chgData name="Kalaivani KG" userId="d9f8b8cf418bf452" providerId="Windows Live" clId="Web-{FDE54A32-F6EC-468F-A915-33C79D71F7CD}" dt="2022-08-21T22:43:14.816" v="408" actId="14100"/>
          <ac:picMkLst>
            <pc:docMk/>
            <pc:sldMk cId="1957259874" sldId="258"/>
            <ac:picMk id="5" creationId="{EB2B1863-258E-0DA5-E1F6-50CFAAEA27C6}"/>
          </ac:picMkLst>
        </pc:picChg>
        <pc:picChg chg="add mod">
          <ac:chgData name="Kalaivani KG" userId="d9f8b8cf418bf452" providerId="Windows Live" clId="Web-{FDE54A32-F6EC-468F-A915-33C79D71F7CD}" dt="2022-08-21T22:42:47.363" v="406" actId="14100"/>
          <ac:picMkLst>
            <pc:docMk/>
            <pc:sldMk cId="1957259874" sldId="258"/>
            <ac:picMk id="6" creationId="{3603B8AF-8A4F-ACFE-C8B4-09C68F05A151}"/>
          </ac:picMkLst>
        </pc:picChg>
      </pc:sldChg>
      <pc:sldChg chg="modSp">
        <pc:chgData name="Kalaivani KG" userId="d9f8b8cf418bf452" providerId="Windows Live" clId="Web-{FDE54A32-F6EC-468F-A915-33C79D71F7CD}" dt="2022-08-21T22:19:52.850" v="95" actId="20577"/>
        <pc:sldMkLst>
          <pc:docMk/>
          <pc:sldMk cId="3083623366" sldId="260"/>
        </pc:sldMkLst>
        <pc:spChg chg="mod">
          <ac:chgData name="Kalaivani KG" userId="d9f8b8cf418bf452" providerId="Windows Live" clId="Web-{FDE54A32-F6EC-468F-A915-33C79D71F7CD}" dt="2022-08-21T22:19:52.850" v="95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">
        <pc:chgData name="Kalaivani KG" userId="d9f8b8cf418bf452" providerId="Windows Live" clId="Web-{FDE54A32-F6EC-468F-A915-33C79D71F7CD}" dt="2022-08-21T22:33:46.770" v="294" actId="20577"/>
        <pc:sldMkLst>
          <pc:docMk/>
          <pc:sldMk cId="710623681" sldId="261"/>
        </pc:sldMkLst>
        <pc:spChg chg="mod">
          <ac:chgData name="Kalaivani KG" userId="d9f8b8cf418bf452" providerId="Windows Live" clId="Web-{FDE54A32-F6EC-468F-A915-33C79D71F7CD}" dt="2022-08-21T22:33:46.770" v="294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">
        <pc:chgData name="Kalaivani KG" userId="d9f8b8cf418bf452" providerId="Windows Live" clId="Web-{FDE54A32-F6EC-468F-A915-33C79D71F7CD}" dt="2022-08-21T22:38:55.536" v="392" actId="20577"/>
        <pc:sldMkLst>
          <pc:docMk/>
          <pc:sldMk cId="452859177" sldId="262"/>
        </pc:sldMkLst>
        <pc:spChg chg="mod">
          <ac:chgData name="Kalaivani KG" userId="d9f8b8cf418bf452" providerId="Windows Live" clId="Web-{FDE54A32-F6EC-468F-A915-33C79D71F7CD}" dt="2022-08-21T22:38:55.536" v="392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modSp">
        <pc:chgData name="Kalaivani KG" userId="d9f8b8cf418bf452" providerId="Windows Live" clId="Web-{FDE54A32-F6EC-468F-A915-33C79D71F7CD}" dt="2022-08-21T22:50:09.066" v="674" actId="20577"/>
        <pc:sldMkLst>
          <pc:docMk/>
          <pc:sldMk cId="545569246" sldId="264"/>
        </pc:sldMkLst>
        <pc:spChg chg="mod">
          <ac:chgData name="Kalaivani KG" userId="d9f8b8cf418bf452" providerId="Windows Live" clId="Web-{FDE54A32-F6EC-468F-A915-33C79D71F7CD}" dt="2022-08-21T22:50:09.066" v="674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Kalaivani KG" userId="d9f8b8cf418bf452" providerId="Windows Live" clId="Web-{FDE54A32-F6EC-468F-A915-33C79D71F7CD}" dt="2022-08-21T22:50:00.206" v="672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">
        <pc:chgData name="Kalaivani KG" userId="d9f8b8cf418bf452" providerId="Windows Live" clId="Web-{FDE54A32-F6EC-468F-A915-33C79D71F7CD}" dt="2022-08-21T22:58:27.471" v="834" actId="20577"/>
        <pc:sldMkLst>
          <pc:docMk/>
          <pc:sldMk cId="9691683" sldId="267"/>
        </pc:sldMkLst>
        <pc:spChg chg="mod">
          <ac:chgData name="Kalaivani KG" userId="d9f8b8cf418bf452" providerId="Windows Live" clId="Web-{FDE54A32-F6EC-468F-A915-33C79D71F7CD}" dt="2022-08-21T22:58:27.471" v="834" actId="20577"/>
          <ac:spMkLst>
            <pc:docMk/>
            <pc:sldMk cId="9691683" sldId="267"/>
            <ac:spMk id="3" creationId="{902FD5C4-FE5F-46D2-ABC9-49FA4BB8442F}"/>
          </ac:spMkLst>
        </pc:spChg>
      </pc:sldChg>
      <pc:sldChg chg="addSp modSp">
        <pc:chgData name="Kalaivani KG" userId="d9f8b8cf418bf452" providerId="Windows Live" clId="Web-{FDE54A32-F6EC-468F-A915-33C79D71F7CD}" dt="2022-08-21T23:03:13.112" v="848" actId="20577"/>
        <pc:sldMkLst>
          <pc:docMk/>
          <pc:sldMk cId="916853615" sldId="268"/>
        </pc:sldMkLst>
        <pc:spChg chg="mod">
          <ac:chgData name="Kalaivani KG" userId="d9f8b8cf418bf452" providerId="Windows Live" clId="Web-{FDE54A32-F6EC-468F-A915-33C79D71F7CD}" dt="2022-08-21T23:03:13.112" v="848" actId="20577"/>
          <ac:spMkLst>
            <pc:docMk/>
            <pc:sldMk cId="916853615" sldId="268"/>
            <ac:spMk id="2" creationId="{2873BEC0-94F5-4226-A9E7-51B66045EF49}"/>
          </ac:spMkLst>
        </pc:spChg>
        <pc:spChg chg="mod">
          <ac:chgData name="Kalaivani KG" userId="d9f8b8cf418bf452" providerId="Windows Live" clId="Web-{FDE54A32-F6EC-468F-A915-33C79D71F7CD}" dt="2022-08-21T23:02:45.956" v="835" actId="20577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Kalaivani KG" userId="d9f8b8cf418bf452" providerId="Windows Live" clId="Web-{FDE54A32-F6EC-468F-A915-33C79D71F7CD}" dt="2022-08-21T23:03:00.206" v="840" actId="14100"/>
          <ac:picMkLst>
            <pc:docMk/>
            <pc:sldMk cId="916853615" sldId="268"/>
            <ac:picMk id="3" creationId="{A09D8C67-4BD2-29E6-481B-72732DD88BDC}"/>
          </ac:picMkLst>
        </pc:picChg>
      </pc:sldChg>
      <pc:sldChg chg="addSp modSp">
        <pc:chgData name="Kalaivani KG" userId="d9f8b8cf418bf452" providerId="Windows Live" clId="Web-{FDE54A32-F6EC-468F-A915-33C79D71F7CD}" dt="2022-08-21T23:05:16.971" v="863" actId="14100"/>
        <pc:sldMkLst>
          <pc:docMk/>
          <pc:sldMk cId="3266127139" sldId="269"/>
        </pc:sldMkLst>
        <pc:spChg chg="mod">
          <ac:chgData name="Kalaivani KG" userId="d9f8b8cf418bf452" providerId="Windows Live" clId="Web-{FDE54A32-F6EC-468F-A915-33C79D71F7CD}" dt="2022-08-21T23:03:26.847" v="857" actId="20577"/>
          <ac:spMkLst>
            <pc:docMk/>
            <pc:sldMk cId="3266127139" sldId="269"/>
            <ac:spMk id="2" creationId="{2873BEC0-94F5-4226-A9E7-51B66045EF49}"/>
          </ac:spMkLst>
        </pc:spChg>
        <pc:spChg chg="mod">
          <ac:chgData name="Kalaivani KG" userId="d9f8b8cf418bf452" providerId="Windows Live" clId="Web-{FDE54A32-F6EC-468F-A915-33C79D71F7CD}" dt="2022-08-21T23:03:32.909" v="858" actId="20577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Kalaivani KG" userId="d9f8b8cf418bf452" providerId="Windows Live" clId="Web-{FDE54A32-F6EC-468F-A915-33C79D71F7CD}" dt="2022-08-21T23:05:16.971" v="863" actId="14100"/>
          <ac:picMkLst>
            <pc:docMk/>
            <pc:sldMk cId="3266127139" sldId="269"/>
            <ac:picMk id="3" creationId="{FC2DAC8D-FAE8-4968-04C1-22E1CB81A34C}"/>
          </ac:picMkLst>
        </pc:picChg>
      </pc:sldChg>
      <pc:sldChg chg="addSp modSp">
        <pc:chgData name="Kalaivani KG" userId="d9f8b8cf418bf452" providerId="Windows Live" clId="Web-{FDE54A32-F6EC-468F-A915-33C79D71F7CD}" dt="2022-08-21T23:08:14.784" v="876" actId="14100"/>
        <pc:sldMkLst>
          <pc:docMk/>
          <pc:sldMk cId="3517973280" sldId="270"/>
        </pc:sldMkLst>
        <pc:spChg chg="mod">
          <ac:chgData name="Kalaivani KG" userId="d9f8b8cf418bf452" providerId="Windows Live" clId="Web-{FDE54A32-F6EC-468F-A915-33C79D71F7CD}" dt="2022-08-21T23:06:02.300" v="870" actId="20577"/>
          <ac:spMkLst>
            <pc:docMk/>
            <pc:sldMk cId="3517973280" sldId="270"/>
            <ac:spMk id="2" creationId="{2873BEC0-94F5-4226-A9E7-51B66045EF49}"/>
          </ac:spMkLst>
        </pc:spChg>
        <pc:spChg chg="mod">
          <ac:chgData name="Kalaivani KG" userId="d9f8b8cf418bf452" providerId="Windows Live" clId="Web-{FDE54A32-F6EC-468F-A915-33C79D71F7CD}" dt="2022-08-21T23:06:06.612" v="871" actId="20577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Kalaivani KG" userId="d9f8b8cf418bf452" providerId="Windows Live" clId="Web-{FDE54A32-F6EC-468F-A915-33C79D71F7CD}" dt="2022-08-21T23:08:14.784" v="876" actId="14100"/>
          <ac:picMkLst>
            <pc:docMk/>
            <pc:sldMk cId="3517973280" sldId="270"/>
            <ac:picMk id="3" creationId="{A2DB2FBC-E60B-F9EA-1B03-6A96D9FDE5E1}"/>
          </ac:picMkLst>
        </pc:picChg>
      </pc:sldChg>
      <pc:sldChg chg="modSp">
        <pc:chgData name="Kalaivani KG" userId="d9f8b8cf418bf452" providerId="Windows Live" clId="Web-{FDE54A32-F6EC-468F-A915-33C79D71F7CD}" dt="2022-08-21T23:09:54.426" v="938" actId="20577"/>
        <pc:sldMkLst>
          <pc:docMk/>
          <pc:sldMk cId="2161130591" sldId="272"/>
        </pc:sldMkLst>
        <pc:spChg chg="mod">
          <ac:chgData name="Kalaivani KG" userId="d9f8b8cf418bf452" providerId="Windows Live" clId="Web-{FDE54A32-F6EC-468F-A915-33C79D71F7CD}" dt="2022-08-21T23:09:54.426" v="938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modSp">
        <pc:chgData name="Kalaivani KG" userId="d9f8b8cf418bf452" providerId="Windows Live" clId="Web-{FDE54A32-F6EC-468F-A915-33C79D71F7CD}" dt="2022-08-21T23:13:44.222" v="1090" actId="20577"/>
        <pc:sldMkLst>
          <pc:docMk/>
          <pc:sldMk cId="647271476" sldId="273"/>
        </pc:sldMkLst>
        <pc:spChg chg="mod">
          <ac:chgData name="Kalaivani KG" userId="d9f8b8cf418bf452" providerId="Windows Live" clId="Web-{FDE54A32-F6EC-468F-A915-33C79D71F7CD}" dt="2022-08-21T23:12:36.676" v="1031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Kalaivani KG" userId="d9f8b8cf418bf452" providerId="Windows Live" clId="Web-{FDE54A32-F6EC-468F-A915-33C79D71F7CD}" dt="2022-08-21T23:13:44.222" v="1090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">
        <pc:chgData name="Kalaivani KG" userId="d9f8b8cf418bf452" providerId="Windows Live" clId="Web-{FDE54A32-F6EC-468F-A915-33C79D71F7CD}" dt="2022-08-21T23:15:44.925" v="1154" actId="20577"/>
        <pc:sldMkLst>
          <pc:docMk/>
          <pc:sldMk cId="1630123617" sldId="274"/>
        </pc:sldMkLst>
        <pc:spChg chg="mod">
          <ac:chgData name="Kalaivani KG" userId="d9f8b8cf418bf452" providerId="Windows Live" clId="Web-{FDE54A32-F6EC-468F-A915-33C79D71F7CD}" dt="2022-08-21T23:15:44.925" v="1154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">
        <pc:chgData name="Kalaivani KG" userId="d9f8b8cf418bf452" providerId="Windows Live" clId="Web-{FDE54A32-F6EC-468F-A915-33C79D71F7CD}" dt="2022-08-21T23:19:35.831" v="1158"/>
        <pc:sldMkLst>
          <pc:docMk/>
          <pc:sldMk cId="3410008520" sldId="275"/>
        </pc:sldMkLst>
        <pc:spChg chg="del mod">
          <ac:chgData name="Kalaivani KG" userId="d9f8b8cf418bf452" providerId="Windows Live" clId="Web-{FDE54A32-F6EC-468F-A915-33C79D71F7CD}" dt="2022-08-21T23:19:35.831" v="1158"/>
          <ac:spMkLst>
            <pc:docMk/>
            <pc:sldMk cId="3410008520" sldId="275"/>
            <ac:spMk id="5" creationId="{28684E62-A9F8-4E7A-AB01-78893062A1B4}"/>
          </ac:spMkLst>
        </pc:spChg>
        <pc:picChg chg="add mod ord">
          <ac:chgData name="Kalaivani KG" userId="d9f8b8cf418bf452" providerId="Windows Live" clId="Web-{FDE54A32-F6EC-468F-A915-33C79D71F7CD}" dt="2022-08-21T23:19:35.831" v="1158"/>
          <ac:picMkLst>
            <pc:docMk/>
            <pc:sldMk cId="3410008520" sldId="275"/>
            <ac:picMk id="3" creationId="{C5857F7D-5538-732E-74A1-1E54B80354A2}"/>
          </ac:picMkLst>
        </pc:picChg>
      </pc:sldChg>
      <pc:sldChg chg="del">
        <pc:chgData name="Kalaivani KG" userId="d9f8b8cf418bf452" providerId="Windows Live" clId="Web-{FDE54A32-F6EC-468F-A915-33C79D71F7CD}" dt="2022-08-21T23:16:07.597" v="1155"/>
        <pc:sldMkLst>
          <pc:docMk/>
          <pc:sldMk cId="3078551498" sldId="276"/>
        </pc:sldMkLst>
      </pc:sldChg>
      <pc:sldChg chg="del">
        <pc:chgData name="Kalaivani KG" userId="d9f8b8cf418bf452" providerId="Windows Live" clId="Web-{FDE54A32-F6EC-468F-A915-33C79D71F7CD}" dt="2022-08-21T23:16:14.003" v="1156"/>
        <pc:sldMkLst>
          <pc:docMk/>
          <pc:sldMk cId="1817399028" sldId="277"/>
        </pc:sldMkLst>
      </pc:sldChg>
      <pc:sldChg chg="addSp modSp">
        <pc:chgData name="Kalaivani KG" userId="d9f8b8cf418bf452" providerId="Windows Live" clId="Web-{FDE54A32-F6EC-468F-A915-33C79D71F7CD}" dt="2022-08-21T22:52:36.503" v="695" actId="14100"/>
        <pc:sldMkLst>
          <pc:docMk/>
          <pc:sldMk cId="1074638838" sldId="278"/>
        </pc:sldMkLst>
        <pc:spChg chg="mod">
          <ac:chgData name="Kalaivani KG" userId="d9f8b8cf418bf452" providerId="Windows Live" clId="Web-{FDE54A32-F6EC-468F-A915-33C79D71F7CD}" dt="2022-08-21T22:50:19.113" v="684" actId="20577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Kalaivani KG" userId="d9f8b8cf418bf452" providerId="Windows Live" clId="Web-{FDE54A32-F6EC-468F-A915-33C79D71F7CD}" dt="2022-08-21T22:51:39.175" v="690" actId="20577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Kalaivani KG" userId="d9f8b8cf418bf452" providerId="Windows Live" clId="Web-{FDE54A32-F6EC-468F-A915-33C79D71F7CD}" dt="2022-08-21T22:51:33.566" v="689" actId="14100"/>
          <ac:picMkLst>
            <pc:docMk/>
            <pc:sldMk cId="1074638838" sldId="278"/>
            <ac:picMk id="5" creationId="{D906B197-FCA4-4BF2-C42E-1868F5642A7B}"/>
          </ac:picMkLst>
        </pc:picChg>
        <pc:picChg chg="add mod">
          <ac:chgData name="Kalaivani KG" userId="d9f8b8cf418bf452" providerId="Windows Live" clId="Web-{FDE54A32-F6EC-468F-A915-33C79D71F7CD}" dt="2022-08-21T22:52:36.503" v="695" actId="14100"/>
          <ac:picMkLst>
            <pc:docMk/>
            <pc:sldMk cId="1074638838" sldId="278"/>
            <ac:picMk id="6" creationId="{5E595DAC-BF78-12EC-EE21-5F337F3B2EC3}"/>
          </ac:picMkLst>
        </pc:picChg>
      </pc:sldChg>
      <pc:sldChg chg="modSp">
        <pc:chgData name="Kalaivani KG" userId="d9f8b8cf418bf452" providerId="Windows Live" clId="Web-{FDE54A32-F6EC-468F-A915-33C79D71F7CD}" dt="2022-08-21T22:58:12.627" v="833" actId="20577"/>
        <pc:sldMkLst>
          <pc:docMk/>
          <pc:sldMk cId="2659604895" sldId="279"/>
        </pc:sldMkLst>
        <pc:spChg chg="mod">
          <ac:chgData name="Kalaivani KG" userId="d9f8b8cf418bf452" providerId="Windows Live" clId="Web-{FDE54A32-F6EC-468F-A915-33C79D71F7CD}" dt="2022-08-21T22:57:16.018" v="755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Kalaivani KG" userId="d9f8b8cf418bf452" providerId="Windows Live" clId="Web-{FDE54A32-F6EC-468F-A915-33C79D71F7CD}" dt="2022-08-21T22:58:12.627" v="833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89a982ca-daae-4baa-8fbb-4de7f694fcc3/view/662ac20d1cac38c173fcc0e407cb7e0274637408bbbbd250d3817b490c677797f33c46c5c82d425b8b40546aa7ba130c9d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rgeData/m5_survey_data_technologies_normalised.csv?utm_medium=Exinfluencer&amp;utm_source=Exinfluencer&amp;utm_content=000026UJ&amp;utm_term=10006555&amp;utm_id=NA-SkillsNetwork-Channel-SkillsNetworkCoursesIBMDA0321ENSkillsNetwork21426264-2022-01-01" TargetMode="External"/><Relationship Id="rId2" Type="http://schemas.openxmlformats.org/officeDocument/2006/relationships/hyperlink" Target="https://cf-courses-data.s3.us.cloud-object-storage.appdomain.cloud/IBM-DA0321EN-SkillsNetwork/LargeData/m5_survey_data_demographics.csv?utm_medium=Exinfluencer&amp;utm_source=Exinfluencer&amp;utm_content=000026UJ&amp;utm_term=10006555&amp;utm_id=NA-SkillsNetwork-Channel-SkillsNetworkCoursesIBMDA0321ENSkillsNetwork21426264-2022-01-0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068" y="2345719"/>
            <a:ext cx="4884377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Developers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Kalaivani KG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21/08/2022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RDMS have the highest trend in current usage</a:t>
            </a:r>
          </a:p>
          <a:p>
            <a:r>
              <a:rPr lang="en-US" dirty="0">
                <a:latin typeface="IBM Plex Mono Text"/>
              </a:rPr>
              <a:t>Non-relational database will the highest demand in future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People have high interest in learning non-relational database </a:t>
            </a:r>
            <a:endParaRPr lang="en-US" dirty="0"/>
          </a:p>
          <a:p>
            <a:r>
              <a:rPr lang="en-US" dirty="0">
                <a:latin typeface="IBM Plex Mono Text"/>
              </a:rPr>
              <a:t>Big data will be very popular in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200" dirty="0">
                <a:latin typeface="IBM Plex Mono Text"/>
                <a:hlinkClick r:id="rId2"/>
              </a:rPr>
              <a:t>https://dataplatform.cloud.ibm.com/dashboards/89a982ca-daae-4baa-8fbb-4de7f694fcc3/view/662ac20d1cac38c173fcc0e407cb7e0274637408bbbbd250d3817b490c677797f33c46c5c82d425b8b40546aa7ba130c9d</a:t>
            </a:r>
            <a:endParaRPr lang="en-US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Current Technology Usage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A09D8C67-4BD2-29E6-481B-72732DD8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84" y="1432788"/>
            <a:ext cx="10650511" cy="47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Future Technology Usage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FC2DAC8D-FAE8-4968-04C1-22E1CB81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40" y="1348776"/>
            <a:ext cx="10650510" cy="500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Demographic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2DB2FBC-E60B-F9EA-1B03-6A96D9FD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57286"/>
            <a:ext cx="10525593" cy="46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IBM Plex Mono Text"/>
              </a:rPr>
              <a:t>Its</a:t>
            </a:r>
            <a:r>
              <a:rPr lang="en-US" dirty="0">
                <a:latin typeface="IBM Plex Mono Text"/>
              </a:rPr>
              <a:t> clear from analysis that future is for big data so knowledge on big data with advanced programing language will make the difference.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People are preferring advanced programing language</a:t>
            </a:r>
          </a:p>
          <a:p>
            <a:r>
              <a:rPr lang="en-US" dirty="0">
                <a:latin typeface="IBM Plex Mono Text"/>
              </a:rPr>
              <a:t>Upcoming trend focus on non-relational database rather than relational DB.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Data is everywhere so everyone prefers big data.</a:t>
            </a:r>
          </a:p>
          <a:p>
            <a:r>
              <a:rPr lang="en-US" dirty="0">
                <a:latin typeface="IBM Plex Mono Text"/>
              </a:rPr>
              <a:t>People tends for easy programming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Top programing languages are in demand.</a:t>
            </a:r>
          </a:p>
          <a:p>
            <a:r>
              <a:rPr lang="en-US" dirty="0">
                <a:latin typeface="IBM Plex Mono Text"/>
              </a:rPr>
              <a:t>The top database skills are in demand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C5857F7D-5538-732E-74A1-1E54B80354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4291" y="2117406"/>
            <a:ext cx="6809509" cy="3767775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 b="1" dirty="0">
                <a:latin typeface="IBM Plex Mono Text"/>
              </a:rPr>
              <a:t>Current Technology Usage </a:t>
            </a:r>
            <a:endParaRPr lang="en-US" sz="2200" dirty="0">
              <a:latin typeface="IBM Plex Mono Text"/>
            </a:endParaRPr>
          </a:p>
          <a:p>
            <a:pPr lvl="1"/>
            <a:r>
              <a:rPr lang="en-US" sz="1800" dirty="0">
                <a:latin typeface="IBM Plex Mono Text"/>
              </a:rPr>
              <a:t>Top 10 Languages </a:t>
            </a:r>
            <a:endParaRPr lang="en-US"/>
          </a:p>
          <a:p>
            <a:pPr lvl="1"/>
            <a:r>
              <a:rPr lang="en-US" sz="1800" dirty="0">
                <a:latin typeface="IBM Plex Mono Text"/>
              </a:rPr>
              <a:t>Top 10 Databases </a:t>
            </a:r>
            <a:endParaRPr lang="en-US"/>
          </a:p>
          <a:p>
            <a:pPr lvl="1"/>
            <a:r>
              <a:rPr lang="en-US" sz="1800" dirty="0">
                <a:latin typeface="IBM Plex Mono Text"/>
              </a:rPr>
              <a:t>Platforms </a:t>
            </a:r>
            <a:endParaRPr lang="en-US"/>
          </a:p>
          <a:p>
            <a:pPr lvl="1"/>
            <a:r>
              <a:rPr lang="en-US" sz="1800" dirty="0">
                <a:latin typeface="IBM Plex Mono Text"/>
              </a:rPr>
              <a:t>Top 10 </a:t>
            </a:r>
            <a:r>
              <a:rPr lang="en-US" sz="1800" dirty="0" err="1">
                <a:latin typeface="IBM Plex Mono Text"/>
              </a:rPr>
              <a:t>WebFrames</a:t>
            </a:r>
            <a:endParaRPr lang="en-US" sz="1800" dirty="0">
              <a:latin typeface="IBM Plex Mono Text"/>
            </a:endParaRPr>
          </a:p>
          <a:p>
            <a:r>
              <a:rPr lang="en-US" sz="2200" b="1" dirty="0">
                <a:latin typeface="IBM Plex Mono Text"/>
              </a:rPr>
              <a:t>Future Technology Trends</a:t>
            </a:r>
            <a:endParaRPr lang="en-US" sz="2200" dirty="0">
              <a:latin typeface="IBM Plex Mono Text"/>
            </a:endParaRPr>
          </a:p>
          <a:p>
            <a:pPr lvl="1"/>
            <a:r>
              <a:rPr lang="en-US" sz="1800" dirty="0">
                <a:latin typeface="IBM Plex Mono Text"/>
              </a:rPr>
              <a:t>Top 10 Languages desired for the next year </a:t>
            </a:r>
          </a:p>
          <a:p>
            <a:pPr lvl="1"/>
            <a:r>
              <a:rPr lang="en-US" sz="1800" dirty="0">
                <a:latin typeface="IBM Plex Mono Text"/>
              </a:rPr>
              <a:t>Top 10 Databases desired for the next year </a:t>
            </a:r>
            <a:endParaRPr lang="en-US" sz="1800" dirty="0"/>
          </a:p>
          <a:p>
            <a:pPr lvl="1"/>
            <a:r>
              <a:rPr lang="en-US" sz="1800" dirty="0">
                <a:latin typeface="IBM Plex Mono Text"/>
              </a:rPr>
              <a:t>Desired platforms for the next year </a:t>
            </a:r>
            <a:endParaRPr lang="en-US" sz="1800" dirty="0"/>
          </a:p>
          <a:p>
            <a:pPr lvl="1"/>
            <a:r>
              <a:rPr lang="en-US" sz="1800" dirty="0">
                <a:latin typeface="IBM Plex Mono Text"/>
              </a:rPr>
              <a:t>Top 10 </a:t>
            </a:r>
            <a:r>
              <a:rPr lang="en-US" sz="1800" dirty="0" err="1">
                <a:latin typeface="IBM Plex Mono Text"/>
              </a:rPr>
              <a:t>WebFrames</a:t>
            </a:r>
            <a:r>
              <a:rPr lang="en-US" sz="1800" dirty="0">
                <a:latin typeface="IBM Plex Mono Text"/>
              </a:rPr>
              <a:t> desired for the next year </a:t>
            </a:r>
            <a:endParaRPr lang="en-US" sz="1800" dirty="0"/>
          </a:p>
          <a:p>
            <a:r>
              <a:rPr lang="en-US" sz="2200" b="1" dirty="0">
                <a:latin typeface="IBM Plex Mono Text"/>
              </a:rPr>
              <a:t>Demographics</a:t>
            </a:r>
            <a:endParaRPr lang="en-US" sz="2200" dirty="0">
              <a:latin typeface="IBM Plex Mono Text"/>
            </a:endParaRPr>
          </a:p>
          <a:p>
            <a:pPr lvl="1"/>
            <a:r>
              <a:rPr lang="en-US" sz="1800" dirty="0">
                <a:latin typeface="IBM Plex Mono Text"/>
              </a:rPr>
              <a:t>Respondent classified by gender </a:t>
            </a:r>
          </a:p>
          <a:p>
            <a:pPr lvl="1"/>
            <a:r>
              <a:rPr lang="en-US" sz="1800" dirty="0">
                <a:latin typeface="IBM Plex Mono Text"/>
              </a:rPr>
              <a:t>Respondent count for countries </a:t>
            </a:r>
          </a:p>
          <a:p>
            <a:pPr lvl="1"/>
            <a:r>
              <a:rPr lang="en-US" sz="1800" dirty="0">
                <a:latin typeface="IBM Plex Mono Text"/>
              </a:rPr>
              <a:t>Respondent count by age </a:t>
            </a:r>
            <a:endParaRPr lang="en-US" sz="1800" dirty="0"/>
          </a:p>
          <a:p>
            <a:pPr lvl="1"/>
            <a:r>
              <a:rPr lang="en-US" sz="1800" dirty="0">
                <a:latin typeface="IBM Plex Mono Text"/>
              </a:rPr>
              <a:t>Respondent count by gender and classified by education level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BM Plex Mono Text"/>
              </a:rPr>
              <a:t>This presentation analyze  top programing language, top Database skills in demand, top platforms and top Web frame used.</a:t>
            </a:r>
            <a:endParaRPr lang="en-US" dirty="0"/>
          </a:p>
          <a:p>
            <a:r>
              <a:rPr lang="en-US" dirty="0">
                <a:latin typeface="IBM Plex Mono Text"/>
              </a:rPr>
              <a:t>Also it analyze the future trend as well.</a:t>
            </a:r>
          </a:p>
          <a:p>
            <a:r>
              <a:rPr lang="en-US" dirty="0">
                <a:latin typeface="IBM Plex Mono Text"/>
              </a:rPr>
              <a:t>Correlation between numerical data</a:t>
            </a:r>
            <a:endParaRPr lang="en-US" dirty="0"/>
          </a:p>
          <a:p>
            <a:r>
              <a:rPr lang="en-US" dirty="0">
                <a:latin typeface="IBM Plex Mono Text"/>
              </a:rPr>
              <a:t>The popular IDEs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  <a:p>
            <a:endParaRPr lang="en-US" dirty="0">
              <a:latin typeface="IBM Plex Mono Text"/>
            </a:endParaRPr>
          </a:p>
          <a:p>
            <a:endParaRPr lang="en-US" dirty="0">
              <a:latin typeface="IBM Plex Mono Text"/>
            </a:endParaRPr>
          </a:p>
          <a:p>
            <a:pPr lvl="1"/>
            <a:endParaRPr lang="en-US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The source of the data for the presentation is from  </a:t>
            </a:r>
            <a:r>
              <a:rPr lang="en-US" sz="2200" u="sng" dirty="0">
                <a:latin typeface="IBM Plex Mono Text"/>
                <a:hlinkClick r:id="rId2"/>
              </a:rPr>
              <a:t>m5_survey_data_demographics.csv</a:t>
            </a:r>
            <a:r>
              <a:rPr lang="en-US" sz="2200" dirty="0">
                <a:latin typeface="IBM Plex Mono Text"/>
              </a:rPr>
              <a:t> and </a:t>
            </a:r>
            <a:r>
              <a:rPr lang="en-US" sz="2200" dirty="0">
                <a:latin typeface="IBM Plex Mono Text"/>
                <a:hlinkClick r:id="rId3"/>
              </a:rPr>
              <a:t>m5_survey_data_technologies_normalised.csv</a:t>
            </a:r>
            <a:r>
              <a:rPr lang="en-US" sz="2200" dirty="0">
                <a:latin typeface="IBM Plex Mono Text"/>
              </a:rPr>
              <a:t>.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Visual representation is created using Cognos Dashboard Embedded(CDE)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B2B1863-258E-0DA5-E1F6-50CFAAEA2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58" y="2639334"/>
            <a:ext cx="5054182" cy="2978414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603B8AF-8A4F-ACFE-C8B4-09C68F05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23" y="2640877"/>
            <a:ext cx="4529527" cy="29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is the most popular language to use in current as well as in future</a:t>
            </a:r>
          </a:p>
          <a:p>
            <a:r>
              <a:rPr lang="en-US" dirty="0">
                <a:latin typeface="IBM Plex Mono Text"/>
              </a:rPr>
              <a:t>HTML/CSS is the second popular language in current and also in future.</a:t>
            </a:r>
          </a:p>
          <a:p>
            <a:r>
              <a:rPr lang="en-US" dirty="0">
                <a:latin typeface="IBM Plex Mono Text"/>
              </a:rPr>
              <a:t>Python is the raising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and HTML/CSS both have demand in current and future</a:t>
            </a:r>
          </a:p>
          <a:p>
            <a:r>
              <a:rPr lang="en-US" dirty="0">
                <a:latin typeface="IBM Plex Mono Text"/>
              </a:rPr>
              <a:t>Python is new trend for future and need to focus on it.</a:t>
            </a:r>
          </a:p>
          <a:p>
            <a:r>
              <a:rPr lang="en-US" dirty="0">
                <a:latin typeface="IBM Plex Mono Text"/>
              </a:rPr>
              <a:t>C++,PHP, C#  lost their trend. People are focusing on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latin typeface="IBM Plex Mono Tex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D906B197-FCA4-4BF2-C42E-1868F564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7" y="2327146"/>
            <a:ext cx="4704413" cy="3502857"/>
          </a:xfrm>
          <a:prstGeom prst="rect">
            <a:avLst/>
          </a:prstGeom>
        </p:spPr>
      </p:pic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5E595DAC-BF78-12EC-EE21-5F337F3B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89" y="2334193"/>
            <a:ext cx="5241561" cy="35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360</Words>
  <Application>Microsoft Office PowerPoint</Application>
  <PresentationFormat>Widescreen</PresentationFormat>
  <Paragraphs>110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SLIDE_TEMPLATE_skill_network</vt:lpstr>
      <vt:lpstr>Developers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Usage</vt:lpstr>
      <vt:lpstr>Demographic</vt:lpstr>
      <vt:lpstr>DISCUSSION</vt:lpstr>
      <vt:lpstr>OVERALL FINDINGS &amp; IMPLICATIONS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Niveditha Pandith T S</cp:lastModifiedBy>
  <cp:revision>273</cp:revision>
  <dcterms:created xsi:type="dcterms:W3CDTF">2020-10-28T18:29:43Z</dcterms:created>
  <dcterms:modified xsi:type="dcterms:W3CDTF">2022-08-21T23:21:20Z</dcterms:modified>
</cp:coreProperties>
</file>