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  <p:sldId id="275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9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asss\Desktop\kalaivani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asss\Desktop\kalaivan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[kalaivani.xlsx]Sheet2!PivotTable1</c:name>
    <c:fmtId val="-1"/>
  </c:pivotSource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[kalaivani.xlsx]Sheet2!$B$3:$B$4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[kalaivani.xlsx]Sheet2!$A$5:$A$16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[kalaivani.xlsx]Sheet2!$B$5:$B$16</c:f>
              <c:numCache>
                <c:formatCode>General</c:formatCode>
                <c:ptCount val="11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[kalaivani.xlsx]Sheet2!$C$3:$C$4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[kalaivani.xlsx]Sheet2!$A$5:$A$16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[kalaivani.xlsx]Sheet2!$C$5:$C$16</c:f>
              <c:numCache>
                <c:formatCode>General</c:formatCode>
                <c:ptCount val="11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[kalaivani.xlsx]Sheet2!$D$3:$D$4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[kalaivani.xlsx]Sheet2!$A$5:$A$16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[kalaivani.xlsx]Sheet2!$D$5:$D$16</c:f>
              <c:numCache>
                <c:formatCode>General</c:formatCode>
                <c:ptCount val="11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[kalaivani.xlsx]Sheet2!$E$3:$E$4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[kalaivani.xlsx]Sheet2!$A$5:$A$16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[kalaivani.xlsx]Sheet2!$E$5:$E$16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4"/>
          <c:order val="4"/>
          <c:tx>
            <c:strRef>
              <c:f>[kalaivani.xlsx]Sheet2!$F$3:$F$4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[kalaivani.xlsx]Sheet2!$A$5:$A$16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[kalaivani.xlsx]Sheet2!$F$5:$F$16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100"/>
        <c:axId val="951793692"/>
        <c:axId val="97524622"/>
      </c:barChart>
      <c:catAx>
        <c:axId val="9517936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524622"/>
        <c:crosses val="autoZero"/>
        <c:auto val="1"/>
        <c:lblAlgn val="ctr"/>
        <c:lblOffset val="100"/>
        <c:noMultiLvlLbl val="0"/>
      </c:catAx>
      <c:valAx>
        <c:axId val="975246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17936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[kalaivani.xlsx]Sheet2!PivotTable1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[kalaivani.xlsx]Sheet2!$B$3:$B$4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[kalaivani.xlsx]Sheet2!$A$5:$A$16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[kalaivani.xlsx]Sheet2!$B$5:$B$16</c:f>
              <c:numCache>
                <c:formatCode>General</c:formatCode>
                <c:ptCount val="11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[kalaivani.xlsx]Sheet2!$C$3:$C$4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[kalaivani.xlsx]Sheet2!$A$5:$A$16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[kalaivani.xlsx]Sheet2!$C$5:$C$16</c:f>
              <c:numCache>
                <c:formatCode>General</c:formatCode>
                <c:ptCount val="11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[kalaivani.xlsx]Sheet2!$D$3:$D$4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[kalaivani.xlsx]Sheet2!$A$5:$A$16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[kalaivani.xlsx]Sheet2!$D$5:$D$16</c:f>
              <c:numCache>
                <c:formatCode>General</c:formatCode>
                <c:ptCount val="11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[kalaivani.xlsx]Sheet2!$E$3:$E$4</c:f>
              <c:strCache>
                <c:ptCount val="1"/>
                <c:pt idx="0">
                  <c:v>veryhigh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[kalaivani.xlsx]Sheet2!$A$5:$A$16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[kalaivani.xlsx]Sheet2!$E$5:$E$16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4"/>
          <c:order val="4"/>
          <c:tx>
            <c:strRef>
              <c:f>[kalaivani.xlsx]Sheet2!$F$3:$F$4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[kalaivani.xlsx]Sheet2!$A$5:$A$16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[kalaivani.xlsx]Sheet2!$F$5:$F$16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93407" y="290267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400"/>
              <a:t>NAME: KALAIVANI.A</a:t>
            </a:r>
            <a:endParaRPr lang="en-US" sz="2400" dirty="0"/>
          </a:p>
          <a:p>
            <a:pPr algn="just"/>
            <a:r>
              <a:rPr lang="en-US" sz="2400" dirty="0"/>
              <a:t>REGISTER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dirty="0"/>
              <a:t>:122203</a:t>
            </a:r>
            <a:r>
              <a:rPr lang="en-IN" altLang="en-US" sz="2400" dirty="0"/>
              <a:t>0</a:t>
            </a:r>
            <a:r>
              <a:rPr lang="en-US" altLang="en-IN" sz="2400" dirty="0"/>
              <a:t>77</a:t>
            </a:r>
            <a:r>
              <a:rPr lang="en-US" sz="2400" dirty="0"/>
              <a:t>   ( unm14512022h15 )</a:t>
            </a:r>
            <a:endParaRPr lang="en-US" sz="2400" dirty="0"/>
          </a:p>
          <a:p>
            <a:pPr algn="just"/>
            <a:r>
              <a:rPr lang="en-US" sz="2400" dirty="0"/>
              <a:t>DEPARTMENT:B.COM(CORPORATE SECRETARYSHIP)</a:t>
            </a:r>
            <a:endParaRPr lang="en-US" sz="2400" dirty="0"/>
          </a:p>
          <a:p>
            <a:pPr algn="just"/>
            <a:r>
              <a:rPr lang="en-US" sz="2400" dirty="0"/>
              <a:t>COLLEGE: MAHALASHMI WOMENS COLLEGE OF ART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lang="en-US" sz="2400" dirty="0"/>
          </a:p>
          <a:p>
            <a:pPr algn="just"/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 Box 2"/>
          <p:cNvSpPr txBox="1"/>
          <p:nvPr/>
        </p:nvSpPr>
        <p:spPr>
          <a:xfrm>
            <a:off x="1176655" y="1155700"/>
            <a:ext cx="3942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DATA</a:t>
            </a:r>
            <a:r>
              <a:rPr lang="en-US"/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52600" y="1536065"/>
            <a:ext cx="7398385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Downloaded the data from edunet students dashboard. 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endParaRPr lang="en-US" sz="2400"/>
          </a:p>
          <a:p>
            <a:pPr indent="0">
              <a:buFont typeface="Wingdings" panose="05000000000000000000" charset="0"/>
              <a:buNone/>
            </a:pPr>
            <a:endParaRPr 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1219200" y="2057400"/>
            <a:ext cx="3899535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FEATURE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666875" y="2501265"/>
            <a:ext cx="6093460" cy="287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en-US" sz="2400"/>
              <a:t>Highlighted data which is required using the </a:t>
            </a:r>
            <a:r>
              <a:rPr lang="en-US" sz="2400"/>
              <a:t>fill option .</a:t>
            </a:r>
            <a:endParaRPr lang="en-US" sz="2400"/>
          </a:p>
        </p:txBody>
      </p:sp>
      <p:sp>
        <p:nvSpPr>
          <p:cNvPr id="20" name="Text Box 19"/>
          <p:cNvSpPr txBox="1"/>
          <p:nvPr/>
        </p:nvSpPr>
        <p:spPr>
          <a:xfrm>
            <a:off x="1219200" y="3350895"/>
            <a:ext cx="4020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DATA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752600" y="3733800"/>
            <a:ext cx="6461760" cy="95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Identified the missing values  using conditional formatting.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Removed /filtered the missing data using filter -filter by colour</a:t>
            </a:r>
            <a:r>
              <a:rPr lang="en-US"/>
              <a:t>.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905000" y="6005195"/>
            <a:ext cx="8883015" cy="870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Performance analysis is based on department 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  </a:t>
            </a:r>
            <a:r>
              <a:rPr lang="en-US" sz="2400"/>
              <a:t>type is filtered by gender </a:t>
            </a:r>
            <a:r>
              <a:rPr lang="en-US"/>
              <a:t>(</a:t>
            </a:r>
            <a:r>
              <a:rPr lang="en-US" sz="2400"/>
              <a:t>male employees </a:t>
            </a:r>
            <a:r>
              <a:rPr lang="en-US"/>
              <a:t>)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-152400" y="5439410"/>
            <a:ext cx="5902960" cy="66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3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81000" y="3690620"/>
            <a:ext cx="10321290" cy="2507615"/>
          </a:xfrm>
        </p:spPr>
        <p:txBody>
          <a:bodyPr>
            <a:noAutofit/>
          </a:bodyPr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152400"/>
            <a:ext cx="4064000" cy="1247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98830" y="1066800"/>
            <a:ext cx="8465185" cy="963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Pivot table is created to summarise the data .  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Row labels - it is considered as department type. 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Column labels - describe the performance  level.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Filter -by gender where i prefered the male employees in this data 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Values -to make a count used first name for count of employees in each field.</a:t>
            </a:r>
            <a:endParaRPr lang="en-US" sz="2400"/>
          </a:p>
          <a:p>
            <a:pPr indent="0">
              <a:buFont typeface="Wingdings" panose="05000000000000000000" charset="0"/>
              <a:buNone/>
            </a:pP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914400" y="4572635"/>
            <a:ext cx="9608185" cy="2164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Used the graph chart to analyze the employees (in units) in the department type category.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Used the pie chart to analyze the employees overall percentage in the department type category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799590" y="1802130"/>
          <a:ext cx="6038215" cy="409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94610" y="1984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1616710" y="1595755"/>
          <a:ext cx="6159500" cy="4459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32535" y="1644650"/>
            <a:ext cx="6915150" cy="4053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/>
              <a:t>“The excel - based employee performance analysis system has succesfully optimized our evaluation process, yielding </a:t>
            </a:r>
            <a:endParaRPr lang="en-IN" altLang="en-US" sz="2400"/>
          </a:p>
          <a:p>
            <a:r>
              <a:rPr lang="en-IN" altLang="en-US" sz="2400"/>
              <a:t>            </a:t>
            </a:r>
            <a:endParaRPr lang="en-IN" altLang="en-US" sz="2400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altLang="en-IN" sz="2400"/>
              <a:t>Increased productivity and efficiency</a:t>
            </a:r>
            <a:r>
              <a:rPr lang="en-IN" altLang="en-US" sz="2400"/>
              <a:t> 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400"/>
              <a:t>Hence the innovative solution has revolutionized our approach to performance management, empowering leaders to drive business success through informed, data - backed decisions.”</a:t>
            </a:r>
            <a:endParaRPr lang="en-I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62000" y="1447800"/>
            <a:ext cx="5934075" cy="2284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“Create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 excel :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Based employee performance analysis system to track and evaluate individual and team performance across various KPIs, including sales,productivity,and customer satisfaction.Develop automated dashboard, charts ,and reports to facilitate data - driven decisions on employee development, bonuses,promotions,and performance improvement initiatives.”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143000" y="2019300"/>
            <a:ext cx="5440045" cy="324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 Manual employee performance tracking is time - consuming and prone to errors. develop an excel - based system to automate data collection, analysis,and visualization, enabling managers to easily track performance metrics,identify trends,and make data - driven decision to improve productivity, employee development, and business outcomes.”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317" y="68605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143000" y="2590800"/>
            <a:ext cx="5107940" cy="3135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indent="0">
              <a:buFont typeface="Wingdings" panose="05000000000000000000" charset="0"/>
              <a:buNone/>
            </a:pPr>
            <a:r>
              <a:rPr lang="en-US"/>
              <a:t> 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33400" y="2019300"/>
            <a:ext cx="7432040" cy="3641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657350" lvl="3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/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charset="0"/>
              <a:buChar char="q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FIELD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0">
              <a:buFont typeface="Wingdings" panose="05000000000000000000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0">
              <a:buFont typeface="Wingdings" panose="05000000000000000000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276600" y="1964055"/>
            <a:ext cx="5385435" cy="3398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CONDITIONAL FORMATING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FILTERTING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EMPLOYEE DATA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FORMULA USED TO IDENTIFY PERFORMANCE LEVEL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PIVOT TABLE FOR SUMMERISING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BAR DAIGRAM, GRAPH, PIE CHART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493395" y="1828800"/>
            <a:ext cx="10255885" cy="1743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 FROM EDUNET DASHBOARD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 : TOTALLY 26 FEATURES WERE          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AVAILABLE IN THAT  11  CONSIDERED 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09750" y="3571875"/>
            <a:ext cx="4036695" cy="2531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TITTLE 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STATUS.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LEVEL.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- MALE,FEMALE.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04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0600" y="2023110"/>
            <a:ext cx="13292455" cy="3239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TO IDENTIFY THE PERFORMANCE  LEVEL. </a:t>
            </a:r>
            <a:endParaRPr lang="en-US" sz="2400"/>
          </a:p>
          <a:p>
            <a:r>
              <a:rPr lang="en-US" sz="2400"/>
              <a:t>=IFS(I8&gt;=5,”Veryhigh”,I8&gt;=4”high”,I8&gt;=3,”Medium”,TRUE,”low”)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3147</Words>
  <Application>WPS Presentation</Application>
  <PresentationFormat>Widescreen</PresentationFormat>
  <Paragraphs>157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masss</cp:lastModifiedBy>
  <cp:revision>18</cp:revision>
  <dcterms:created xsi:type="dcterms:W3CDTF">2024-03-29T15:07:00Z</dcterms:created>
  <dcterms:modified xsi:type="dcterms:W3CDTF">2024-08-31T08:35:41Z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FAE1B2FBA5EF44C597CB62472CDA0AC6_13</vt:lpwstr>
  </property>
  <property fmtid="{D5CDD505-2E9C-101B-9397-08002B2CF9AE}" pid="5" name="KSOProductBuildVer">
    <vt:lpwstr>1033-12.2.0.17562</vt:lpwstr>
  </property>
</Properties>
</file>