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803604" y="1104871"/>
            <a:ext cx="7293314" cy="3464801"/>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endParaRPr dirty="0" sz="2000" lang="en-US">
              <a:solidFill>
                <a:srgbClr val="161D23"/>
              </a:solidFill>
            </a:endParaRP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455295"/>
          </a:xfrm>
          <a:prstGeom prst="rect"/>
          <a:noFill/>
        </p:spPr>
        <p:txBody>
          <a:bodyPr wrap="square">
            <a:spAutoFit/>
          </a:bodyPr>
          <a:p>
            <a:pPr lvl="0" marR="0" rtl="0">
              <a:lnSpc>
                <a:spcPct val="100000"/>
              </a:lnSpc>
              <a:spcBef>
                <a:spcPts val="0"/>
              </a:spcBef>
              <a:spcAft>
                <a:spcPts val="200"/>
              </a:spcAft>
              <a:buClr>
                <a:schemeClr val="bg1"/>
              </a:buClr>
            </a:pPr>
            <a:r>
              <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K</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k</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l</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i</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v</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n</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i</a:t>
            </a:r>
            <a:endPar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Student </a:t>
            </a:r>
            <a:r>
              <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ID : </a:t>
            </a:r>
            <a:r>
              <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au</a:t>
            </a:r>
            <a:r>
              <a:rPr altLang="en-I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8</a:t>
            </a:r>
            <a:r>
              <a:rPr altLang="zh-C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1312110402</a:t>
            </a:r>
            <a:r>
              <a:rPr altLang="zh-C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2</a:t>
            </a:r>
            <a:endPar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endParaRPr b="1" dirty="0" lang="en-US"/>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endParaRPr b="1" dirty="0" lang="en-US"/>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smtClean="0"/>
            </a:br>
            <a:br>
              <a:rPr dirty="0" sz="1400" lang="en-US" smtClean="0"/>
            </a:br>
            <a:r>
              <a:rPr dirty="0" sz="1400" lang="en-US" smtClean="0"/>
              <a:t>1</a:t>
            </a:r>
            <a:r>
              <a:rPr dirty="0" sz="1400" lang="en-US"/>
              <a:t>. To rent a car a prospective renter must first go to the nearest office to register as a client. </a:t>
            </a:r>
            <a:br>
              <a:rPr dirty="0" sz="1400" lang="en-US" smtClean="0"/>
            </a:b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endParaRPr dirty="0" lang="en-US" smtClean="0"/>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endParaRPr dirty="0" lang="en-US" smtClean="0"/>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3914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smtClean="0"/>
            </a:br>
            <a:br>
              <a:rPr dirty="0" sz="1600" lang="en-US" smtClean="0"/>
            </a:br>
            <a:r>
              <a:rPr dirty="0" sz="1600" lang="en-US" smtClean="0"/>
              <a:t>• </a:t>
            </a:r>
            <a:r>
              <a:rPr dirty="0" sz="1600" lang="en-US"/>
              <a:t>Quick and easy retrieval of </a:t>
            </a:r>
            <a:r>
              <a:rPr dirty="0" sz="1600" lang="en-US" smtClean="0"/>
              <a:t>information</a:t>
            </a:r>
            <a:br>
              <a:rPr dirty="0" sz="1600" lang="en-US" smtClean="0"/>
            </a:br>
            <a:br>
              <a:rPr dirty="0" sz="1600" lang="en-US" smtClean="0"/>
            </a:br>
            <a:r>
              <a:rPr dirty="0" sz="1600" lang="en-US" smtClean="0"/>
              <a:t> </a:t>
            </a:r>
            <a:r>
              <a:rPr dirty="0" sz="1600" lang="en-US"/>
              <a:t>• Low cost maintenance. </a:t>
            </a:r>
            <a:br>
              <a:rPr dirty="0" sz="1600" lang="en-US" smtClean="0"/>
            </a:b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br>
              <a:rPr dirty="0" sz="1600" lang="en-US" smtClean="0"/>
            </a:br>
            <a:r>
              <a:rPr dirty="0" sz="1600" lang="en-US" smtClean="0"/>
              <a:t> </a:t>
            </a:r>
            <a:r>
              <a:rPr dirty="0" sz="1600" lang="en-US"/>
              <a:t>• Use of this system will automate the </a:t>
            </a:r>
            <a:r>
              <a:rPr dirty="0" sz="1600" lang="en-US" smtClean="0"/>
              <a:t>function.</a:t>
            </a:r>
            <a:br>
              <a:rPr dirty="0" sz="1600" lang="en-US" smtClean="0"/>
            </a:b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3914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2024-04-11T07:59:32Z</dcterms:created>
  <dcterms:modified xsi:type="dcterms:W3CDTF">2024-04-12T08:38:42Z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3013f34d149b45588316f7402b1e0e5c</vt:lpwstr>
  </property>
  <property fmtid="{D5CDD505-2E9C-101B-9397-08002B2CF9AE}" pid="4" name="KSOProductBuildVer">
    <vt:lpwstr>1033-0.0.0.0</vt:lpwstr>
  </property>
</Properties>
</file>