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7" r:id="rId4"/>
    <p:sldId id="290" r:id="rId5"/>
    <p:sldId id="295" r:id="rId6"/>
    <p:sldId id="292" r:id="rId7"/>
    <p:sldId id="293" r:id="rId8"/>
    <p:sldId id="294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23" autoAdjust="0"/>
    <p:restoredTop sz="94803" autoAdjust="0"/>
  </p:normalViewPr>
  <p:slideViewPr>
    <p:cSldViewPr snapToGrid="0">
      <p:cViewPr>
        <p:scale>
          <a:sx n="100" d="100"/>
          <a:sy n="100" d="100"/>
        </p:scale>
        <p:origin x="-78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7BF2EC-F949-4E5A-BAA2-4989F1CA6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Distributor Sales Manager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14C3BC-3255-4D57-A616-A84AAAD010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A6C28-BE7F-451F-89A0-6349E49C8949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BDBCBC-46C5-4D11-808D-4E7EAD668E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A6CAFE-B9E1-4D52-BFF8-F7FC54D4D7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383B-CE62-4742-8F5D-8B91B8883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08140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Distributor Sales Manager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216D-2568-43D1-ABB2-748B9BBDE5A1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AF49-F057-4E4A-8D56-661737F421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70709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D4C16-1A95-4B46-8DC9-26D5324F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34C08C-7637-412A-A0DD-B0A9F0EB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FA4EE-7FE5-4C58-85FE-299A88B0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D4E3-E659-4ED6-8E51-1AC44B6C4186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BA3BAA-84DC-4D02-9D56-E7CF77B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3D7D90-94B8-47A8-B06F-F90B2761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2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28AD7-A552-4E75-9459-38ACE93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D5D6E4-B343-4BC3-B208-1A95F595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838617-35DA-416D-8B04-7EF0D66C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C958-2BFD-4C74-8EE7-B9B74C1EC74B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3D7F5-D197-4BAD-A95A-E3E668C2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FFB4CE-5B89-4065-A58E-3205F3F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3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0D777C-B157-4451-B620-714A2845B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A0D376-393A-4A7C-8DEA-5704F2C5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19D11F-D97F-4533-A89C-A6B37B3F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7987-345B-4812-8628-5E83D2B7C3BB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4CDF59-712D-4283-A674-FADCFDF3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CE8DB2-04FE-4568-8B6D-8E2AEF41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3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34139-9C02-4399-A93C-ECD1911C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CFB56-7F74-48A5-A2B8-5F2B13BC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D61ACB-51CF-4998-AA81-F6B00DEE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D0A3-69F1-4D3A-8E15-FAB4D0F77CD8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298E5-30BD-46D8-92C0-590AB6E9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28196E-12B6-47C3-B60B-0C607CAE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04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48DE9-C0E2-4860-A335-FFEEC7E3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598784-88DC-4C3E-8AB8-357DAA6B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15818F-226C-4954-A8FC-9FA1AA3C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226-933B-43F4-A6CE-97426B5A524F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EA8EF7-5685-4A66-A9D1-DDB8FBB6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06451B-19A9-42AE-BE3E-22EAE856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4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BB65F-DF0E-4A10-B4C4-C6659CA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94C8A0-259C-4746-869B-1BC09E52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7564CE-D284-405D-8799-7537E3A3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ED8921-F232-4934-A4F2-ADA272C4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9EBF-414F-4A36-93C4-A549480C27A7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0E3259-C8CF-44E1-A01F-693E995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111C98-2895-4469-89DB-48C2DF25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3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1798B-358D-4FB9-A0C8-1448BFA1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D9006A-DEB8-4E97-A2D3-6797C9F9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B106FC-2BA6-4083-93C0-F7CB1B9E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84EC5A-57ED-4609-AF4B-6B6C9F102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57EF41B-CB06-4A12-B780-BBFF7975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56FB65-6D11-4FAE-9721-7B9F3716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7C62-4272-4F65-A0E7-E8BB6000268A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93382-4BED-41E2-99CD-CAE77050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B6D6DC2-CEC4-46F2-9FEB-5BB365B3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8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EE242-F595-4124-9DEB-8DD56075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8E4491-183A-4D2A-960D-609B4CF5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BBF8-49E1-4491-A485-B4B95053B001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DBD190-D0EC-4227-A06A-53BD882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020C76-1299-4E30-8B57-F79ADB67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56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559DE4-C1EE-479C-8211-A1DFA1C7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C5-600E-4EDA-B9E8-03B79457AF63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2D58F4-6746-4E54-8918-B64CFB46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6BD991-8C78-445B-BD4D-156787FD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3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EFADD9-9DD3-49ED-820C-9FC12695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46C479-3EEA-40CB-9766-F45E7997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881DF3-8E0A-4947-962F-BC41D1F1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1D9BF9-594A-44BC-A279-A617AB7B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947D-3F8F-47FE-AAAC-A329AE6020D2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91512B-BF95-412B-A0F6-FF1A197F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97A6D1-DEDD-4D29-ADA7-2D27239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092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F2960-2638-4A27-864C-C58E54D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C0B6603-6EDB-4BA1-9AF5-E13849AB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1C40FF-F0CD-4614-9CC7-D4BCEE03A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A74A0F-244F-489F-BB58-2AB05BE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894D-7686-4FCA-BA72-87D2C8C8F5F1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FAA953-1370-49E1-90FF-7BF83A22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1F8188-F3A7-4FB1-A67E-4E61A2B6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4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C2B68E-051B-4902-87A0-F6598AF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41AF41-5078-440D-AA00-F100D189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6A4EEE-35CC-434E-A85E-9A347A28A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F744-21A1-4E7D-BADE-27867DAF7D4D}" type="datetime1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564850-B512-437B-9224-F8FDFACB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D657F2-506C-4E57-9473-2566F70B4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3DF6-25EC-4F64-9E8E-4BC4B1F815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1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C6AAF56-3FC8-4490-8905-C9D0F8453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27" y="2393004"/>
            <a:ext cx="2307420" cy="111901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595959"/>
                </a:solidFill>
                <a:latin typeface="Arial" pitchFamily="34" charset="0"/>
                <a:cs typeface="Arial" pitchFamily="34" charset="0"/>
              </a:rPr>
              <a:t>PIPELINE MANAGER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2B5B931C-53FC-43BB-9ACC-D3AC74236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3" y="3667327"/>
            <a:ext cx="2290763" cy="609600"/>
          </a:xfrm>
        </p:spPr>
        <p:txBody>
          <a:bodyPr>
            <a:noAutofit/>
          </a:bodyPr>
          <a:lstStyle/>
          <a:p>
            <a:pPr algn="l"/>
            <a:r>
              <a:rPr lang="en-US" sz="1050" dirty="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From Amshuhu </a:t>
            </a:r>
            <a:r>
              <a:rPr lang="en-US" sz="1050" dirty="0" err="1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iTech</a:t>
            </a:r>
            <a:r>
              <a:rPr lang="en-US" sz="1050" dirty="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 Solutions Pvt. Ltd</a:t>
            </a:r>
            <a:r>
              <a:rPr lang="en-US" sz="1400" dirty="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5CA79C-AA5C-4B5D-B19D-610400585751}"/>
              </a:ext>
            </a:extLst>
          </p:cNvPr>
          <p:cNvSpPr/>
          <p:nvPr/>
        </p:nvSpPr>
        <p:spPr>
          <a:xfrm>
            <a:off x="2590972" y="-15902"/>
            <a:ext cx="37148" cy="6858000"/>
          </a:xfrm>
          <a:prstGeom prst="rect">
            <a:avLst/>
          </a:prstGeom>
          <a:solidFill>
            <a:srgbClr val="D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xmlns="" id="{EF3A4830-3505-492B-9409-810B29D067E2}"/>
              </a:ext>
            </a:extLst>
          </p:cNvPr>
          <p:cNvGrpSpPr/>
          <p:nvPr/>
        </p:nvGrpSpPr>
        <p:grpSpPr>
          <a:xfrm>
            <a:off x="9454" y="6384898"/>
            <a:ext cx="2030192" cy="473102"/>
            <a:chOff x="0" y="6382216"/>
            <a:chExt cx="2498698" cy="473102"/>
          </a:xfrm>
        </p:grpSpPr>
        <p:pic>
          <p:nvPicPr>
            <p:cNvPr id="9" name="Picture 8" descr="isteer_Logo728x1024.png">
              <a:extLst>
                <a:ext uri="{FF2B5EF4-FFF2-40B4-BE49-F238E27FC236}">
                  <a16:creationId xmlns:a16="http://schemas.microsoft.com/office/drawing/2014/main" xmlns="" id="{19F15230-B474-48DA-8362-A2FAC67B3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10" name="Picture 9" descr="isteer_Logo728x1024.png">
              <a:extLst>
                <a:ext uri="{FF2B5EF4-FFF2-40B4-BE49-F238E27FC236}">
                  <a16:creationId xmlns:a16="http://schemas.microsoft.com/office/drawing/2014/main" xmlns="" id="{44177A3B-1F18-4BCB-85D1-A2FBDCDDF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09551F-8B6F-4BF5-A4CD-380131C88565}"/>
              </a:ext>
            </a:extLst>
          </p:cNvPr>
          <p:cNvSpPr txBox="1"/>
          <p:nvPr/>
        </p:nvSpPr>
        <p:spPr>
          <a:xfrm>
            <a:off x="302126" y="4292830"/>
            <a:ext cx="210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DFLTS Training Pack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9510B4-662F-4EF7-B54E-7B364B330CC9}"/>
              </a:ext>
            </a:extLst>
          </p:cNvPr>
          <p:cNvSpPr txBox="1"/>
          <p:nvPr/>
        </p:nvSpPr>
        <p:spPr>
          <a:xfrm>
            <a:off x="1464165" y="5719967"/>
            <a:ext cx="134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Version</a:t>
            </a:r>
            <a:r>
              <a:rPr lang="en-US" dirty="0"/>
              <a:t> 1.0</a:t>
            </a:r>
          </a:p>
        </p:txBody>
      </p:sp>
      <p:pic>
        <p:nvPicPr>
          <p:cNvPr id="11" name="Picture 10" descr="DH4G34.jpg"/>
          <p:cNvPicPr>
            <a:picLocks noChangeAspect="1"/>
          </p:cNvPicPr>
          <p:nvPr/>
        </p:nvPicPr>
        <p:blipFill>
          <a:blip r:embed="rId4" cstate="print"/>
          <a:srcRect r="7668" b="2193"/>
          <a:stretch>
            <a:fillRect/>
          </a:stretch>
        </p:blipFill>
        <p:spPr>
          <a:xfrm>
            <a:off x="2672223" y="0"/>
            <a:ext cx="7233777" cy="68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1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33256-10F6-40D9-AAC5-9D15FF2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88" y="593593"/>
            <a:ext cx="1963237" cy="602193"/>
          </a:xfrm>
          <a:solidFill>
            <a:schemeClr val="bg1"/>
          </a:solidFill>
        </p:spPr>
        <p:txBody>
          <a:bodyPr/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Activities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59DC5-1997-4DCA-8861-7228DD40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4" y="1352379"/>
            <a:ext cx="9370756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Set Up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 Opportunity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DFLTS Review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Reports for DFLTS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Material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84CF33-2829-4AB1-8519-556A27897AD4}"/>
              </a:ext>
            </a:extLst>
          </p:cNvPr>
          <p:cNvSpPr txBox="1"/>
          <p:nvPr/>
        </p:nvSpPr>
        <p:spPr>
          <a:xfrm>
            <a:off x="61274" y="35435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C18D87E-E7E6-4682-8928-BC4D36C217D3}"/>
              </a:ext>
            </a:extLst>
          </p:cNvPr>
          <p:cNvSpPr/>
          <p:nvPr/>
        </p:nvSpPr>
        <p:spPr>
          <a:xfrm rot="16200000" flipH="1">
            <a:off x="4916389" y="-4467685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09255B-16A6-48BD-AEFB-FC4802E798A1}"/>
              </a:ext>
            </a:extLst>
          </p:cNvPr>
          <p:cNvSpPr/>
          <p:nvPr/>
        </p:nvSpPr>
        <p:spPr>
          <a:xfrm rot="16200000" flipH="1">
            <a:off x="4916389" y="139953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C010670-B291-4E8D-B911-41A99C6834E8}"/>
              </a:ext>
            </a:extLst>
          </p:cNvPr>
          <p:cNvGrpSpPr/>
          <p:nvPr/>
        </p:nvGrpSpPr>
        <p:grpSpPr>
          <a:xfrm>
            <a:off x="0" y="6460810"/>
            <a:ext cx="2297783" cy="361756"/>
            <a:chOff x="0" y="6382216"/>
            <a:chExt cx="2498698" cy="473102"/>
          </a:xfrm>
        </p:grpSpPr>
        <p:pic>
          <p:nvPicPr>
            <p:cNvPr id="8" name="Picture 7" descr="isteer_Logo728x1024.png">
              <a:extLst>
                <a:ext uri="{FF2B5EF4-FFF2-40B4-BE49-F238E27FC236}">
                  <a16:creationId xmlns:a16="http://schemas.microsoft.com/office/drawing/2014/main" xmlns="" id="{1797D6DA-D993-4BA2-91B8-DBFAA549F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9" name="Picture 8" descr="isteer_Logo728x1024.png">
              <a:extLst>
                <a:ext uri="{FF2B5EF4-FFF2-40B4-BE49-F238E27FC236}">
                  <a16:creationId xmlns:a16="http://schemas.microsoft.com/office/drawing/2014/main" xmlns="" id="{417B85ED-9857-4ADC-8757-0A44CFC0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83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9" y="649852"/>
            <a:ext cx="1861870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Initial Set 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5" y="1335453"/>
            <a:ext cx="9370757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DGM / DSM will create a DFLTS user account using the web tool  (https://shell.isteer.co)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DFLTS will receive a welcome email with user name (email id) and password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DFLTS downloads Pipeline Manager App from App Store or Play store</a:t>
            </a: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DFLTS uses the received user name and password to login into the account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:a16="http://schemas.microsoft.com/office/drawing/2014/main" xmlns="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:a16="http://schemas.microsoft.com/office/drawing/2014/main" xmlns="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ppstore-ic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391" y="2395226"/>
            <a:ext cx="2128242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4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6" y="649852"/>
            <a:ext cx="2971800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Opportunity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30" y="1335453"/>
            <a:ext cx="9490587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New Opportunities for DSR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:a16="http://schemas.microsoft.com/office/drawing/2014/main" xmlns="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:a16="http://schemas.microsoft.com/office/drawing/2014/main" xmlns="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C:\Users\gowtham\Desktop\Pipeline_Manager_screenzip\Pipeline_Manager_screen\DSR\6.1.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7472" y="2787445"/>
            <a:ext cx="1279368" cy="3270540"/>
          </a:xfrm>
          <a:prstGeom prst="rect">
            <a:avLst/>
          </a:prstGeom>
          <a:noFill/>
        </p:spPr>
      </p:pic>
      <p:pic>
        <p:nvPicPr>
          <p:cNvPr id="13" name="Picture 2" descr="C:\Users\gowtham\Desktop\Pipeline_Manager_screenzip\Pipeline_Manager_screen\DSR\6.1.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9391" y="2816943"/>
            <a:ext cx="1275008" cy="3259393"/>
          </a:xfrm>
          <a:prstGeom prst="rect">
            <a:avLst/>
          </a:prstGeom>
          <a:noFill/>
        </p:spPr>
      </p:pic>
      <p:pic>
        <p:nvPicPr>
          <p:cNvPr id="14" name="Picture 2" descr="C:\Users\gowtham\Desktop\Pipeline_Manager_screenzip\Pipeline_Manager_screen\DSR\6.1.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8922" y="2845596"/>
            <a:ext cx="1258245" cy="3216542"/>
          </a:xfrm>
          <a:prstGeom prst="rect">
            <a:avLst/>
          </a:prstGeom>
          <a:noFill/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opportunity Name to view full details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click edit in bottom menu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557798" y="4188543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55501" y="4237707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737224" y="4237707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Users\gowtham\Desktop\Pipeline_Manager_screenzip\Pipeline_Manager_screen\dflts\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8423" y="2799921"/>
            <a:ext cx="1350662" cy="3246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4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6" y="649852"/>
            <a:ext cx="2971800" cy="11598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Review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30" y="1335453"/>
            <a:ext cx="9490587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opportunity  assigned  to DFLTS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:a16="http://schemas.microsoft.com/office/drawing/2014/main" xmlns="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:a16="http://schemas.microsoft.com/office/drawing/2014/main" xmlns="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 technical support activities to opportunity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557798" y="4188543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55501" y="4237707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:\Users\gowtham\Desktop\Pipeline_Manager_screenzip\Pipeline_Manager_screen\dflts\2.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342" y="2758061"/>
            <a:ext cx="1220244" cy="3298296"/>
          </a:xfrm>
          <a:prstGeom prst="rect">
            <a:avLst/>
          </a:prstGeom>
          <a:noFill/>
        </p:spPr>
      </p:pic>
      <p:pic>
        <p:nvPicPr>
          <p:cNvPr id="21" name="Picture 2" descr="C:\Users\gowtham\Desktop\Pipeline_Manager_screenzip\Pipeline_Manager_screen\dflts\2.1.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5750" y="2792822"/>
            <a:ext cx="1272905" cy="3254017"/>
          </a:xfrm>
          <a:prstGeom prst="rect">
            <a:avLst/>
          </a:prstGeom>
          <a:noFill/>
        </p:spPr>
      </p:pic>
      <p:pic>
        <p:nvPicPr>
          <p:cNvPr id="18" name="Picture 2" descr="C:\Users\gowtham\Desktop\Pipeline_Manager_screenzip\Pipeline_Manager_screen\dflts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423" y="2770425"/>
            <a:ext cx="1350662" cy="3291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4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6" y="649853"/>
            <a:ext cx="3331291" cy="5742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30" y="1335453"/>
            <a:ext cx="9490587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KPI View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Chart View of KPI and sector wise split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Top 5 Opportunity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League Table for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:a16="http://schemas.microsoft.com/office/drawing/2014/main" xmlns="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:a16="http://schemas.microsoft.com/office/drawing/2014/main" xmlns="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icon and bottom menu to view  different reports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chart to view bigger chart view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League table will show your performance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And your ranking with in the system.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557798" y="4188543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55501" y="4237707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737224" y="4237707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C:\Users\gowtham\Desktop\Pipeline_Manager_screenzip\Pipeline_Manager_screen\DSR\6.3.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4094" y="2778645"/>
            <a:ext cx="1249605" cy="3194452"/>
          </a:xfrm>
          <a:prstGeom prst="rect">
            <a:avLst/>
          </a:prstGeom>
          <a:noFill/>
        </p:spPr>
      </p:pic>
      <p:pic>
        <p:nvPicPr>
          <p:cNvPr id="21" name="Picture 2" descr="C:\Users\gowtham\Desktop\Pipeline_Manager_screenzip\Pipeline_Manager_screen\DSR\new screen\grap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6315" y="2780097"/>
            <a:ext cx="1243267" cy="3178253"/>
          </a:xfrm>
          <a:prstGeom prst="rect">
            <a:avLst/>
          </a:prstGeom>
          <a:noFill/>
        </p:spPr>
      </p:pic>
      <p:pic>
        <p:nvPicPr>
          <p:cNvPr id="23" name="Picture 3" descr="C:\Users\gowtham\Desktop\Pipeline_Manager_screenzip\Pipeline_Manager_screen\DSR\6.3.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7915" y="2816942"/>
            <a:ext cx="1223085" cy="3126658"/>
          </a:xfrm>
          <a:prstGeom prst="rect">
            <a:avLst/>
          </a:prstGeom>
          <a:noFill/>
        </p:spPr>
      </p:pic>
      <p:pic>
        <p:nvPicPr>
          <p:cNvPr id="19" name="Picture 2" descr="C:\Users\gowtham\Desktop\Pipeline_Manager_screenzip\Pipeline_Manager_screen\dflts\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8423" y="2755677"/>
            <a:ext cx="1350662" cy="3187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4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6" y="649853"/>
            <a:ext cx="3331291" cy="5742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30" y="1335453"/>
            <a:ext cx="9490587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Receiving Notification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Viewing Notification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on Notification 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Deleting Notification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:a16="http://schemas.microsoft.com/office/drawing/2014/main" xmlns="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:a16="http://schemas.microsoft.com/office/drawing/2014/main" xmlns="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 online to receive proper notification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Notification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be sent on the date of call plan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will receive notification if DSM / DFLTS adds new opportunity for you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  - Call Plan Notification (Click to view call plan details)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Opportunity Notification (Click to view opportunity details)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Delete by sliding left or right based on device type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557798" y="4188543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55501" y="4237707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:\Users\gowtham\Desktop\Pipeline_Manager_screenzip\Pipeline_Manager_screen\DSR\6.6.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3963" y="2787447"/>
            <a:ext cx="1275008" cy="3259392"/>
          </a:xfrm>
          <a:prstGeom prst="rect">
            <a:avLst/>
          </a:prstGeom>
          <a:noFill/>
        </p:spPr>
      </p:pic>
      <p:pic>
        <p:nvPicPr>
          <p:cNvPr id="21" name="Picture 2" descr="C:\Users\gowtham\Desktop\Pipeline_Manager_screenzip\Pipeline_Manager_screen\DSR\6.1.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3192" y="2830847"/>
            <a:ext cx="1258245" cy="3216542"/>
          </a:xfrm>
          <a:prstGeom prst="rect">
            <a:avLst/>
          </a:prstGeom>
          <a:noFill/>
        </p:spPr>
      </p:pic>
      <p:pic>
        <p:nvPicPr>
          <p:cNvPr id="18" name="Picture 2" descr="C:\Users\gowtham\Desktop\Pipeline_Manager_screenzip\Pipeline_Manager_screen\dflts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423" y="2785173"/>
            <a:ext cx="1350662" cy="3261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4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7C239-B7FF-4B6F-9CED-DD13F4B8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6" y="649853"/>
            <a:ext cx="3331291" cy="5742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30" y="1335453"/>
            <a:ext cx="9490587" cy="49621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Sector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 Support Documents Available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Documents</a:t>
            </a:r>
          </a:p>
          <a:p>
            <a:pPr lvl="0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View downloaded documents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DD1C9A-31EC-4E56-9241-E6A49C676111}"/>
              </a:ext>
            </a:extLst>
          </p:cNvPr>
          <p:cNvSpPr/>
          <p:nvPr/>
        </p:nvSpPr>
        <p:spPr>
          <a:xfrm rot="16200000" flipH="1">
            <a:off x="4916389" y="-4551264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675398-61E4-4554-995F-E2731933AA13}"/>
              </a:ext>
            </a:extLst>
          </p:cNvPr>
          <p:cNvSpPr/>
          <p:nvPr/>
        </p:nvSpPr>
        <p:spPr>
          <a:xfrm rot="16200000" flipH="1">
            <a:off x="4916389" y="1456297"/>
            <a:ext cx="73223" cy="9906001"/>
          </a:xfrm>
          <a:prstGeom prst="rect">
            <a:avLst/>
          </a:prstGeom>
          <a:solidFill>
            <a:srgbClr val="FBC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EEE273-1400-4C63-BF77-7D5355560F3E}"/>
              </a:ext>
            </a:extLst>
          </p:cNvPr>
          <p:cNvGrpSpPr/>
          <p:nvPr/>
        </p:nvGrpSpPr>
        <p:grpSpPr>
          <a:xfrm>
            <a:off x="0" y="6538665"/>
            <a:ext cx="2297783" cy="361756"/>
            <a:chOff x="0" y="6382216"/>
            <a:chExt cx="2498698" cy="473102"/>
          </a:xfrm>
        </p:grpSpPr>
        <p:pic>
          <p:nvPicPr>
            <p:cNvPr id="7" name="Picture 6" descr="isteer_Logo728x1024.png">
              <a:extLst>
                <a:ext uri="{FF2B5EF4-FFF2-40B4-BE49-F238E27FC236}">
                  <a16:creationId xmlns:a16="http://schemas.microsoft.com/office/drawing/2014/main" xmlns="" id="{F354785B-EA00-4292-84B3-B43682D5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 l="5353" t="46338" r="6506" b="40233"/>
            <a:stretch>
              <a:fillRect/>
            </a:stretch>
          </p:blipFill>
          <p:spPr>
            <a:xfrm>
              <a:off x="365279" y="6382216"/>
              <a:ext cx="2133419" cy="457200"/>
            </a:xfrm>
            <a:prstGeom prst="rect">
              <a:avLst/>
            </a:prstGeom>
          </p:spPr>
        </p:pic>
        <p:pic>
          <p:nvPicPr>
            <p:cNvPr id="8" name="Picture 7" descr="isteer_Logo728x1024.png">
              <a:extLst>
                <a:ext uri="{FF2B5EF4-FFF2-40B4-BE49-F238E27FC236}">
                  <a16:creationId xmlns:a16="http://schemas.microsoft.com/office/drawing/2014/main" xmlns="" id="{44D74517-0FAF-4BF2-AEE1-EAFE81F5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24242" t="8493" r="20808" b="52442"/>
            <a:stretch>
              <a:fillRect/>
            </a:stretch>
          </p:blipFill>
          <p:spPr>
            <a:xfrm>
              <a:off x="0" y="6398118"/>
              <a:ext cx="457200" cy="457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0BA7EE-A2AB-40B9-BBC9-F06221DC545D}"/>
              </a:ext>
            </a:extLst>
          </p:cNvPr>
          <p:cNvSpPr txBox="1"/>
          <p:nvPr/>
        </p:nvSpPr>
        <p:spPr>
          <a:xfrm>
            <a:off x="61273" y="-58734"/>
            <a:ext cx="489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DFLTS Training Pack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08DF738-C8CE-4A0D-B42C-37AC411A5788}"/>
              </a:ext>
            </a:extLst>
          </p:cNvPr>
          <p:cNvSpPr txBox="1">
            <a:spLocks/>
          </p:cNvSpPr>
          <p:nvPr/>
        </p:nvSpPr>
        <p:spPr>
          <a:xfrm>
            <a:off x="7836924" y="2816940"/>
            <a:ext cx="1861371" cy="3480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Notes 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 are available in both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English and Local Language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based on the country. </a:t>
            </a:r>
            <a:endParaRPr kumimoji="0" lang="en-US" sz="1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Documents will be downloaded only  when you click on same. Once it is downloaded and available in your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mobile,  click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view icon to view.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new version of document is released system will indicate, new document available.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 can download new or keep old version.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can share documents to  customer, through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or email based on your device applications.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557798" y="4188543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55501" y="4237707"/>
            <a:ext cx="179746" cy="176981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C:\Users\gowtham\Desktop\Pipeline_Manager_screenzip\Pipeline_Manager_screen\DSR\6.5.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5264" y="2772700"/>
            <a:ext cx="1270641" cy="3248231"/>
          </a:xfrm>
          <a:prstGeom prst="rect">
            <a:avLst/>
          </a:prstGeom>
          <a:noFill/>
        </p:spPr>
      </p:pic>
      <p:pic>
        <p:nvPicPr>
          <p:cNvPr id="21" name="Picture 20" descr="MarketingMaterial-Sc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1582" y="2743200"/>
            <a:ext cx="1268659" cy="3244646"/>
          </a:xfrm>
          <a:prstGeom prst="rect">
            <a:avLst/>
          </a:prstGeom>
        </p:spPr>
      </p:pic>
      <p:pic>
        <p:nvPicPr>
          <p:cNvPr id="18" name="Picture 2" descr="C:\Users\gowtham\Desktop\Pipeline_Manager_screenzip\Pipeline_Manager_screen\dflts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423" y="2785173"/>
            <a:ext cx="1350662" cy="3232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4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371</Words>
  <Application>Microsoft Macintosh PowerPoint</Application>
  <PresentationFormat>A4 Paper (210x297 mm)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PIPELINE MANAGER</vt:lpstr>
      <vt:lpstr>DFLTS Activities</vt:lpstr>
      <vt:lpstr>Initial Set Up </vt:lpstr>
      <vt:lpstr>Opportunity Management </vt:lpstr>
      <vt:lpstr>DFLTS Review  </vt:lpstr>
      <vt:lpstr>Reports</vt:lpstr>
      <vt:lpstr>Notification</vt:lpstr>
      <vt:lpstr>Marketing Material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G</dc:creator>
  <cp:lastModifiedBy>phpdeveloperbalaji</cp:lastModifiedBy>
  <cp:revision>122</cp:revision>
  <dcterms:created xsi:type="dcterms:W3CDTF">2017-12-28T05:04:19Z</dcterms:created>
  <dcterms:modified xsi:type="dcterms:W3CDTF">2018-07-29T16:09:20Z</dcterms:modified>
</cp:coreProperties>
</file>