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9" r:id="rId2"/>
    <p:sldId id="270" r:id="rId3"/>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dirty="0"/>
              <a:t>Click to edit Master title style</a:t>
            </a:r>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48A87A34-81AB-432B-8DAE-1953F412C126}" type="datetimeFigureOut">
              <a:rPr lang="en-US" dirty="0"/>
              <a:t>4/8/2024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dirty="0"/>
              <a:t>Click to edit Master title style</a:t>
            </a:r>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dirty="0"/>
              <a:t>Click to edit Master title style</a:t>
            </a:r>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dirty="0"/>
              <a:t>Click to edit Master title style</a:t>
            </a:r>
          </a:p>
        </p:txBody>
      </p:sp>
      <p:sp>
        <p:nvSpPr>
          <p:cNvPr id="3" name="Content Placeholder 2"/>
          <p:cNvSpPr>
            <a:spLocks noGrp="1"/>
          </p:cNvSpPr>
          <p:nvPr>
            <p:ph sz="half" idx="1"/>
          </p:nvPr>
        </p:nvSpPr>
        <p:spPr>
          <a:xfrm>
            <a:off x="1447331" y="2010878"/>
            <a:ext cx="4645152" cy="34485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413771" y="2017343"/>
            <a:ext cx="4645152" cy="344152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48A87A34-81AB-432B-8DAE-1953F412C126}" type="datetimeFigureOut">
              <a:rPr lang="en-US" dirty="0"/>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dirty="0"/>
              <a:t>Click to edit Master title style</a:t>
            </a:r>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8A87A34-81AB-432B-8DAE-1953F412C126}" type="datetimeFigureOut">
              <a:rPr lang="en-US" dirty="0"/>
              <a:t>4/8/2024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4/8/2024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5043714" y="798974"/>
            <a:ext cx="6012470" cy="4658826"/>
          </a:xfrm>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4/8/2024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4/8/2024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EDF18737-C9B0-DC0F-D776-7116C80C8EEE}"/>
              </a:ext>
            </a:extLst>
          </p:cNvPr>
          <p:cNvSpPr>
            <a:spLocks noGrp="1"/>
          </p:cNvSpPr>
          <p:nvPr>
            <p:ph idx="1"/>
          </p:nvPr>
        </p:nvSpPr>
        <p:spPr>
          <a:xfrm>
            <a:off x="4669118" y="1961029"/>
            <a:ext cx="4706470" cy="3318551"/>
          </a:xfrm>
        </p:spPr>
        <p:txBody>
          <a:bodyPr/>
          <a:lstStyle/>
          <a:p>
            <a:pPr marL="0" indent="0">
              <a:buNone/>
            </a:pPr>
            <a:r>
              <a:rPr lang="en-US" b="1" i="1">
                <a:solidFill>
                  <a:schemeClr val="accent1"/>
                </a:solidFill>
              </a:rPr>
              <a:t>NAME:KALAIYARASI.P</a:t>
            </a:r>
          </a:p>
          <a:p>
            <a:pPr marL="0" indent="0">
              <a:buNone/>
            </a:pPr>
            <a:r>
              <a:rPr lang="en-US" b="1" i="1">
                <a:solidFill>
                  <a:schemeClr val="accent1"/>
                </a:solidFill>
              </a:rPr>
              <a:t>COLLEGE CODE:6202</a:t>
            </a:r>
          </a:p>
          <a:p>
            <a:pPr marL="0" indent="0">
              <a:buNone/>
            </a:pPr>
            <a:r>
              <a:rPr lang="en-US" b="1" i="1">
                <a:solidFill>
                  <a:schemeClr val="accent1"/>
                </a:solidFill>
              </a:rPr>
              <a:t>REG No:62021104012</a:t>
            </a:r>
          </a:p>
          <a:p>
            <a:pPr marL="0" indent="0">
              <a:buNone/>
            </a:pPr>
            <a:r>
              <a:rPr lang="en-US" b="1" i="1">
                <a:solidFill>
                  <a:schemeClr val="accent1"/>
                </a:solidFill>
              </a:rPr>
              <a:t> </a:t>
            </a:r>
          </a:p>
          <a:p>
            <a:pPr marL="0" indent="0">
              <a:buNone/>
            </a:pPr>
            <a:endParaRPr lang="en-US" b="1" i="1">
              <a:solidFill>
                <a:schemeClr val="accent1"/>
              </a:solidFill>
            </a:endParaRPr>
          </a:p>
        </p:txBody>
      </p:sp>
    </p:spTree>
    <p:extLst>
      <p:ext uri="{BB962C8B-B14F-4D97-AF65-F5344CB8AC3E}">
        <p14:creationId xmlns:p14="http://schemas.microsoft.com/office/powerpoint/2010/main" val="3977853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0815F-B242-52B0-A70E-54345853BD06}"/>
              </a:ext>
            </a:extLst>
          </p:cNvPr>
          <p:cNvSpPr>
            <a:spLocks noGrp="1"/>
          </p:cNvSpPr>
          <p:nvPr>
            <p:ph type="title"/>
          </p:nvPr>
        </p:nvSpPr>
        <p:spPr/>
        <p:txBody>
          <a:bodyPr/>
          <a:lstStyle/>
          <a:p>
            <a:r>
              <a:rPr lang="en-US">
                <a:solidFill>
                  <a:schemeClr val="accent2">
                    <a:lumMod val="60000"/>
                    <a:lumOff val="40000"/>
                  </a:schemeClr>
                </a:solidFill>
              </a:rPr>
              <a:t>                  SCrEen ShoT</a:t>
            </a:r>
          </a:p>
        </p:txBody>
      </p:sp>
      <p:sp>
        <p:nvSpPr>
          <p:cNvPr id="5" name="Content Placeholder 4">
            <a:extLst>
              <a:ext uri="{FF2B5EF4-FFF2-40B4-BE49-F238E27FC236}">
                <a16:creationId xmlns:a16="http://schemas.microsoft.com/office/drawing/2014/main" id="{AB1C967A-EC2C-BF24-C9C9-B91708BC2085}"/>
              </a:ext>
            </a:extLst>
          </p:cNvPr>
          <p:cNvSpPr>
            <a:spLocks noGrp="1"/>
          </p:cNvSpPr>
          <p:nvPr>
            <p:ph idx="1"/>
          </p:nvPr>
        </p:nvSpPr>
        <p:spPr>
          <a:xfrm>
            <a:off x="1451579" y="-4108824"/>
            <a:ext cx="9603275" cy="9575169"/>
          </a:xfrm>
        </p:spPr>
        <p:txBody>
          <a:bodyPr/>
          <a:lstStyle/>
          <a:p>
            <a:r>
              <a:rPr lang="en-US"/>
              <a:t>Leveraging years of research Mage Team created customized ticketing solutions for bus seat reservations. Accelerate your ticketing system with WP WpBusTicketly though have a small business or large.
The Mage team has innovated a data-driven solution, simplifying ticket and reservation management for rental systems. Tackling the complexities, our invention ensures an easy and efficient approach to managing reservations, offering a streamlined solution to longstanding challenges.</a:t>
            </a:r>
          </a:p>
        </p:txBody>
      </p:sp>
      <p:pic>
        <p:nvPicPr>
          <p:cNvPr id="11" name="Picture 10">
            <a:extLst>
              <a:ext uri="{FF2B5EF4-FFF2-40B4-BE49-F238E27FC236}">
                <a16:creationId xmlns:a16="http://schemas.microsoft.com/office/drawing/2014/main" id="{FF05B9D1-4C86-7463-77B0-A33EC7AA6035}"/>
              </a:ext>
            </a:extLst>
          </p:cNvPr>
          <p:cNvPicPr>
            <a:picLocks noChangeAspect="1"/>
          </p:cNvPicPr>
          <p:nvPr/>
        </p:nvPicPr>
        <p:blipFill>
          <a:blip r:embed="rId2"/>
          <a:stretch>
            <a:fillRect/>
          </a:stretch>
        </p:blipFill>
        <p:spPr>
          <a:xfrm>
            <a:off x="1966966" y="1730573"/>
            <a:ext cx="8572500" cy="5036524"/>
          </a:xfrm>
          <a:prstGeom prst="rect">
            <a:avLst/>
          </a:prstGeom>
        </p:spPr>
      </p:pic>
    </p:spTree>
    <p:extLst>
      <p:ext uri="{BB962C8B-B14F-4D97-AF65-F5344CB8AC3E}">
        <p14:creationId xmlns:p14="http://schemas.microsoft.com/office/powerpoint/2010/main" val="1131301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3E0AA8E-39F8-D7A1-F910-449E4DD26603}"/>
              </a:ext>
            </a:extLst>
          </p:cNvPr>
          <p:cNvPicPr>
            <a:picLocks noChangeAspect="1"/>
          </p:cNvPicPr>
          <p:nvPr/>
        </p:nvPicPr>
        <p:blipFill>
          <a:blip r:embed="rId2"/>
          <a:stretch>
            <a:fillRect/>
          </a:stretch>
        </p:blipFill>
        <p:spPr>
          <a:xfrm>
            <a:off x="3310570" y="-119454"/>
            <a:ext cx="7098955" cy="6257787"/>
          </a:xfrm>
          <a:prstGeom prst="rect">
            <a:avLst/>
          </a:prstGeom>
        </p:spPr>
      </p:pic>
    </p:spTree>
    <p:extLst>
      <p:ext uri="{BB962C8B-B14F-4D97-AF65-F5344CB8AC3E}">
        <p14:creationId xmlns:p14="http://schemas.microsoft.com/office/powerpoint/2010/main" val="2139349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8FF0790-25A1-A5E9-3B62-34137FFE0268}"/>
              </a:ext>
            </a:extLst>
          </p:cNvPr>
          <p:cNvPicPr>
            <a:picLocks noChangeAspect="1"/>
          </p:cNvPicPr>
          <p:nvPr/>
        </p:nvPicPr>
        <p:blipFill>
          <a:blip r:embed="rId2"/>
          <a:stretch>
            <a:fillRect/>
          </a:stretch>
        </p:blipFill>
        <p:spPr>
          <a:xfrm>
            <a:off x="541617" y="560294"/>
            <a:ext cx="10626911" cy="5662053"/>
          </a:xfrm>
          <a:prstGeom prst="rect">
            <a:avLst/>
          </a:prstGeom>
        </p:spPr>
      </p:pic>
    </p:spTree>
    <p:extLst>
      <p:ext uri="{BB962C8B-B14F-4D97-AF65-F5344CB8AC3E}">
        <p14:creationId xmlns:p14="http://schemas.microsoft.com/office/powerpoint/2010/main" val="2470929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CDFDB-8EB0-A21F-50EA-AFE802DEB5D7}"/>
              </a:ext>
            </a:extLst>
          </p:cNvPr>
          <p:cNvSpPr>
            <a:spLocks noGrp="1"/>
          </p:cNvSpPr>
          <p:nvPr>
            <p:ph type="title"/>
          </p:nvPr>
        </p:nvSpPr>
        <p:spPr>
          <a:xfrm>
            <a:off x="3132461" y="867037"/>
            <a:ext cx="9603275" cy="1049235"/>
          </a:xfrm>
        </p:spPr>
        <p:txBody>
          <a:bodyPr/>
          <a:lstStyle/>
          <a:p>
            <a:r>
              <a:rPr lang="en-US">
                <a:solidFill>
                  <a:schemeClr val="accent3"/>
                </a:solidFill>
              </a:rPr>
              <a:t>Future Enhancement </a:t>
            </a:r>
          </a:p>
        </p:txBody>
      </p:sp>
      <p:pic>
        <p:nvPicPr>
          <p:cNvPr id="4" name="Content Placeholder 3">
            <a:extLst>
              <a:ext uri="{FF2B5EF4-FFF2-40B4-BE49-F238E27FC236}">
                <a16:creationId xmlns:a16="http://schemas.microsoft.com/office/drawing/2014/main" id="{8A6329CD-150F-ED9C-D993-6217050C98B1}"/>
              </a:ext>
            </a:extLst>
          </p:cNvPr>
          <p:cNvPicPr>
            <a:picLocks noGrp="1" noChangeAspect="1"/>
          </p:cNvPicPr>
          <p:nvPr>
            <p:ph idx="1"/>
          </p:nvPr>
        </p:nvPicPr>
        <p:blipFill>
          <a:blip r:embed="rId2"/>
          <a:stretch>
            <a:fillRect/>
          </a:stretch>
        </p:blipFill>
        <p:spPr>
          <a:xfrm>
            <a:off x="1368313" y="1587500"/>
            <a:ext cx="10024333" cy="4762500"/>
          </a:xfrm>
        </p:spPr>
      </p:pic>
    </p:spTree>
    <p:extLst>
      <p:ext uri="{BB962C8B-B14F-4D97-AF65-F5344CB8AC3E}">
        <p14:creationId xmlns:p14="http://schemas.microsoft.com/office/powerpoint/2010/main" val="2661462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F6991-AB2E-DD6F-8009-DA85E4D2ED3D}"/>
              </a:ext>
            </a:extLst>
          </p:cNvPr>
          <p:cNvSpPr>
            <a:spLocks noGrp="1"/>
          </p:cNvSpPr>
          <p:nvPr>
            <p:ph type="title"/>
          </p:nvPr>
        </p:nvSpPr>
        <p:spPr>
          <a:xfrm>
            <a:off x="4325970" y="607244"/>
            <a:ext cx="9603275" cy="1049235"/>
          </a:xfrm>
        </p:spPr>
        <p:txBody>
          <a:bodyPr/>
          <a:lstStyle/>
          <a:p>
            <a:r>
              <a:rPr lang="en-US">
                <a:solidFill>
                  <a:srgbClr val="92D050"/>
                </a:solidFill>
              </a:rPr>
              <a:t>Conclusion</a:t>
            </a:r>
          </a:p>
        </p:txBody>
      </p:sp>
      <p:sp>
        <p:nvSpPr>
          <p:cNvPr id="3" name="Content Placeholder 2">
            <a:extLst>
              <a:ext uri="{FF2B5EF4-FFF2-40B4-BE49-F238E27FC236}">
                <a16:creationId xmlns:a16="http://schemas.microsoft.com/office/drawing/2014/main" id="{AE900332-CBFA-F753-4D7D-0F1454E5DE41}"/>
              </a:ext>
            </a:extLst>
          </p:cNvPr>
          <p:cNvSpPr>
            <a:spLocks noGrp="1"/>
          </p:cNvSpPr>
          <p:nvPr>
            <p:ph idx="1"/>
          </p:nvPr>
        </p:nvSpPr>
        <p:spPr>
          <a:xfrm>
            <a:off x="1284941" y="1905001"/>
            <a:ext cx="10705353" cy="3682618"/>
          </a:xfrm>
        </p:spPr>
        <p:txBody>
          <a:bodyPr/>
          <a:lstStyle/>
          <a:p>
            <a:pPr marL="0" indent="0">
              <a:buNone/>
            </a:pPr>
            <a:r>
              <a:rPr lang="en-US"/>
              <a:t>Online ticket booking system is an application where the customer can book a ticket online and 24*7 hours a day from anyplace in the world. Customers can also interact with the ticket booking website to know any other details they want. Online ticket booking system has been developed successfully. System performance is also found to be satisfactory. This is a user- friendly application. Through this application, the cost can be reduced and efficiency is increased. There are several procedures that can be selected by customers. With the help of this application customers can book tickets, can know the status of a flight, bus or trains, a Source station and destination can be chosen according to their choice, can select seats, can.</a:t>
            </a:r>
          </a:p>
        </p:txBody>
      </p:sp>
    </p:spTree>
    <p:extLst>
      <p:ext uri="{BB962C8B-B14F-4D97-AF65-F5344CB8AC3E}">
        <p14:creationId xmlns:p14="http://schemas.microsoft.com/office/powerpoint/2010/main" val="15567649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12DAA-0609-F236-0F39-940767E45DF8}"/>
              </a:ext>
            </a:extLst>
          </p:cNvPr>
          <p:cNvSpPr>
            <a:spLocks noGrp="1"/>
          </p:cNvSpPr>
          <p:nvPr>
            <p:ph type="title"/>
          </p:nvPr>
        </p:nvSpPr>
        <p:spPr>
          <a:xfrm>
            <a:off x="1582314" y="1999814"/>
            <a:ext cx="9603275" cy="1049235"/>
          </a:xfrm>
        </p:spPr>
        <p:txBody>
          <a:bodyPr/>
          <a:lstStyle/>
          <a:p>
            <a:r>
              <a:rPr lang="en-US">
                <a:solidFill>
                  <a:srgbClr val="C00000"/>
                </a:solidFill>
              </a:rPr>
              <a:t>                      Thank You</a:t>
            </a:r>
          </a:p>
        </p:txBody>
      </p:sp>
    </p:spTree>
    <p:extLst>
      <p:ext uri="{BB962C8B-B14F-4D97-AF65-F5344CB8AC3E}">
        <p14:creationId xmlns:p14="http://schemas.microsoft.com/office/powerpoint/2010/main" val="1074166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92387DB-F9F5-9E20-518B-DFC8C6C979E3}"/>
              </a:ext>
            </a:extLst>
          </p:cNvPr>
          <p:cNvSpPr>
            <a:spLocks noGrp="1"/>
          </p:cNvSpPr>
          <p:nvPr>
            <p:ph type="title"/>
          </p:nvPr>
        </p:nvSpPr>
        <p:spPr>
          <a:xfrm>
            <a:off x="2588725" y="1215401"/>
            <a:ext cx="9603275" cy="1049235"/>
          </a:xfrm>
        </p:spPr>
        <p:txBody>
          <a:bodyPr/>
          <a:lstStyle/>
          <a:p>
            <a:r>
              <a:rPr lang="en-US">
                <a:solidFill>
                  <a:srgbClr val="FFC000"/>
                </a:solidFill>
              </a:rPr>
              <a:t>Building bus reservation system </a:t>
            </a:r>
          </a:p>
        </p:txBody>
      </p:sp>
    </p:spTree>
    <p:extLst>
      <p:ext uri="{BB962C8B-B14F-4D97-AF65-F5344CB8AC3E}">
        <p14:creationId xmlns:p14="http://schemas.microsoft.com/office/powerpoint/2010/main" val="3691789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0AAD3-7D69-E77D-7123-56103A366430}"/>
              </a:ext>
            </a:extLst>
          </p:cNvPr>
          <p:cNvSpPr>
            <a:spLocks noGrp="1"/>
          </p:cNvSpPr>
          <p:nvPr>
            <p:ph type="title"/>
          </p:nvPr>
        </p:nvSpPr>
        <p:spPr/>
        <p:txBody>
          <a:bodyPr/>
          <a:lstStyle/>
          <a:p>
            <a:pPr algn="ctr"/>
            <a:r>
              <a:rPr lang="en-US" b="1" i="1" u="sng">
                <a:solidFill>
                  <a:schemeClr val="accent1"/>
                </a:solidFill>
              </a:rPr>
              <a:t>ABSTRACT </a:t>
            </a:r>
          </a:p>
        </p:txBody>
      </p:sp>
      <p:sp>
        <p:nvSpPr>
          <p:cNvPr id="3" name="Subtitle 2">
            <a:extLst>
              <a:ext uri="{FF2B5EF4-FFF2-40B4-BE49-F238E27FC236}">
                <a16:creationId xmlns:a16="http://schemas.microsoft.com/office/drawing/2014/main" id="{29E52701-EE1B-CC80-6535-8B8D1B5C5835}"/>
              </a:ext>
            </a:extLst>
          </p:cNvPr>
          <p:cNvSpPr>
            <a:spLocks noGrp="1"/>
          </p:cNvSpPr>
          <p:nvPr>
            <p:ph idx="1"/>
          </p:nvPr>
        </p:nvSpPr>
        <p:spPr/>
        <p:txBody>
          <a:bodyPr/>
          <a:lstStyle/>
          <a:p>
            <a:r>
              <a:rPr lang="en-US"/>
              <a:t>Online Bus Ticket Reservation System is a Web based application that works within a centralized network. This project presents a review on the software program “Online Bus Ticket Reservation System” as should be used in a bus transportation system, a facility which is used to reserve seats, cancellation of reservation and different types of route enquiries used on securing quick reservations. OBTRS is built for managing and computerizing the traditional database, ticket booking and tracking bus and travel made. It maintains all customer details, bus details, reservation details.</a:t>
            </a:r>
          </a:p>
        </p:txBody>
      </p:sp>
    </p:spTree>
    <p:extLst>
      <p:ext uri="{BB962C8B-B14F-4D97-AF65-F5344CB8AC3E}">
        <p14:creationId xmlns:p14="http://schemas.microsoft.com/office/powerpoint/2010/main" val="278947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E323C-F589-7DE0-C7AD-5C30683A57C4}"/>
              </a:ext>
            </a:extLst>
          </p:cNvPr>
          <p:cNvSpPr>
            <a:spLocks noGrp="1"/>
          </p:cNvSpPr>
          <p:nvPr>
            <p:ph type="title"/>
          </p:nvPr>
        </p:nvSpPr>
        <p:spPr/>
        <p:txBody>
          <a:bodyPr/>
          <a:lstStyle/>
          <a:p>
            <a:pPr algn="ctr"/>
            <a:r>
              <a:rPr lang="en-US">
                <a:solidFill>
                  <a:schemeClr val="accent1">
                    <a:lumMod val="60000"/>
                    <a:lumOff val="40000"/>
                  </a:schemeClr>
                </a:solidFill>
              </a:rPr>
              <a:t>PROBLEM STATEMENT </a:t>
            </a:r>
          </a:p>
        </p:txBody>
      </p:sp>
      <p:sp>
        <p:nvSpPr>
          <p:cNvPr id="3" name="Content Placeholder 2">
            <a:extLst>
              <a:ext uri="{FF2B5EF4-FFF2-40B4-BE49-F238E27FC236}">
                <a16:creationId xmlns:a16="http://schemas.microsoft.com/office/drawing/2014/main" id="{7435FC7A-76D5-FB99-546C-9300EB15D00F}"/>
              </a:ext>
            </a:extLst>
          </p:cNvPr>
          <p:cNvSpPr>
            <a:spLocks noGrp="1"/>
          </p:cNvSpPr>
          <p:nvPr>
            <p:ph idx="1"/>
          </p:nvPr>
        </p:nvSpPr>
        <p:spPr/>
        <p:txBody>
          <a:bodyPr>
            <a:normAutofit/>
          </a:bodyPr>
          <a:lstStyle/>
          <a:p>
            <a:pPr marL="0" indent="0">
              <a:buNone/>
            </a:pPr>
            <a:endParaRPr lang="en-US"/>
          </a:p>
          <a:p>
            <a:pPr marL="0" indent="0">
              <a:buNone/>
            </a:pPr>
            <a:endParaRPr lang="en-US"/>
          </a:p>
          <a:p>
            <a:pPr marL="0" indent="0">
              <a:buNone/>
            </a:pPr>
            <a:endParaRPr lang="en-US"/>
          </a:p>
        </p:txBody>
      </p:sp>
      <p:sp>
        <p:nvSpPr>
          <p:cNvPr id="5" name="TextBox 4">
            <a:extLst>
              <a:ext uri="{FF2B5EF4-FFF2-40B4-BE49-F238E27FC236}">
                <a16:creationId xmlns:a16="http://schemas.microsoft.com/office/drawing/2014/main" id="{58BBDFF9-9122-BAD6-6AE5-21A94A395589}"/>
              </a:ext>
            </a:extLst>
          </p:cNvPr>
          <p:cNvSpPr txBox="1"/>
          <p:nvPr/>
        </p:nvSpPr>
        <p:spPr>
          <a:xfrm>
            <a:off x="2596029" y="2413337"/>
            <a:ext cx="6667500" cy="2031325"/>
          </a:xfrm>
          <a:prstGeom prst="rect">
            <a:avLst/>
          </a:prstGeom>
          <a:noFill/>
        </p:spPr>
        <p:txBody>
          <a:bodyPr wrap="square">
            <a:spAutoFit/>
          </a:bodyPr>
          <a:lstStyle/>
          <a:p>
            <a:pPr algn="l"/>
            <a:r>
              <a:rPr lang="en-US" b="0" i="0">
                <a:solidFill>
                  <a:srgbClr val="000000"/>
                </a:solidFill>
                <a:effectLst/>
                <a:latin typeface="ff2"/>
              </a:rPr>
              <a:t>the population of the magnificent city of Lahore is rising and thenumber of passengers travelling in the buses increase and thepassengers usually do not have much time. The following problemshave been mentioned by the LTC:</a:t>
            </a:r>
            <a:endParaRPr lang="en-US" b="0" i="0">
              <a:solidFill>
                <a:srgbClr val="000000"/>
              </a:solidFill>
              <a:effectLst/>
              <a:latin typeface="Source Sans Pro" panose="02000000000000000000" pitchFamily="2" charset="0"/>
            </a:endParaRPr>
          </a:p>
          <a:p>
            <a:pPr algn="l"/>
            <a:r>
              <a:rPr lang="en-US" b="0" i="0">
                <a:solidFill>
                  <a:srgbClr val="000000"/>
                </a:solidFill>
                <a:effectLst/>
                <a:latin typeface="ff3"/>
              </a:rPr>
              <a:t></a:t>
            </a:r>
            <a:endParaRPr lang="en-US" b="0" i="0">
              <a:solidFill>
                <a:srgbClr val="000000"/>
              </a:solidFill>
              <a:effectLst/>
              <a:latin typeface="Source Sans Pro" panose="02000000000000000000" pitchFamily="2" charset="0"/>
            </a:endParaRPr>
          </a:p>
          <a:p>
            <a:pPr algn="l"/>
            <a:r>
              <a:rPr lang="en-US" b="0" i="0">
                <a:solidFill>
                  <a:srgbClr val="000000"/>
                </a:solidFill>
                <a:effectLst/>
                <a:latin typeface="ff1"/>
              </a:rPr>
              <a:t> </a:t>
            </a:r>
            <a:endParaRPr lang="en-US" b="0" i="0">
              <a:solidFill>
                <a:srgbClr val="000000"/>
              </a:solidFill>
              <a:effectLst/>
              <a:latin typeface="Source Sans Pro" panose="02000000000000000000" pitchFamily="2" charset="0"/>
            </a:endParaRPr>
          </a:p>
          <a:p>
            <a:pPr algn="l"/>
            <a:r>
              <a:rPr lang="en-US" b="0" i="0">
                <a:solidFill>
                  <a:srgbClr val="000000"/>
                </a:solidFill>
                <a:effectLst/>
                <a:latin typeface="ff2"/>
              </a:rPr>
              <a:t>Buses do not</a:t>
            </a:r>
            <a:endParaRPr lang="en-US" b="0" i="0">
              <a:solidFill>
                <a:srgbClr val="000000"/>
              </a:solidFill>
              <a:effectLst/>
              <a:latin typeface="Source Sans Pro" panose="02000000000000000000" pitchFamily="2" charset="0"/>
            </a:endParaRPr>
          </a:p>
        </p:txBody>
      </p:sp>
    </p:spTree>
    <p:extLst>
      <p:ext uri="{BB962C8B-B14F-4D97-AF65-F5344CB8AC3E}">
        <p14:creationId xmlns:p14="http://schemas.microsoft.com/office/powerpoint/2010/main" val="3695181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F8CA9-8313-7AF2-E619-18202100EEC7}"/>
              </a:ext>
            </a:extLst>
          </p:cNvPr>
          <p:cNvSpPr>
            <a:spLocks noGrp="1"/>
          </p:cNvSpPr>
          <p:nvPr>
            <p:ph type="title"/>
          </p:nvPr>
        </p:nvSpPr>
        <p:spPr/>
        <p:txBody>
          <a:bodyPr/>
          <a:lstStyle/>
          <a:p>
            <a:r>
              <a:rPr lang="en-US">
                <a:solidFill>
                  <a:srgbClr val="00B050"/>
                </a:solidFill>
              </a:rPr>
              <a:t>PROJECT  OVERVIEW </a:t>
            </a:r>
          </a:p>
        </p:txBody>
      </p:sp>
      <p:sp>
        <p:nvSpPr>
          <p:cNvPr id="3" name="Content Placeholder 2">
            <a:extLst>
              <a:ext uri="{FF2B5EF4-FFF2-40B4-BE49-F238E27FC236}">
                <a16:creationId xmlns:a16="http://schemas.microsoft.com/office/drawing/2014/main" id="{75F95CC2-F43B-414A-B556-4EBB4651D45D}"/>
              </a:ext>
            </a:extLst>
          </p:cNvPr>
          <p:cNvSpPr>
            <a:spLocks noGrp="1"/>
          </p:cNvSpPr>
          <p:nvPr>
            <p:ph idx="1"/>
          </p:nvPr>
        </p:nvSpPr>
        <p:spPr/>
        <p:txBody>
          <a:bodyPr/>
          <a:lstStyle/>
          <a:p>
            <a:r>
              <a:rPr lang="en-US"/>
              <a:t>They just need internet and device to use our system. They can check the route, price, class, etc. They can pay the fare using a credit card, debit card, internet banking, online wallet like Paytm, and cash too. Managing buses, employees, and salaries would be very comfortable using this system. This is a safe and secure way to expand the business.</a:t>
            </a:r>
          </a:p>
        </p:txBody>
      </p:sp>
    </p:spTree>
    <p:extLst>
      <p:ext uri="{BB962C8B-B14F-4D97-AF65-F5344CB8AC3E}">
        <p14:creationId xmlns:p14="http://schemas.microsoft.com/office/powerpoint/2010/main" val="1430430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EF226-5F3D-63D0-0DB5-C56FA3369ADE}"/>
              </a:ext>
            </a:extLst>
          </p:cNvPr>
          <p:cNvSpPr>
            <a:spLocks noGrp="1"/>
          </p:cNvSpPr>
          <p:nvPr>
            <p:ph type="title"/>
          </p:nvPr>
        </p:nvSpPr>
        <p:spPr/>
        <p:txBody>
          <a:bodyPr/>
          <a:lstStyle/>
          <a:p>
            <a:r>
              <a:rPr lang="en-US">
                <a:solidFill>
                  <a:srgbClr val="FFC000"/>
                </a:solidFill>
              </a:rPr>
              <a:t>Technology VieW</a:t>
            </a:r>
          </a:p>
        </p:txBody>
      </p:sp>
      <p:sp>
        <p:nvSpPr>
          <p:cNvPr id="3" name="Content Placeholder 2">
            <a:extLst>
              <a:ext uri="{FF2B5EF4-FFF2-40B4-BE49-F238E27FC236}">
                <a16:creationId xmlns:a16="http://schemas.microsoft.com/office/drawing/2014/main" id="{6C96F30E-2D54-767A-9104-CE6A2C38EC0C}"/>
              </a:ext>
            </a:extLst>
          </p:cNvPr>
          <p:cNvSpPr>
            <a:spLocks noGrp="1"/>
          </p:cNvSpPr>
          <p:nvPr>
            <p:ph idx="1"/>
          </p:nvPr>
        </p:nvSpPr>
        <p:spPr>
          <a:xfrm>
            <a:off x="1137146" y="0"/>
            <a:ext cx="11054855" cy="6858000"/>
          </a:xfrm>
        </p:spPr>
        <p:txBody>
          <a:bodyPr>
            <a:normAutofit/>
          </a:bodyPr>
          <a:lstStyle/>
          <a:p>
            <a:pPr algn="ctr"/>
            <a:r>
              <a:rPr lang="en-US"/>
              <a:t>.</a:t>
            </a:r>
          </a:p>
        </p:txBody>
      </p:sp>
      <p:sp>
        <p:nvSpPr>
          <p:cNvPr id="5" name="TextBox 4">
            <a:extLst>
              <a:ext uri="{FF2B5EF4-FFF2-40B4-BE49-F238E27FC236}">
                <a16:creationId xmlns:a16="http://schemas.microsoft.com/office/drawing/2014/main" id="{74805CAC-F73F-A54F-88C2-B92859E4EC0C}"/>
              </a:ext>
            </a:extLst>
          </p:cNvPr>
          <p:cNvSpPr txBox="1"/>
          <p:nvPr/>
        </p:nvSpPr>
        <p:spPr>
          <a:xfrm>
            <a:off x="1451579" y="2182087"/>
            <a:ext cx="8012457" cy="2031325"/>
          </a:xfrm>
          <a:prstGeom prst="rect">
            <a:avLst/>
          </a:prstGeom>
          <a:noFill/>
        </p:spPr>
        <p:txBody>
          <a:bodyPr wrap="square">
            <a:spAutoFit/>
          </a:bodyPr>
          <a:lstStyle/>
          <a:p>
            <a:r>
              <a:rPr lang="en-US" b="0" i="0">
                <a:solidFill>
                  <a:srgbClr val="424242"/>
                </a:solidFill>
                <a:effectLst/>
                <a:latin typeface="Roboto" panose="02000000000000000000" pitchFamily="2" charset="0"/>
              </a:rPr>
              <a:t>Technology is an integral part of society – no one can escape it. Even though technology is such a common factor of everyone’s lives, it impacts individual’s lives differently. While some view the growth of technology as positive, others see the development of technology as a hinderance. As a result, businesses and organizations need to make sure the types of technology they use, along with when they use it, are aligned with their consumer base.</a:t>
            </a:r>
            <a:endParaRPr lang="en-US"/>
          </a:p>
        </p:txBody>
      </p:sp>
    </p:spTree>
    <p:extLst>
      <p:ext uri="{BB962C8B-B14F-4D97-AF65-F5344CB8AC3E}">
        <p14:creationId xmlns:p14="http://schemas.microsoft.com/office/powerpoint/2010/main" val="2003256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C79D6C1-933F-4A59-D47D-C70507C7E6F1}"/>
              </a:ext>
            </a:extLst>
          </p:cNvPr>
          <p:cNvPicPr>
            <a:picLocks noChangeAspect="1"/>
          </p:cNvPicPr>
          <p:nvPr/>
        </p:nvPicPr>
        <p:blipFill>
          <a:blip r:embed="rId2"/>
          <a:stretch>
            <a:fillRect/>
          </a:stretch>
        </p:blipFill>
        <p:spPr>
          <a:xfrm>
            <a:off x="2709333" y="0"/>
            <a:ext cx="6773334" cy="6858000"/>
          </a:xfrm>
          <a:prstGeom prst="rect">
            <a:avLst/>
          </a:prstGeom>
        </p:spPr>
      </p:pic>
    </p:spTree>
    <p:extLst>
      <p:ext uri="{BB962C8B-B14F-4D97-AF65-F5344CB8AC3E}">
        <p14:creationId xmlns:p14="http://schemas.microsoft.com/office/powerpoint/2010/main" val="319994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9A1D8F3-2C8A-401C-CC73-ED46B2192C63}"/>
              </a:ext>
            </a:extLst>
          </p:cNvPr>
          <p:cNvSpPr txBox="1"/>
          <p:nvPr/>
        </p:nvSpPr>
        <p:spPr>
          <a:xfrm rot="10194595">
            <a:off x="10950015" y="8019427"/>
            <a:ext cx="6107206" cy="2585323"/>
          </a:xfrm>
          <a:prstGeom prst="rect">
            <a:avLst/>
          </a:prstGeom>
          <a:noFill/>
        </p:spPr>
        <p:txBody>
          <a:bodyPr wrap="square">
            <a:spAutoFit/>
          </a:bodyPr>
          <a:lstStyle/>
          <a:p>
            <a:r>
              <a:rPr lang="en-US" b="0" i="0">
                <a:solidFill>
                  <a:srgbClr val="424242"/>
                </a:solidFill>
                <a:effectLst/>
                <a:latin typeface="Roboto" panose="02000000000000000000" pitchFamily="2" charset="0"/>
              </a:rPr>
              <a:t>Technology is an integral part of society – no one can escape it. Even though technology is such a common factor of everyone’s lives, it impacts individual’s lives differently. While some view the growth of technology as positive, others see the development of technology as a hinderance. As a result, businesses and organizations need to make sure the types of technology they use, along with when they use it, are aligned with their consumer base.</a:t>
            </a:r>
            <a:endParaRPr lang="en-US"/>
          </a:p>
        </p:txBody>
      </p:sp>
      <p:pic>
        <p:nvPicPr>
          <p:cNvPr id="5" name="Picture 4">
            <a:extLst>
              <a:ext uri="{FF2B5EF4-FFF2-40B4-BE49-F238E27FC236}">
                <a16:creationId xmlns:a16="http://schemas.microsoft.com/office/drawing/2014/main" id="{8CF675CB-244D-D6C7-4F98-9622B0828CA9}"/>
              </a:ext>
            </a:extLst>
          </p:cNvPr>
          <p:cNvPicPr>
            <a:picLocks noChangeAspect="1"/>
          </p:cNvPicPr>
          <p:nvPr/>
        </p:nvPicPr>
        <p:blipFill>
          <a:blip r:embed="rId2"/>
          <a:stretch>
            <a:fillRect/>
          </a:stretch>
        </p:blipFill>
        <p:spPr>
          <a:xfrm>
            <a:off x="2499330" y="0"/>
            <a:ext cx="7193340" cy="6858000"/>
          </a:xfrm>
          <a:prstGeom prst="rect">
            <a:avLst/>
          </a:prstGeom>
        </p:spPr>
      </p:pic>
    </p:spTree>
    <p:extLst>
      <p:ext uri="{BB962C8B-B14F-4D97-AF65-F5344CB8AC3E}">
        <p14:creationId xmlns:p14="http://schemas.microsoft.com/office/powerpoint/2010/main" val="1211091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97DE9-9C0A-D0B7-B823-8B88E85B2429}"/>
              </a:ext>
            </a:extLst>
          </p:cNvPr>
          <p:cNvSpPr>
            <a:spLocks noGrp="1"/>
          </p:cNvSpPr>
          <p:nvPr>
            <p:ph type="title"/>
          </p:nvPr>
        </p:nvSpPr>
        <p:spPr/>
        <p:txBody>
          <a:bodyPr/>
          <a:lstStyle/>
          <a:p>
            <a:r>
              <a:rPr lang="en-US">
                <a:solidFill>
                  <a:srgbClr val="0070C0"/>
                </a:solidFill>
              </a:rPr>
              <a:t>Modeling &amp; Result </a:t>
            </a:r>
          </a:p>
        </p:txBody>
      </p:sp>
      <p:sp>
        <p:nvSpPr>
          <p:cNvPr id="3" name="Content Placeholder 2">
            <a:extLst>
              <a:ext uri="{FF2B5EF4-FFF2-40B4-BE49-F238E27FC236}">
                <a16:creationId xmlns:a16="http://schemas.microsoft.com/office/drawing/2014/main" id="{BEC6BFB1-82D8-73D9-1488-32C2C095359A}"/>
              </a:ext>
            </a:extLst>
          </p:cNvPr>
          <p:cNvSpPr>
            <a:spLocks noGrp="1"/>
          </p:cNvSpPr>
          <p:nvPr>
            <p:ph idx="1"/>
          </p:nvPr>
        </p:nvSpPr>
        <p:spPr/>
        <p:txBody>
          <a:bodyPr/>
          <a:lstStyle/>
          <a:p>
            <a:pPr marL="0" indent="0">
              <a:buNone/>
            </a:pPr>
            <a:r>
              <a:rPr lang="en-US"/>
              <a:t>r</a:t>
            </a:r>
          </a:p>
        </p:txBody>
      </p:sp>
      <p:pic>
        <p:nvPicPr>
          <p:cNvPr id="6" name="Picture 5">
            <a:extLst>
              <a:ext uri="{FF2B5EF4-FFF2-40B4-BE49-F238E27FC236}">
                <a16:creationId xmlns:a16="http://schemas.microsoft.com/office/drawing/2014/main" id="{F9F0B864-038C-BE3E-0EE6-C159119AB52F}"/>
              </a:ext>
            </a:extLst>
          </p:cNvPr>
          <p:cNvPicPr>
            <a:picLocks noChangeAspect="1"/>
          </p:cNvPicPr>
          <p:nvPr/>
        </p:nvPicPr>
        <p:blipFill>
          <a:blip r:embed="rId2"/>
          <a:stretch>
            <a:fillRect/>
          </a:stretch>
        </p:blipFill>
        <p:spPr>
          <a:xfrm>
            <a:off x="1451578" y="2015732"/>
            <a:ext cx="8484303" cy="4479392"/>
          </a:xfrm>
          <a:prstGeom prst="rect">
            <a:avLst/>
          </a:prstGeom>
        </p:spPr>
      </p:pic>
    </p:spTree>
    <p:extLst>
      <p:ext uri="{BB962C8B-B14F-4D97-AF65-F5344CB8AC3E}">
        <p14:creationId xmlns:p14="http://schemas.microsoft.com/office/powerpoint/2010/main" val="38943824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Gallery</vt:lpstr>
      <vt:lpstr>PowerPoint Presentation</vt:lpstr>
      <vt:lpstr>Building bus reservation system </vt:lpstr>
      <vt:lpstr>ABSTRACT </vt:lpstr>
      <vt:lpstr>PROBLEM STATEMENT </vt:lpstr>
      <vt:lpstr>PROJECT  OVERVIEW </vt:lpstr>
      <vt:lpstr>Technology VieW</vt:lpstr>
      <vt:lpstr>PowerPoint Presentation</vt:lpstr>
      <vt:lpstr>PowerPoint Presentation</vt:lpstr>
      <vt:lpstr>Modeling &amp; Result </vt:lpstr>
      <vt:lpstr>                  SCrEen ShoT</vt:lpstr>
      <vt:lpstr>PowerPoint Presentation</vt:lpstr>
      <vt:lpstr>PowerPoint Presentation</vt:lpstr>
      <vt:lpstr>Future Enhancement </vt:lpstr>
      <vt:lpstr>Conclusion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kalaiyarasip824@gmail.com</dc:creator>
  <cp:lastModifiedBy>kalaiyarasip824@gmail.com</cp:lastModifiedBy>
  <cp:revision>2</cp:revision>
  <dcterms:created xsi:type="dcterms:W3CDTF">2024-04-08T05:29:39Z</dcterms:created>
  <dcterms:modified xsi:type="dcterms:W3CDTF">2024-04-08T09:38:09Z</dcterms:modified>
</cp:coreProperties>
</file>