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03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54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51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250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873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5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414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05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210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819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38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773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25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418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727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91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033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39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4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🔒 Stay Safe. Think Before You Click!</a:t>
            </a:r>
          </a:p>
          <a:p>
            <a:endParaRPr dirty="0"/>
          </a:p>
          <a:p>
            <a:r>
              <a:rPr dirty="0"/>
              <a:t>👤 Presented by: </a:t>
            </a:r>
            <a:r>
              <a:rPr lang="en-IN" dirty="0" err="1"/>
              <a:t>Kalaiyarasi.R</a:t>
            </a:r>
            <a:endParaRPr dirty="0"/>
          </a:p>
          <a:p>
            <a:r>
              <a:rPr dirty="0"/>
              <a:t>📍 Internship Project – Task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🙏 Thank you!</a:t>
            </a:r>
          </a:p>
          <a:p>
            <a:r>
              <a:rPr dirty="0"/>
              <a:t>🔒 Stay safe online</a:t>
            </a:r>
          </a:p>
          <a:p>
            <a:r>
              <a:rPr dirty="0"/>
              <a:t>📧 </a:t>
            </a:r>
            <a:r>
              <a:rPr lang="en-IN" dirty="0"/>
              <a:t>kuganya09@gmail.com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Phishing is one of the most common cyber threats today.</a:t>
            </a:r>
          </a:p>
          <a:p>
            <a:r>
              <a:rPr dirty="0"/>
              <a:t>- Goal: Help you identify and avoid phishing scams.</a:t>
            </a:r>
          </a:p>
          <a:p>
            <a:r>
              <a:rPr lang="en-US" dirty="0"/>
              <a:t>- Cybercriminals use phishing attacks to steal passwords, money, or sensitive data.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 fraudulent attempt to trick you into giving personal info.</a:t>
            </a:r>
          </a:p>
          <a:p>
            <a:r>
              <a:rPr dirty="0"/>
              <a:t>- Often sent via email, SMS, or fake websites.</a:t>
            </a:r>
          </a:p>
          <a:p>
            <a:r>
              <a:rPr dirty="0"/>
              <a:t>- Example: “Your account is locked! Click here to fix.”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1. Email Phishing – Fake emails pretending to be from trusted companies.</a:t>
            </a:r>
          </a:p>
          <a:p>
            <a:r>
              <a:rPr dirty="0"/>
              <a:t>2. Smishing – Phishing through SMS messages.</a:t>
            </a:r>
          </a:p>
          <a:p>
            <a:r>
              <a:rPr dirty="0"/>
              <a:t>3. Vishing – Voice calls asking for confidential info.</a:t>
            </a:r>
          </a:p>
          <a:p>
            <a:r>
              <a:rPr dirty="0"/>
              <a:t>4. Spear Phishing – Targeted attack on specific people.</a:t>
            </a:r>
          </a:p>
          <a:p>
            <a:r>
              <a:rPr dirty="0"/>
              <a:t>5. Fake Websites – Look-alike login pages to steal passwords.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Recognize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⚠️ Warning Signs:</a:t>
            </a:r>
          </a:p>
          <a:p>
            <a:r>
              <a:rPr dirty="0"/>
              <a:t>- Suspicious sender email (weird spelling, extra characters).</a:t>
            </a:r>
          </a:p>
          <a:p>
            <a:r>
              <a:rPr dirty="0"/>
              <a:t>- Urgent or threatening language.</a:t>
            </a:r>
          </a:p>
          <a:p>
            <a:r>
              <a:rPr dirty="0"/>
              <a:t>- Fake links (hover to check real URL).</a:t>
            </a:r>
          </a:p>
          <a:p>
            <a:r>
              <a:rPr dirty="0"/>
              <a:t>- Poor spelling/grammar.</a:t>
            </a:r>
          </a:p>
          <a:p>
            <a:r>
              <a:rPr dirty="0"/>
              <a:t>- Unexpected attachments.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✅ Double-check sender details.</a:t>
            </a:r>
          </a:p>
          <a:p>
            <a:r>
              <a:rPr dirty="0"/>
              <a:t>✅ Hover over links before clicking.</a:t>
            </a:r>
          </a:p>
          <a:p>
            <a:r>
              <a:rPr dirty="0"/>
              <a:t>✅ Never share passwords via email.</a:t>
            </a:r>
          </a:p>
          <a:p>
            <a:r>
              <a:rPr dirty="0"/>
              <a:t>✅ Visit official websites directly (not links in emails).</a:t>
            </a:r>
          </a:p>
          <a:p>
            <a:r>
              <a:rPr dirty="0"/>
              <a:t>✅ Enable MFA.</a:t>
            </a:r>
          </a:p>
          <a:p>
            <a:r>
              <a:rPr dirty="0"/>
              <a:t>✅ Report suspicious emails.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👉 Below are some real phishing :</a:t>
            </a:r>
          </a:p>
          <a:p>
            <a:r>
              <a:rPr dirty="0"/>
              <a:t>- Fake PayPal email</a:t>
            </a:r>
          </a:p>
          <a:p>
            <a:r>
              <a:rPr dirty="0"/>
              <a:t>- Fake bank website</a:t>
            </a:r>
          </a:p>
          <a:p>
            <a:r>
              <a:rPr dirty="0"/>
              <a:t>- Fake Office365 login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Q1: Which is a phishing sign?</a:t>
            </a:r>
          </a:p>
          <a:p>
            <a:r>
              <a:rPr dirty="0"/>
              <a:t>A) Email from your bank asking password</a:t>
            </a:r>
          </a:p>
          <a:p>
            <a:r>
              <a:rPr dirty="0"/>
              <a:t>B) Email with errors</a:t>
            </a:r>
          </a:p>
          <a:p>
            <a:r>
              <a:rPr dirty="0"/>
              <a:t>C) Suspicious URL</a:t>
            </a:r>
          </a:p>
          <a:p>
            <a:r>
              <a:rPr dirty="0"/>
              <a:t>D) All of the above</a:t>
            </a:r>
          </a:p>
          <a:p>
            <a:endParaRPr dirty="0"/>
          </a:p>
          <a:p>
            <a:r>
              <a:rPr dirty="0"/>
              <a:t>👉 Answer: 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Phishing is dangerous but avoidable.</a:t>
            </a:r>
          </a:p>
          <a:p>
            <a:r>
              <a:rPr dirty="0"/>
              <a:t>- Stop and think before you click.</a:t>
            </a:r>
          </a:p>
          <a:p>
            <a:r>
              <a:rPr dirty="0"/>
              <a:t>- Protect yourself and your organization.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465</TotalTime>
  <Words>349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Phishing Awareness Training</vt:lpstr>
      <vt:lpstr>Introduction</vt:lpstr>
      <vt:lpstr>What is Phishing?</vt:lpstr>
      <vt:lpstr>Types of Phishing</vt:lpstr>
      <vt:lpstr>How to Recognize Phishing</vt:lpstr>
      <vt:lpstr>Best Practices</vt:lpstr>
      <vt:lpstr>Real-World Examples</vt:lpstr>
      <vt:lpstr>Quick Quiz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pinky</dc:creator>
  <cp:keywords/>
  <dc:description>generated using python-pptx</dc:description>
  <cp:lastModifiedBy>RAMACHANDRAN G</cp:lastModifiedBy>
  <cp:revision>5</cp:revision>
  <dcterms:created xsi:type="dcterms:W3CDTF">2013-01-27T09:14:16Z</dcterms:created>
  <dcterms:modified xsi:type="dcterms:W3CDTF">2025-08-22T13:24:23Z</dcterms:modified>
  <cp:category/>
</cp:coreProperties>
</file>