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:R.KALAIYARASI</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:620321104040</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7306</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20</cp:revision>
  <dcterms:created xsi:type="dcterms:W3CDTF">2024-04-05T06:27:00Z</dcterms:created>
  <dcterms:modified xsi:type="dcterms:W3CDTF">2024-04-06T10:23:53Z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F885112524BB4FF49115F18A74DA970C_13</vt:lpwstr>
  </property>
  <property fmtid="{D5CDD505-2E9C-101B-9397-08002B2CF9AE}" pid="4" name="KSOProductBuildVer">
    <vt:lpwstr>1033-12.2.0.13431</vt:lpwstr>
  </property>
</Properties>
</file>