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3EE141-D1AF-4146-A4DA-85F09CD7AE06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CB8F84C-F72F-4B53-902A-C3FD07C01089}">
      <dgm:prSet/>
      <dgm:spPr/>
      <dgm:t>
        <a:bodyPr/>
        <a:lstStyle/>
        <a:p>
          <a:r>
            <a:rPr lang="en-US"/>
            <a:t>2D Open World Adventure</a:t>
          </a:r>
        </a:p>
      </dgm:t>
    </dgm:pt>
    <dgm:pt modelId="{B83645D2-922D-4123-8A0E-286C49541008}" type="parTrans" cxnId="{6F7E5125-4921-4DA1-A1A0-7752CD512526}">
      <dgm:prSet/>
      <dgm:spPr/>
      <dgm:t>
        <a:bodyPr/>
        <a:lstStyle/>
        <a:p>
          <a:endParaRPr lang="en-US"/>
        </a:p>
      </dgm:t>
    </dgm:pt>
    <dgm:pt modelId="{D21E1F22-4C9A-4755-AD41-92E06CD50C11}" type="sibTrans" cxnId="{6F7E5125-4921-4DA1-A1A0-7752CD512526}">
      <dgm:prSet/>
      <dgm:spPr/>
      <dgm:t>
        <a:bodyPr/>
        <a:lstStyle/>
        <a:p>
          <a:endParaRPr lang="en-US"/>
        </a:p>
      </dgm:t>
    </dgm:pt>
    <dgm:pt modelId="{61E45586-7984-46E4-B80C-09C5A31B8ECF}">
      <dgm:prSet/>
      <dgm:spPr/>
      <dgm:t>
        <a:bodyPr/>
        <a:lstStyle/>
        <a:p>
          <a:r>
            <a:rPr lang="en-US"/>
            <a:t>Greek Mythology Theme</a:t>
          </a:r>
        </a:p>
      </dgm:t>
    </dgm:pt>
    <dgm:pt modelId="{3588E277-858B-4970-83BA-C999019C1782}" type="parTrans" cxnId="{4B8FB4E2-57D2-4C0F-BC24-2BC1D11A87CD}">
      <dgm:prSet/>
      <dgm:spPr/>
      <dgm:t>
        <a:bodyPr/>
        <a:lstStyle/>
        <a:p>
          <a:endParaRPr lang="en-US"/>
        </a:p>
      </dgm:t>
    </dgm:pt>
    <dgm:pt modelId="{368A96BA-C576-4AFF-9D81-0A492D5E3CC1}" type="sibTrans" cxnId="{4B8FB4E2-57D2-4C0F-BC24-2BC1D11A87CD}">
      <dgm:prSet/>
      <dgm:spPr/>
      <dgm:t>
        <a:bodyPr/>
        <a:lstStyle/>
        <a:p>
          <a:endParaRPr lang="en-US"/>
        </a:p>
      </dgm:t>
    </dgm:pt>
    <dgm:pt modelId="{23CC4685-04D1-4255-AA94-581575EEFFDB}" type="pres">
      <dgm:prSet presAssocID="{B93EE141-D1AF-4146-A4DA-85F09CD7AE06}" presName="diagram" presStyleCnt="0">
        <dgm:presLayoutVars>
          <dgm:dir/>
          <dgm:resizeHandles val="exact"/>
        </dgm:presLayoutVars>
      </dgm:prSet>
      <dgm:spPr/>
    </dgm:pt>
    <dgm:pt modelId="{4ED7DBD1-2487-4240-84D7-793BC39CB23E}" type="pres">
      <dgm:prSet presAssocID="{FCB8F84C-F72F-4B53-902A-C3FD07C01089}" presName="node" presStyleLbl="node1" presStyleIdx="0" presStyleCnt="2">
        <dgm:presLayoutVars>
          <dgm:bulletEnabled val="1"/>
        </dgm:presLayoutVars>
      </dgm:prSet>
      <dgm:spPr/>
    </dgm:pt>
    <dgm:pt modelId="{712F8F96-3F81-48B4-A837-09905FBBF493}" type="pres">
      <dgm:prSet presAssocID="{D21E1F22-4C9A-4755-AD41-92E06CD50C11}" presName="sibTrans" presStyleCnt="0"/>
      <dgm:spPr/>
    </dgm:pt>
    <dgm:pt modelId="{7C4BF4FE-C4F2-4E25-8B7A-40D5B59C6AB6}" type="pres">
      <dgm:prSet presAssocID="{61E45586-7984-46E4-B80C-09C5A31B8ECF}" presName="node" presStyleLbl="node1" presStyleIdx="1" presStyleCnt="2">
        <dgm:presLayoutVars>
          <dgm:bulletEnabled val="1"/>
        </dgm:presLayoutVars>
      </dgm:prSet>
      <dgm:spPr/>
    </dgm:pt>
  </dgm:ptLst>
  <dgm:cxnLst>
    <dgm:cxn modelId="{3BE5C506-A499-4B9C-9B84-2482C132120F}" type="presOf" srcId="{FCB8F84C-F72F-4B53-902A-C3FD07C01089}" destId="{4ED7DBD1-2487-4240-84D7-793BC39CB23E}" srcOrd="0" destOrd="0" presId="urn:microsoft.com/office/officeart/2005/8/layout/default"/>
    <dgm:cxn modelId="{6F7E5125-4921-4DA1-A1A0-7752CD512526}" srcId="{B93EE141-D1AF-4146-A4DA-85F09CD7AE06}" destId="{FCB8F84C-F72F-4B53-902A-C3FD07C01089}" srcOrd="0" destOrd="0" parTransId="{B83645D2-922D-4123-8A0E-286C49541008}" sibTransId="{D21E1F22-4C9A-4755-AD41-92E06CD50C11}"/>
    <dgm:cxn modelId="{CDE1A19F-AC98-4787-BCFF-8043D70A340C}" type="presOf" srcId="{61E45586-7984-46E4-B80C-09C5A31B8ECF}" destId="{7C4BF4FE-C4F2-4E25-8B7A-40D5B59C6AB6}" srcOrd="0" destOrd="0" presId="urn:microsoft.com/office/officeart/2005/8/layout/default"/>
    <dgm:cxn modelId="{4B8FB4E2-57D2-4C0F-BC24-2BC1D11A87CD}" srcId="{B93EE141-D1AF-4146-A4DA-85F09CD7AE06}" destId="{61E45586-7984-46E4-B80C-09C5A31B8ECF}" srcOrd="1" destOrd="0" parTransId="{3588E277-858B-4970-83BA-C999019C1782}" sibTransId="{368A96BA-C576-4AFF-9D81-0A492D5E3CC1}"/>
    <dgm:cxn modelId="{2E6C40E7-3183-4AD9-BBFA-0BE52B9BD854}" type="presOf" srcId="{B93EE141-D1AF-4146-A4DA-85F09CD7AE06}" destId="{23CC4685-04D1-4255-AA94-581575EEFFDB}" srcOrd="0" destOrd="0" presId="urn:microsoft.com/office/officeart/2005/8/layout/default"/>
    <dgm:cxn modelId="{B0683D58-BFC4-4C60-93B5-9ABFA3B96DAB}" type="presParOf" srcId="{23CC4685-04D1-4255-AA94-581575EEFFDB}" destId="{4ED7DBD1-2487-4240-84D7-793BC39CB23E}" srcOrd="0" destOrd="0" presId="urn:microsoft.com/office/officeart/2005/8/layout/default"/>
    <dgm:cxn modelId="{A5CA2AD1-8C4E-40FB-AF8D-8760228BC177}" type="presParOf" srcId="{23CC4685-04D1-4255-AA94-581575EEFFDB}" destId="{712F8F96-3F81-48B4-A837-09905FBBF493}" srcOrd="1" destOrd="0" presId="urn:microsoft.com/office/officeart/2005/8/layout/default"/>
    <dgm:cxn modelId="{32C1EE35-B707-4243-A884-F00F3457A02E}" type="presParOf" srcId="{23CC4685-04D1-4255-AA94-581575EEFFDB}" destId="{7C4BF4FE-C4F2-4E25-8B7A-40D5B59C6AB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7DBD1-2487-4240-84D7-793BC39CB23E}">
      <dsp:nvSpPr>
        <dsp:cNvPr id="0" name=""/>
        <dsp:cNvSpPr/>
      </dsp:nvSpPr>
      <dsp:spPr>
        <a:xfrm>
          <a:off x="874" y="1054427"/>
          <a:ext cx="3409175" cy="204550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2D Open World Adventure</a:t>
          </a:r>
        </a:p>
      </dsp:txBody>
      <dsp:txXfrm>
        <a:off x="874" y="1054427"/>
        <a:ext cx="3409175" cy="2045505"/>
      </dsp:txXfrm>
    </dsp:sp>
    <dsp:sp modelId="{7C4BF4FE-C4F2-4E25-8B7A-40D5B59C6AB6}">
      <dsp:nvSpPr>
        <dsp:cNvPr id="0" name=""/>
        <dsp:cNvSpPr/>
      </dsp:nvSpPr>
      <dsp:spPr>
        <a:xfrm>
          <a:off x="3750967" y="1054427"/>
          <a:ext cx="3409175" cy="204550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Greek Mythology Theme</a:t>
          </a:r>
        </a:p>
      </dsp:txBody>
      <dsp:txXfrm>
        <a:off x="3750967" y="1054427"/>
        <a:ext cx="3409175" cy="2045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55FC-E7FE-4593-A2ED-BF14341D6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396EA-8E15-4797-9BB0-A6206F223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2FD1C-0F76-4741-8EC1-F25E54EB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8485-878C-4F44-88FD-9381D3996B0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2552-BD85-47E4-A6EF-835DA0AB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04796-FD47-4275-8570-6E4411D2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619F-A70D-4252-A227-32ECB02C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62B5-09F5-4915-AFF0-60D547A6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7237D-1AF2-4350-9B2B-B478CC4FE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7104-56E3-4553-9345-BD314D29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8485-878C-4F44-88FD-9381D3996B0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A7267-C72A-42DB-BF00-C650359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0A6C9-4B20-4789-9272-CB8EA9F8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619F-A70D-4252-A227-32ECB02C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1A23A-AFCB-4593-AE2A-BDC32F3E4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2DA03-1F81-4196-B3F4-9C519F0F8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47B28-EAB1-45C2-836A-F8E4D9D4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8485-878C-4F44-88FD-9381D3996B0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AC0F7-A73D-4934-83FF-EF2B0DCA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AE4F-F85B-4629-AA93-18078A4E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619F-A70D-4252-A227-32ECB02C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8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0B3E-4500-41C7-A79F-EFB3D3DD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C957-1A7B-4B9B-A70B-A7C1AD9B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EF015-BFE9-41A5-80B9-0258C56B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8485-878C-4F44-88FD-9381D3996B0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C6647-15B0-4F3E-A898-9A75FA1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21AD-CD1D-403C-8D03-C55AA5F5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619F-A70D-4252-A227-32ECB02C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57A4-7404-44B2-BB73-256BB743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95E2B-2625-4281-A172-BC28ECE18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7268A-ECD8-497F-B522-98C58FB9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8485-878C-4F44-88FD-9381D3996B0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868FD-D45B-453E-B639-507DAF02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A36A-E4FF-4622-B109-09DA028E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619F-A70D-4252-A227-32ECB02C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5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FB91-3292-4F4A-9C67-D195B771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71F2-F4DA-4180-8213-F5F9DA29E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FAA16-3DA4-4CD0-B53A-281EED74C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DB058-7AF2-41F7-A3B0-4DEF07D2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8485-878C-4F44-88FD-9381D3996B0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7B087-270A-40A3-8429-7A15ADAF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055D6-86FD-4019-B930-57F09CC6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619F-A70D-4252-A227-32ECB02C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2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C6BB-C78B-49FA-B66B-A36EBE0A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1ED0D-CD2C-41C7-AC68-A012F217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1875B-8023-4D99-B912-127290E09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14BF9-4964-4510-897C-6FAB0BB96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DE237-5556-44B9-B838-4385CAA8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E2980-554E-467E-8636-A730A5EC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8485-878C-4F44-88FD-9381D3996B0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462D6-9B45-43A0-8A95-02361D16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270B5-B754-410A-AB7B-404D310E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619F-A70D-4252-A227-32ECB02C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6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8A22-840D-4D8B-8FFF-A5EDB721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FBA92-E63C-4407-9944-61CB22F1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8485-878C-4F44-88FD-9381D3996B0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51FA2-4480-4993-B1C3-2C161F57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BB516-CB09-44F8-8122-713302BD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619F-A70D-4252-A227-32ECB02C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2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FFBDA-C5C9-4807-A335-EE68F2D5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8485-878C-4F44-88FD-9381D3996B0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7FA76-B041-47B8-B3D4-11C94C09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C6361-9F23-4FFC-88CF-098460A6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619F-A70D-4252-A227-32ECB02C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3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75A4-F80A-408D-B147-796F1B52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913E-3CC7-40EF-A54C-4C2BF3F0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9BA51-F5AE-43D1-9DB2-5342B7DB2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2AFD1-FA4D-4B27-9E85-018D775F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8485-878C-4F44-88FD-9381D3996B0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F8018-70DA-44AC-821A-00756902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F7F01-34A0-4F2B-A875-D5FE3828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619F-A70D-4252-A227-32ECB02C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4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718C-2D5B-4C26-AC72-C98521F5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1F520-B173-4C0A-9BEF-7347F641A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4F49F-69E1-4B17-A0C1-F7B2DCDEB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39018-F556-4E1C-BF55-09868A18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8485-878C-4F44-88FD-9381D3996B0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05111-9B9A-408D-A7EC-B8A88071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16DFD-5B2C-442D-80D2-9D447292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619F-A70D-4252-A227-32ECB02C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18612-3506-44F0-B5D9-AF88BAF5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2F719-A974-4733-B2DE-605592AC0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0099-3B5A-4D29-88B5-0AF920005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8485-878C-4F44-88FD-9381D3996B0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C6EEC-2E91-4BD6-8482-0AFB5E49B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E65CB-5F20-4A7C-880C-341DC46B6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619F-A70D-4252-A227-32ECB02C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2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EA908-6629-4D9C-BF07-B66131200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Weekly Status Report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DEAC2-D6C6-4B0D-B688-A763BD35C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Cafes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up, coffee, mug, coffee cup&#10;&#10;Description automatically generated">
            <a:extLst>
              <a:ext uri="{FF2B5EF4-FFF2-40B4-BE49-F238E27FC236}">
                <a16:creationId xmlns:a16="http://schemas.microsoft.com/office/drawing/2014/main" id="{2FC1EFE3-1732-46B3-9BDB-BF91ADF68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672290"/>
            <a:ext cx="6553545" cy="552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68BD9-B2B8-43B8-93CA-87DCEB42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Stymphalion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DDA8893-D32C-4646-9E58-126830805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185775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A picture containing cup, coffee, mug, coffee cup&#10;&#10;Description automatically generated">
            <a:extLst>
              <a:ext uri="{FF2B5EF4-FFF2-40B4-BE49-F238E27FC236}">
                <a16:creationId xmlns:a16="http://schemas.microsoft.com/office/drawing/2014/main" id="{756FAD9C-7760-4C6B-8210-3378EAAE92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" y="3971632"/>
            <a:ext cx="3425957" cy="28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07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2D5EC-4EF9-4682-8A73-64E69A32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Structure and Initial Contributions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cup, coffee, mug, coffee cup&#10;&#10;Description automatically generated">
            <a:extLst>
              <a:ext uri="{FF2B5EF4-FFF2-40B4-BE49-F238E27FC236}">
                <a16:creationId xmlns:a16="http://schemas.microsoft.com/office/drawing/2014/main" id="{D2A1E6DF-D8DF-400D-90D5-E4D09CAEB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672290"/>
            <a:ext cx="6553545" cy="552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34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Weekly Status Report 1</vt:lpstr>
      <vt:lpstr>Stymphalion</vt:lpstr>
      <vt:lpstr>Git Structure and Initial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Status Report 1</dc:title>
  <dc:creator>Jon Kopf</dc:creator>
  <cp:lastModifiedBy>Jon Kopf</cp:lastModifiedBy>
  <cp:revision>1</cp:revision>
  <dcterms:created xsi:type="dcterms:W3CDTF">2021-09-09T07:24:13Z</dcterms:created>
  <dcterms:modified xsi:type="dcterms:W3CDTF">2021-09-09T07:39:22Z</dcterms:modified>
</cp:coreProperties>
</file>