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60" r:id="rId3"/>
    <p:sldId id="258" r:id="rId4"/>
    <p:sldId id="261" r:id="rId5"/>
    <p:sldId id="275" r:id="rId6"/>
    <p:sldId id="313" r:id="rId7"/>
    <p:sldId id="263" r:id="rId8"/>
    <p:sldId id="262" r:id="rId9"/>
    <p:sldId id="273" r:id="rId10"/>
    <p:sldId id="317" r:id="rId11"/>
    <p:sldId id="316" r:id="rId12"/>
    <p:sldId id="318" r:id="rId13"/>
    <p:sldId id="269" r:id="rId14"/>
    <p:sldId id="286" r:id="rId15"/>
    <p:sldId id="285" r:id="rId16"/>
  </p:sldIdLst>
  <p:sldSz cx="9144000" cy="5143500" type="screen16x9"/>
  <p:notesSz cx="6858000" cy="9144000"/>
  <p:embeddedFontLst>
    <p:embeddedFont>
      <p:font typeface="Aldhabi" panose="01000000000000000000" pitchFamily="2" charset="-78"/>
      <p:regular r:id="rId18"/>
    </p:embeddedFont>
    <p:embeddedFont>
      <p:font typeface="Alegreya" panose="020B0604020202020204" charset="0"/>
      <p:regular r:id="rId19"/>
      <p:bold r:id="rId20"/>
      <p:italic r:id="rId21"/>
      <p:boldItalic r:id="rId22"/>
    </p:embeddedFont>
    <p:embeddedFont>
      <p:font typeface="Archivo" panose="020B0604020202020204" charset="0"/>
      <p:regular r:id="rId23"/>
      <p:bold r:id="rId24"/>
      <p:italic r:id="rId25"/>
      <p:boldItalic r:id="rId26"/>
    </p:embeddedFont>
    <p:embeddedFont>
      <p:font typeface="Kanit" panose="020B0604020202020204" charset="-34"/>
      <p:regular r:id="rId27"/>
      <p:bold r:id="rId28"/>
      <p:italic r:id="rId29"/>
      <p:boldItalic r:id="rId30"/>
    </p:embeddedFont>
    <p:embeddedFont>
      <p:font typeface="Noto Naskh Arabic" panose="020B0604020202020204" charset="-78"/>
      <p:regular r:id="rId31"/>
    </p:embeddedFont>
    <p:embeddedFont>
      <p:font typeface="Tajawal" panose="020B0604020202020204" charset="-78"/>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65"/>
    <a:srgbClr val="FF3838"/>
    <a:srgbClr val="8A090D"/>
    <a:srgbClr val="4E092B"/>
    <a:srgbClr val="850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8DF856-BD50-4DA0-A511-1A3640F57C2E}">
  <a:tblStyle styleId="{348DF856-BD50-4DA0-A511-1A3640F57C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89" autoAdjust="0"/>
    <p:restoredTop sz="94660"/>
  </p:normalViewPr>
  <p:slideViewPr>
    <p:cSldViewPr snapToGrid="0">
      <p:cViewPr>
        <p:scale>
          <a:sx n="97" d="100"/>
          <a:sy n="97" d="100"/>
        </p:scale>
        <p:origin x="368" y="10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aggle.com/datasets/nikhileswarkomati/suicide-watch/c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571544d6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571544d6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c9050bdf8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cc9050bdf8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202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753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c9050bdf8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cc9050bdf8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126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5571544d69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5571544d69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gcc9050bdf8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7" name="Google Shape;1767;gcc9050bdf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cc9050bd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cc9050bd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571544d69_2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571544d69_2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cc9050bdf8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cc9050bdf8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https://www.who.int/ar/news-room/fact-sheets/detail/depression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cc9050bdf8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cc9050bdf8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https://www.who.int/ar/news-room/fact-sheets/detail/depression</a:t>
            </a:r>
            <a:endParaRPr dirty="0"/>
          </a:p>
        </p:txBody>
      </p:sp>
    </p:spTree>
    <p:extLst>
      <p:ext uri="{BB962C8B-B14F-4D97-AF65-F5344CB8AC3E}">
        <p14:creationId xmlns:p14="http://schemas.microsoft.com/office/powerpoint/2010/main" val="4274006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0070C0"/>
                </a:solidFill>
                <a:hlinkClick r:id="rId3">
                  <a:extLst>
                    <a:ext uri="{A12FA001-AC4F-418D-AE19-62706E023703}">
                      <ahyp:hlinkClr xmlns:ahyp="http://schemas.microsoft.com/office/drawing/2018/hyperlinkcolor" val="tx"/>
                    </a:ext>
                  </a:extLst>
                </a:hlinkClick>
              </a:rPr>
              <a:t>https://www.kaggle.com/datasets/nikhileswarkomati/suicide-watch/code</a:t>
            </a:r>
            <a:endParaRPr lang="en-US" dirty="0">
              <a:solidFill>
                <a:srgbClr val="0070C0"/>
              </a:solidFill>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462d598e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462d598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94921"/>
            <a:ext cx="4236900" cy="2666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61621"/>
            <a:ext cx="3749100" cy="35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2_1_1_2">
    <p:spTree>
      <p:nvGrpSpPr>
        <p:cNvPr id="1" name="Shape 70"/>
        <p:cNvGrpSpPr/>
        <p:nvPr/>
      </p:nvGrpSpPr>
      <p:grpSpPr>
        <a:xfrm>
          <a:off x="0" y="0"/>
          <a:ext cx="0" cy="0"/>
          <a:chOff x="0" y="0"/>
          <a:chExt cx="0" cy="0"/>
        </a:xfrm>
      </p:grpSpPr>
      <p:sp>
        <p:nvSpPr>
          <p:cNvPr id="71" name="Google Shape;71;p19"/>
          <p:cNvSpPr txBox="1">
            <a:spLocks noGrp="1"/>
          </p:cNvSpPr>
          <p:nvPr>
            <p:ph type="title"/>
          </p:nvPr>
        </p:nvSpPr>
        <p:spPr>
          <a:xfrm flipH="1">
            <a:off x="4983950" y="1741225"/>
            <a:ext cx="34356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72" name="Google Shape;72;p19"/>
          <p:cNvSpPr txBox="1">
            <a:spLocks noGrp="1"/>
          </p:cNvSpPr>
          <p:nvPr>
            <p:ph type="subTitle" idx="1"/>
          </p:nvPr>
        </p:nvSpPr>
        <p:spPr>
          <a:xfrm flipH="1">
            <a:off x="4983950" y="2424700"/>
            <a:ext cx="3435600" cy="124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26"/>
        <p:cNvGrpSpPr/>
        <p:nvPr/>
      </p:nvGrpSpPr>
      <p:grpSpPr>
        <a:xfrm>
          <a:off x="0" y="0"/>
          <a:ext cx="0" cy="0"/>
          <a:chOff x="0" y="0"/>
          <a:chExt cx="0" cy="0"/>
        </a:xfrm>
      </p:grpSpPr>
      <p:sp>
        <p:nvSpPr>
          <p:cNvPr id="127" name="Google Shape;127;p27"/>
          <p:cNvSpPr txBox="1">
            <a:spLocks noGrp="1"/>
          </p:cNvSpPr>
          <p:nvPr>
            <p:ph type="title" hasCustomPrompt="1"/>
          </p:nvPr>
        </p:nvSpPr>
        <p:spPr>
          <a:xfrm>
            <a:off x="721900" y="1172136"/>
            <a:ext cx="4835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8" name="Google Shape;128;p27"/>
          <p:cNvSpPr txBox="1">
            <a:spLocks noGrp="1"/>
          </p:cNvSpPr>
          <p:nvPr>
            <p:ph type="subTitle" idx="1"/>
          </p:nvPr>
        </p:nvSpPr>
        <p:spPr>
          <a:xfrm>
            <a:off x="721901" y="1862795"/>
            <a:ext cx="48354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7"/>
          <p:cNvSpPr txBox="1">
            <a:spLocks noGrp="1"/>
          </p:cNvSpPr>
          <p:nvPr>
            <p:ph type="title" idx="2" hasCustomPrompt="1"/>
          </p:nvPr>
        </p:nvSpPr>
        <p:spPr>
          <a:xfrm>
            <a:off x="2158075" y="2317993"/>
            <a:ext cx="4835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0" name="Google Shape;130;p27"/>
          <p:cNvSpPr txBox="1">
            <a:spLocks noGrp="1"/>
          </p:cNvSpPr>
          <p:nvPr>
            <p:ph type="subTitle" idx="3"/>
          </p:nvPr>
        </p:nvSpPr>
        <p:spPr>
          <a:xfrm>
            <a:off x="2158068" y="3006964"/>
            <a:ext cx="48354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7"/>
          <p:cNvSpPr txBox="1">
            <a:spLocks noGrp="1"/>
          </p:cNvSpPr>
          <p:nvPr>
            <p:ph type="title" idx="4" hasCustomPrompt="1"/>
          </p:nvPr>
        </p:nvSpPr>
        <p:spPr>
          <a:xfrm>
            <a:off x="3594000" y="3462233"/>
            <a:ext cx="48354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0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 name="Google Shape;132;p27"/>
          <p:cNvSpPr txBox="1">
            <a:spLocks noGrp="1"/>
          </p:cNvSpPr>
          <p:nvPr>
            <p:ph type="subTitle" idx="5"/>
          </p:nvPr>
        </p:nvSpPr>
        <p:spPr>
          <a:xfrm>
            <a:off x="3593998" y="4148428"/>
            <a:ext cx="48354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7"/>
          <p:cNvSpPr txBox="1">
            <a:spLocks noGrp="1"/>
          </p:cNvSpPr>
          <p:nvPr>
            <p:ph type="title" idx="6"/>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6"/>
        <p:cNvGrpSpPr/>
        <p:nvPr/>
      </p:nvGrpSpPr>
      <p:grpSpPr>
        <a:xfrm>
          <a:off x="0" y="0"/>
          <a:ext cx="0" cy="0"/>
          <a:chOff x="0" y="0"/>
          <a:chExt cx="0" cy="0"/>
        </a:xfrm>
      </p:grpSpPr>
      <p:grpSp>
        <p:nvGrpSpPr>
          <p:cNvPr id="157" name="Google Shape;157;p33"/>
          <p:cNvGrpSpPr/>
          <p:nvPr/>
        </p:nvGrpSpPr>
        <p:grpSpPr>
          <a:xfrm>
            <a:off x="-271200" y="64575"/>
            <a:ext cx="9600882" cy="5678959"/>
            <a:chOff x="-271200" y="64575"/>
            <a:chExt cx="9600882" cy="5678959"/>
          </a:xfrm>
        </p:grpSpPr>
        <p:sp>
          <p:nvSpPr>
            <p:cNvPr id="158" name="Google Shape;158;p33"/>
            <p:cNvSpPr/>
            <p:nvPr/>
          </p:nvSpPr>
          <p:spPr>
            <a:xfrm>
              <a:off x="110693" y="64575"/>
              <a:ext cx="9143757" cy="5555254"/>
            </a:xfrm>
            <a:custGeom>
              <a:avLst/>
              <a:gdLst/>
              <a:ahLst/>
              <a:cxnLst/>
              <a:rect l="l" t="t" r="r" b="b"/>
              <a:pathLst>
                <a:path w="287879" h="199578" fill="none" extrusionOk="0">
                  <a:moveTo>
                    <a:pt x="140064" y="90062"/>
                  </a:moveTo>
                  <a:cubicBezTo>
                    <a:pt x="149942" y="134166"/>
                    <a:pt x="190217" y="162130"/>
                    <a:pt x="217330" y="159668"/>
                  </a:cubicBezTo>
                  <a:cubicBezTo>
                    <a:pt x="235354" y="158027"/>
                    <a:pt x="244990" y="143771"/>
                    <a:pt x="243044" y="135048"/>
                  </a:cubicBezTo>
                  <a:cubicBezTo>
                    <a:pt x="242163" y="131036"/>
                    <a:pt x="238364" y="127631"/>
                    <a:pt x="234534" y="128391"/>
                  </a:cubicBezTo>
                  <a:cubicBezTo>
                    <a:pt x="229731" y="129333"/>
                    <a:pt x="227816" y="136446"/>
                    <a:pt x="230613" y="140671"/>
                  </a:cubicBezTo>
                  <a:cubicBezTo>
                    <a:pt x="233743" y="145321"/>
                    <a:pt x="243683" y="149668"/>
                    <a:pt x="255324" y="135109"/>
                  </a:cubicBezTo>
                  <a:cubicBezTo>
                    <a:pt x="287878" y="94226"/>
                    <a:pt x="271616" y="31125"/>
                    <a:pt x="223409" y="13253"/>
                  </a:cubicBezTo>
                  <a:cubicBezTo>
                    <a:pt x="201129" y="5015"/>
                    <a:pt x="175171" y="8906"/>
                    <a:pt x="156022" y="23314"/>
                  </a:cubicBezTo>
                  <a:cubicBezTo>
                    <a:pt x="146295" y="30639"/>
                    <a:pt x="136234" y="41034"/>
                    <a:pt x="124532" y="38572"/>
                  </a:cubicBezTo>
                  <a:cubicBezTo>
                    <a:pt x="116659" y="36900"/>
                    <a:pt x="111461" y="29484"/>
                    <a:pt x="105261" y="24134"/>
                  </a:cubicBezTo>
                  <a:cubicBezTo>
                    <a:pt x="83163" y="5137"/>
                    <a:pt x="56840" y="0"/>
                    <a:pt x="32676" y="9970"/>
                  </a:cubicBezTo>
                  <a:cubicBezTo>
                    <a:pt x="882" y="23070"/>
                    <a:pt x="2736" y="50092"/>
                    <a:pt x="19454" y="57326"/>
                  </a:cubicBezTo>
                  <a:cubicBezTo>
                    <a:pt x="27296" y="60761"/>
                    <a:pt x="37782" y="57417"/>
                    <a:pt x="43770" y="63801"/>
                  </a:cubicBezTo>
                  <a:cubicBezTo>
                    <a:pt x="48330" y="68664"/>
                    <a:pt x="46901" y="78117"/>
                    <a:pt x="41095" y="81126"/>
                  </a:cubicBezTo>
                  <a:cubicBezTo>
                    <a:pt x="31794" y="85989"/>
                    <a:pt x="22797" y="77327"/>
                    <a:pt x="26080" y="73345"/>
                  </a:cubicBezTo>
                  <a:cubicBezTo>
                    <a:pt x="28785" y="70062"/>
                    <a:pt x="39241" y="74439"/>
                    <a:pt x="39241" y="83679"/>
                  </a:cubicBezTo>
                  <a:cubicBezTo>
                    <a:pt x="39241" y="95777"/>
                    <a:pt x="25077" y="103831"/>
                    <a:pt x="18907" y="110549"/>
                  </a:cubicBezTo>
                  <a:cubicBezTo>
                    <a:pt x="0" y="131309"/>
                    <a:pt x="9757" y="158999"/>
                    <a:pt x="28572" y="161401"/>
                  </a:cubicBezTo>
                  <a:cubicBezTo>
                    <a:pt x="37691" y="162556"/>
                    <a:pt x="47478" y="157297"/>
                    <a:pt x="55807" y="161431"/>
                  </a:cubicBezTo>
                  <a:cubicBezTo>
                    <a:pt x="61916" y="164471"/>
                    <a:pt x="65078" y="171978"/>
                    <a:pt x="65199" y="179030"/>
                  </a:cubicBezTo>
                  <a:cubicBezTo>
                    <a:pt x="65290" y="186112"/>
                    <a:pt x="62980" y="192951"/>
                    <a:pt x="60670" y="199578"/>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33"/>
            <p:cNvGrpSpPr/>
            <p:nvPr/>
          </p:nvGrpSpPr>
          <p:grpSpPr>
            <a:xfrm>
              <a:off x="-271200" y="188280"/>
              <a:ext cx="9600882" cy="5555254"/>
              <a:chOff x="-271200" y="188280"/>
              <a:chExt cx="9600882" cy="5555254"/>
            </a:xfrm>
          </p:grpSpPr>
          <p:sp>
            <p:nvSpPr>
              <p:cNvPr id="160" name="Google Shape;160;p33"/>
              <p:cNvSpPr/>
              <p:nvPr/>
            </p:nvSpPr>
            <p:spPr>
              <a:xfrm flipH="1">
                <a:off x="-22886" y="18484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p:nvPr/>
            </p:nvSpPr>
            <p:spPr>
              <a:xfrm flipH="1">
                <a:off x="-271200" y="18484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3"/>
              <p:cNvSpPr/>
              <p:nvPr/>
            </p:nvSpPr>
            <p:spPr>
              <a:xfrm>
                <a:off x="185925" y="188280"/>
                <a:ext cx="9143757" cy="5555254"/>
              </a:xfrm>
              <a:custGeom>
                <a:avLst/>
                <a:gdLst/>
                <a:ahLst/>
                <a:cxnLst/>
                <a:rect l="l" t="t" r="r" b="b"/>
                <a:pathLst>
                  <a:path w="287879" h="199578" fill="none" extrusionOk="0">
                    <a:moveTo>
                      <a:pt x="140064" y="90062"/>
                    </a:moveTo>
                    <a:cubicBezTo>
                      <a:pt x="149942" y="134166"/>
                      <a:pt x="190217" y="162130"/>
                      <a:pt x="217330" y="159668"/>
                    </a:cubicBezTo>
                    <a:cubicBezTo>
                      <a:pt x="235354" y="158027"/>
                      <a:pt x="244990" y="143771"/>
                      <a:pt x="243044" y="135048"/>
                    </a:cubicBezTo>
                    <a:cubicBezTo>
                      <a:pt x="242163" y="131036"/>
                      <a:pt x="238364" y="127631"/>
                      <a:pt x="234534" y="128391"/>
                    </a:cubicBezTo>
                    <a:cubicBezTo>
                      <a:pt x="229731" y="129333"/>
                      <a:pt x="227816" y="136446"/>
                      <a:pt x="230613" y="140671"/>
                    </a:cubicBezTo>
                    <a:cubicBezTo>
                      <a:pt x="233743" y="145321"/>
                      <a:pt x="243683" y="149668"/>
                      <a:pt x="255324" y="135109"/>
                    </a:cubicBezTo>
                    <a:cubicBezTo>
                      <a:pt x="287878" y="94226"/>
                      <a:pt x="271616" y="31125"/>
                      <a:pt x="223409" y="13253"/>
                    </a:cubicBezTo>
                    <a:cubicBezTo>
                      <a:pt x="201129" y="5015"/>
                      <a:pt x="175171" y="8906"/>
                      <a:pt x="156022" y="23314"/>
                    </a:cubicBezTo>
                    <a:cubicBezTo>
                      <a:pt x="146295" y="30639"/>
                      <a:pt x="136234" y="41034"/>
                      <a:pt x="124532" y="38572"/>
                    </a:cubicBezTo>
                    <a:cubicBezTo>
                      <a:pt x="116659" y="36900"/>
                      <a:pt x="111461" y="29484"/>
                      <a:pt x="105261" y="24134"/>
                    </a:cubicBezTo>
                    <a:cubicBezTo>
                      <a:pt x="83163" y="5137"/>
                      <a:pt x="56840" y="0"/>
                      <a:pt x="32676" y="9970"/>
                    </a:cubicBezTo>
                    <a:cubicBezTo>
                      <a:pt x="882" y="23070"/>
                      <a:pt x="2736" y="50092"/>
                      <a:pt x="19454" y="57326"/>
                    </a:cubicBezTo>
                    <a:cubicBezTo>
                      <a:pt x="27296" y="60761"/>
                      <a:pt x="37782" y="57417"/>
                      <a:pt x="43770" y="63801"/>
                    </a:cubicBezTo>
                    <a:cubicBezTo>
                      <a:pt x="48330" y="68664"/>
                      <a:pt x="46901" y="78117"/>
                      <a:pt x="41095" y="81126"/>
                    </a:cubicBezTo>
                    <a:cubicBezTo>
                      <a:pt x="31794" y="85989"/>
                      <a:pt x="22797" y="77327"/>
                      <a:pt x="26080" y="73345"/>
                    </a:cubicBezTo>
                    <a:cubicBezTo>
                      <a:pt x="28785" y="70062"/>
                      <a:pt x="39241" y="74439"/>
                      <a:pt x="39241" y="83679"/>
                    </a:cubicBezTo>
                    <a:cubicBezTo>
                      <a:pt x="39241" y="95777"/>
                      <a:pt x="25077" y="103831"/>
                      <a:pt x="18907" y="110549"/>
                    </a:cubicBezTo>
                    <a:cubicBezTo>
                      <a:pt x="0" y="131309"/>
                      <a:pt x="9757" y="158999"/>
                      <a:pt x="28572" y="161401"/>
                    </a:cubicBezTo>
                    <a:cubicBezTo>
                      <a:pt x="37691" y="162556"/>
                      <a:pt x="47478" y="157297"/>
                      <a:pt x="55807" y="161431"/>
                    </a:cubicBezTo>
                    <a:cubicBezTo>
                      <a:pt x="61916" y="164471"/>
                      <a:pt x="65078" y="171978"/>
                      <a:pt x="65199" y="179030"/>
                    </a:cubicBezTo>
                    <a:cubicBezTo>
                      <a:pt x="65290" y="186112"/>
                      <a:pt x="62980" y="192951"/>
                      <a:pt x="60670" y="199578"/>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3"/>
        <p:cNvGrpSpPr/>
        <p:nvPr/>
      </p:nvGrpSpPr>
      <p:grpSpPr>
        <a:xfrm>
          <a:off x="0" y="0"/>
          <a:ext cx="0" cy="0"/>
          <a:chOff x="0" y="0"/>
          <a:chExt cx="0" cy="0"/>
        </a:xfrm>
      </p:grpSpPr>
      <p:grpSp>
        <p:nvGrpSpPr>
          <p:cNvPr id="164" name="Google Shape;164;p34"/>
          <p:cNvGrpSpPr/>
          <p:nvPr/>
        </p:nvGrpSpPr>
        <p:grpSpPr>
          <a:xfrm rot="-489119">
            <a:off x="2641949" y="577687"/>
            <a:ext cx="6480302" cy="4579237"/>
            <a:chOff x="2677843" y="976626"/>
            <a:chExt cx="6480272" cy="4579216"/>
          </a:xfrm>
        </p:grpSpPr>
        <p:grpSp>
          <p:nvGrpSpPr>
            <p:cNvPr id="165" name="Google Shape;165;p34"/>
            <p:cNvGrpSpPr/>
            <p:nvPr/>
          </p:nvGrpSpPr>
          <p:grpSpPr>
            <a:xfrm rot="8793981">
              <a:off x="2867542" y="3357241"/>
              <a:ext cx="3864101" cy="1209785"/>
              <a:chOff x="793600" y="2807150"/>
              <a:chExt cx="3801800" cy="1706150"/>
            </a:xfrm>
          </p:grpSpPr>
          <p:sp>
            <p:nvSpPr>
              <p:cNvPr id="166" name="Google Shape;166;p34"/>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4"/>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34"/>
            <p:cNvGrpSpPr/>
            <p:nvPr/>
          </p:nvGrpSpPr>
          <p:grpSpPr>
            <a:xfrm rot="8793981">
              <a:off x="2747138" y="3423225"/>
              <a:ext cx="3864101" cy="1209785"/>
              <a:chOff x="793600" y="2807150"/>
              <a:chExt cx="3801800" cy="1706150"/>
            </a:xfrm>
          </p:grpSpPr>
          <p:sp>
            <p:nvSpPr>
              <p:cNvPr id="169" name="Google Shape;169;p34"/>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4"/>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34"/>
            <p:cNvSpPr/>
            <p:nvPr/>
          </p:nvSpPr>
          <p:spPr>
            <a:xfrm flipH="1">
              <a:off x="5419596" y="976626"/>
              <a:ext cx="3738519" cy="3698135"/>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4"/>
            <p:cNvSpPr/>
            <p:nvPr/>
          </p:nvSpPr>
          <p:spPr>
            <a:xfrm flipH="1">
              <a:off x="4918578" y="1462160"/>
              <a:ext cx="3504581" cy="3466724"/>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173"/>
        <p:cNvGrpSpPr/>
        <p:nvPr/>
      </p:nvGrpSpPr>
      <p:grpSpPr>
        <a:xfrm>
          <a:off x="0" y="0"/>
          <a:ext cx="0" cy="0"/>
          <a:chOff x="0" y="0"/>
          <a:chExt cx="0" cy="0"/>
        </a:xfrm>
      </p:grpSpPr>
      <p:grpSp>
        <p:nvGrpSpPr>
          <p:cNvPr id="174" name="Google Shape;174;p35"/>
          <p:cNvGrpSpPr/>
          <p:nvPr/>
        </p:nvGrpSpPr>
        <p:grpSpPr>
          <a:xfrm rot="-489119">
            <a:off x="-1204901" y="893524"/>
            <a:ext cx="6480302" cy="4579237"/>
            <a:chOff x="2677843" y="976626"/>
            <a:chExt cx="6480272" cy="4579216"/>
          </a:xfrm>
        </p:grpSpPr>
        <p:grpSp>
          <p:nvGrpSpPr>
            <p:cNvPr id="175" name="Google Shape;175;p35"/>
            <p:cNvGrpSpPr/>
            <p:nvPr/>
          </p:nvGrpSpPr>
          <p:grpSpPr>
            <a:xfrm rot="8793981">
              <a:off x="2867542" y="3357241"/>
              <a:ext cx="3864101" cy="1209785"/>
              <a:chOff x="793600" y="2807150"/>
              <a:chExt cx="3801800" cy="1706150"/>
            </a:xfrm>
          </p:grpSpPr>
          <p:sp>
            <p:nvSpPr>
              <p:cNvPr id="176" name="Google Shape;176;p35"/>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5"/>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5"/>
            <p:cNvGrpSpPr/>
            <p:nvPr/>
          </p:nvGrpSpPr>
          <p:grpSpPr>
            <a:xfrm rot="8793981">
              <a:off x="2747138" y="3423225"/>
              <a:ext cx="3864101" cy="1209785"/>
              <a:chOff x="793600" y="2807150"/>
              <a:chExt cx="3801800" cy="1706150"/>
            </a:xfrm>
          </p:grpSpPr>
          <p:sp>
            <p:nvSpPr>
              <p:cNvPr id="179" name="Google Shape;179;p35"/>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5"/>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35"/>
            <p:cNvSpPr/>
            <p:nvPr/>
          </p:nvSpPr>
          <p:spPr>
            <a:xfrm flipH="1">
              <a:off x="5419596" y="976626"/>
              <a:ext cx="3738519" cy="3698135"/>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flipH="1">
              <a:off x="4918578" y="1462160"/>
              <a:ext cx="3504581" cy="3466724"/>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5"/>
          <p:cNvSpPr/>
          <p:nvPr/>
        </p:nvSpPr>
        <p:spPr>
          <a:xfrm flipH="1">
            <a:off x="241657" y="-245445"/>
            <a:ext cx="5325679" cy="3642443"/>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35"/>
          <p:cNvGrpSpPr/>
          <p:nvPr/>
        </p:nvGrpSpPr>
        <p:grpSpPr>
          <a:xfrm flipH="1">
            <a:off x="7144588" y="0"/>
            <a:ext cx="1999404" cy="1405944"/>
            <a:chOff x="-70787" y="0"/>
            <a:chExt cx="1999404" cy="1405944"/>
          </a:xfrm>
        </p:grpSpPr>
        <p:sp>
          <p:nvSpPr>
            <p:cNvPr id="185" name="Google Shape;185;p35"/>
            <p:cNvSpPr/>
            <p:nvPr/>
          </p:nvSpPr>
          <p:spPr>
            <a:xfrm>
              <a:off x="-28700" y="0"/>
              <a:ext cx="1957316" cy="1347844"/>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70787" y="58100"/>
              <a:ext cx="1957316" cy="1347844"/>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3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subTitle" idx="1"/>
          </p:nvPr>
        </p:nvSpPr>
        <p:spPr>
          <a:xfrm>
            <a:off x="717050" y="3298150"/>
            <a:ext cx="2751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2"/>
          </p:nvPr>
        </p:nvSpPr>
        <p:spPr>
          <a:xfrm>
            <a:off x="5667175" y="3298150"/>
            <a:ext cx="2751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3"/>
          </p:nvPr>
        </p:nvSpPr>
        <p:spPr>
          <a:xfrm>
            <a:off x="717050" y="2836525"/>
            <a:ext cx="2751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200" b="1">
                <a:solidFill>
                  <a:schemeClr val="accent4"/>
                </a:solidFill>
                <a:latin typeface="Alegreya"/>
                <a:ea typeface="Alegreya"/>
                <a:cs typeface="Alegreya"/>
                <a:sym typeface="Alegreya"/>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3" name="Google Shape;23;p5"/>
          <p:cNvSpPr txBox="1">
            <a:spLocks noGrp="1"/>
          </p:cNvSpPr>
          <p:nvPr>
            <p:ph type="subTitle" idx="4"/>
          </p:nvPr>
        </p:nvSpPr>
        <p:spPr>
          <a:xfrm>
            <a:off x="5667174" y="2836525"/>
            <a:ext cx="27510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200" b="1">
                <a:solidFill>
                  <a:schemeClr val="accent4"/>
                </a:solidFill>
                <a:latin typeface="Alegreya"/>
                <a:ea typeface="Alegreya"/>
                <a:cs typeface="Alegreya"/>
                <a:sym typeface="Alegreya"/>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20000" y="1483850"/>
            <a:ext cx="5191200" cy="2878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068325" y="1721675"/>
            <a:ext cx="4360200" cy="739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4068325" y="2443675"/>
            <a:ext cx="4360200" cy="10803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565299" y="1621375"/>
            <a:ext cx="4856700" cy="151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200">
                <a:solidFill>
                  <a:schemeClr val="accent3"/>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3644202" y="3193125"/>
            <a:ext cx="4777800" cy="35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1742775"/>
            <a:ext cx="254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200">
                <a:solidFill>
                  <a:srgbClr val="FF3838"/>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 name="Google Shape;42;p13"/>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 name="Google Shape;43;p13"/>
          <p:cNvSpPr txBox="1">
            <a:spLocks noGrp="1"/>
          </p:cNvSpPr>
          <p:nvPr>
            <p:ph type="subTitle" idx="1"/>
          </p:nvPr>
        </p:nvSpPr>
        <p:spPr>
          <a:xfrm>
            <a:off x="720000" y="2329300"/>
            <a:ext cx="25440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 name="Google Shape;44;p13"/>
          <p:cNvSpPr txBox="1">
            <a:spLocks noGrp="1"/>
          </p:cNvSpPr>
          <p:nvPr>
            <p:ph type="title" idx="3"/>
          </p:nvPr>
        </p:nvSpPr>
        <p:spPr>
          <a:xfrm>
            <a:off x="3784800" y="1742775"/>
            <a:ext cx="254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200">
                <a:solidFill>
                  <a:srgbClr val="FF3838"/>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5" name="Google Shape;45;p13"/>
          <p:cNvSpPr txBox="1">
            <a:spLocks noGrp="1"/>
          </p:cNvSpPr>
          <p:nvPr>
            <p:ph type="title" idx="4" hasCustomPrompt="1"/>
          </p:nvPr>
        </p:nvSpPr>
        <p:spPr>
          <a:xfrm>
            <a:off x="3784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subTitle" idx="5"/>
          </p:nvPr>
        </p:nvSpPr>
        <p:spPr>
          <a:xfrm>
            <a:off x="3784800" y="2329300"/>
            <a:ext cx="25440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p:nvPr>
        </p:nvSpPr>
        <p:spPr>
          <a:xfrm>
            <a:off x="720000" y="3532175"/>
            <a:ext cx="254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200">
                <a:solidFill>
                  <a:srgbClr val="FF3838"/>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8" name="Google Shape;48;p13"/>
          <p:cNvSpPr txBox="1">
            <a:spLocks noGrp="1"/>
          </p:cNvSpPr>
          <p:nvPr>
            <p:ph type="title" idx="7"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8"/>
          </p:nvPr>
        </p:nvSpPr>
        <p:spPr>
          <a:xfrm>
            <a:off x="720000" y="4118700"/>
            <a:ext cx="25440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 name="Google Shape;50;p13"/>
          <p:cNvSpPr txBox="1">
            <a:spLocks noGrp="1"/>
          </p:cNvSpPr>
          <p:nvPr>
            <p:ph type="title" idx="9"/>
          </p:nvPr>
        </p:nvSpPr>
        <p:spPr>
          <a:xfrm>
            <a:off x="3784800" y="3532175"/>
            <a:ext cx="254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200">
                <a:solidFill>
                  <a:srgbClr val="FF3838"/>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1" name="Google Shape;51;p13"/>
          <p:cNvSpPr txBox="1">
            <a:spLocks noGrp="1"/>
          </p:cNvSpPr>
          <p:nvPr>
            <p:ph type="title" idx="13" hasCustomPrompt="1"/>
          </p:nvPr>
        </p:nvSpPr>
        <p:spPr>
          <a:xfrm>
            <a:off x="3784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4"/>
          </p:nvPr>
        </p:nvSpPr>
        <p:spPr>
          <a:xfrm>
            <a:off x="3784800" y="4118700"/>
            <a:ext cx="25440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27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720000" y="2934651"/>
            <a:ext cx="3852000" cy="8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5"/>
          <p:cNvSpPr txBox="1">
            <a:spLocks noGrp="1"/>
          </p:cNvSpPr>
          <p:nvPr>
            <p:ph type="title"/>
          </p:nvPr>
        </p:nvSpPr>
        <p:spPr>
          <a:xfrm>
            <a:off x="720000" y="1372879"/>
            <a:ext cx="4328700" cy="1547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10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26425" y="1335244"/>
            <a:ext cx="3840000" cy="621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subTitle" idx="1"/>
          </p:nvPr>
        </p:nvSpPr>
        <p:spPr>
          <a:xfrm>
            <a:off x="726421" y="2043695"/>
            <a:ext cx="3840000" cy="1727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500"/>
              <a:buFont typeface="Alegreya"/>
              <a:buNone/>
              <a:defRPr sz="3500" b="1">
                <a:solidFill>
                  <a:schemeClr val="lt1"/>
                </a:solidFill>
                <a:latin typeface="Alegreya"/>
                <a:ea typeface="Alegreya"/>
                <a:cs typeface="Alegreya"/>
                <a:sym typeface="Alegreya"/>
              </a:defRPr>
            </a:lvl1pPr>
            <a:lvl2pPr lvl="1">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2pPr>
            <a:lvl3pPr lvl="2">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3pPr>
            <a:lvl4pPr lvl="3">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4pPr>
            <a:lvl5pPr lvl="4">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5pPr>
            <a:lvl6pPr lvl="5">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6pPr>
            <a:lvl7pPr lvl="6">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7pPr>
            <a:lvl8pPr lvl="7">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8pPr>
            <a:lvl9pPr lvl="8">
              <a:spcBef>
                <a:spcPts val="0"/>
              </a:spcBef>
              <a:spcAft>
                <a:spcPts val="0"/>
              </a:spcAft>
              <a:buClr>
                <a:schemeClr val="lt1"/>
              </a:buClr>
              <a:buSzPts val="2800"/>
              <a:buFont typeface="Kanit"/>
              <a:buNone/>
              <a:defRPr sz="2800">
                <a:solidFill>
                  <a:schemeClr val="lt1"/>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1pPr>
            <a:lvl2pPr marL="914400" lvl="1"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2pPr>
            <a:lvl3pPr marL="1371600" lvl="2"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3pPr>
            <a:lvl4pPr marL="1828800" lvl="3"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4pPr>
            <a:lvl5pPr marL="2286000" lvl="4"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5pPr>
            <a:lvl6pPr marL="2743200" lvl="5"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6pPr>
            <a:lvl7pPr marL="3200400" lvl="6"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7pPr>
            <a:lvl8pPr marL="3657600" lvl="7"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8pPr>
            <a:lvl9pPr marL="4114800" lvl="8" indent="-317500">
              <a:lnSpc>
                <a:spcPct val="100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7" r:id="rId5"/>
    <p:sldLayoutId id="2147483658" r:id="rId6"/>
    <p:sldLayoutId id="2147483659" r:id="rId7"/>
    <p:sldLayoutId id="2147483661" r:id="rId8"/>
    <p:sldLayoutId id="2147483662" r:id="rId9"/>
    <p:sldLayoutId id="2147483665" r:id="rId10"/>
    <p:sldLayoutId id="2147483673" r:id="rId11"/>
    <p:sldLayoutId id="2147483676" r:id="rId12"/>
    <p:sldLayoutId id="2147483679" r:id="rId13"/>
    <p:sldLayoutId id="2147483680" r:id="rId14"/>
    <p:sldLayoutId id="214748368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9"/>
          <p:cNvSpPr txBox="1">
            <a:spLocks noGrp="1"/>
          </p:cNvSpPr>
          <p:nvPr>
            <p:ph type="ctrTitle"/>
          </p:nvPr>
        </p:nvSpPr>
        <p:spPr>
          <a:xfrm>
            <a:off x="152423" y="1488626"/>
            <a:ext cx="5107999" cy="266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SA" sz="7200" dirty="0">
                <a:latin typeface="Aldhabi" panose="01000000000000000000" pitchFamily="2" charset="-78"/>
                <a:cs typeface="Akhbar MT" pitchFamily="2" charset="-78"/>
              </a:rPr>
              <a:t>محلل الاكتئاب</a:t>
            </a:r>
            <a:br>
              <a:rPr lang="en" sz="7200" dirty="0">
                <a:latin typeface="Alegreya"/>
                <a:ea typeface="Alegreya"/>
                <a:cs typeface="Alegreya"/>
                <a:sym typeface="Alegreya"/>
              </a:rPr>
            </a:br>
            <a:r>
              <a:rPr lang="ar-SA" sz="4000" dirty="0">
                <a:solidFill>
                  <a:schemeClr val="accent4"/>
                </a:solidFill>
                <a:latin typeface="Alegreya"/>
                <a:ea typeface="Alegreya"/>
                <a:cs typeface="Akhbar MT" pitchFamily="2" charset="-78"/>
              </a:rPr>
              <a:t>باستخدام وسائل التواصل الاجتماعي</a:t>
            </a:r>
            <a:endParaRPr sz="4900" b="1" dirty="0">
              <a:solidFill>
                <a:schemeClr val="accent4"/>
              </a:solidFill>
            </a:endParaRPr>
          </a:p>
        </p:txBody>
      </p:sp>
      <p:sp>
        <p:nvSpPr>
          <p:cNvPr id="199" name="Google Shape;199;p39"/>
          <p:cNvSpPr/>
          <p:nvPr/>
        </p:nvSpPr>
        <p:spPr>
          <a:xfrm rot="1090340" flipH="1">
            <a:off x="4814524" y="848475"/>
            <a:ext cx="1964290" cy="1063925"/>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39"/>
          <p:cNvGrpSpPr/>
          <p:nvPr/>
        </p:nvGrpSpPr>
        <p:grpSpPr>
          <a:xfrm>
            <a:off x="4915565" y="755932"/>
            <a:ext cx="4327720" cy="3663549"/>
            <a:chOff x="839524" y="2847600"/>
            <a:chExt cx="2738023" cy="2317675"/>
          </a:xfrm>
        </p:grpSpPr>
        <p:sp>
          <p:nvSpPr>
            <p:cNvPr id="201" name="Google Shape;201;p39"/>
            <p:cNvSpPr/>
            <p:nvPr/>
          </p:nvSpPr>
          <p:spPr>
            <a:xfrm>
              <a:off x="1301713" y="3182036"/>
              <a:ext cx="443574" cy="351747"/>
            </a:xfrm>
            <a:custGeom>
              <a:avLst/>
              <a:gdLst/>
              <a:ahLst/>
              <a:cxnLst/>
              <a:rect l="l" t="t" r="r" b="b"/>
              <a:pathLst>
                <a:path w="15564" h="12342" extrusionOk="0">
                  <a:moveTo>
                    <a:pt x="7782" y="1"/>
                  </a:moveTo>
                  <a:cubicBezTo>
                    <a:pt x="3466" y="1"/>
                    <a:pt x="1" y="2767"/>
                    <a:pt x="1" y="6171"/>
                  </a:cubicBezTo>
                  <a:cubicBezTo>
                    <a:pt x="1" y="9575"/>
                    <a:pt x="3466" y="12341"/>
                    <a:pt x="7782" y="12341"/>
                  </a:cubicBezTo>
                  <a:cubicBezTo>
                    <a:pt x="12098" y="12341"/>
                    <a:pt x="15564" y="9575"/>
                    <a:pt x="15564" y="6171"/>
                  </a:cubicBezTo>
                  <a:cubicBezTo>
                    <a:pt x="15564" y="2767"/>
                    <a:pt x="12098" y="1"/>
                    <a:pt x="7782" y="1"/>
                  </a:cubicBezTo>
                  <a:close/>
                </a:path>
              </a:pathLst>
            </a:custGeom>
            <a:solidFill>
              <a:srgbClr val="850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9"/>
            <p:cNvSpPr/>
            <p:nvPr/>
          </p:nvSpPr>
          <p:spPr>
            <a:xfrm>
              <a:off x="839524" y="2867608"/>
              <a:ext cx="2738023" cy="2277492"/>
            </a:xfrm>
            <a:custGeom>
              <a:avLst/>
              <a:gdLst/>
              <a:ahLst/>
              <a:cxnLst/>
              <a:rect l="l" t="t" r="r" b="b"/>
              <a:pathLst>
                <a:path w="96071" h="79912" extrusionOk="0">
                  <a:moveTo>
                    <a:pt x="67858" y="1"/>
                  </a:moveTo>
                  <a:cubicBezTo>
                    <a:pt x="65243" y="1"/>
                    <a:pt x="62568" y="449"/>
                    <a:pt x="59899" y="1216"/>
                  </a:cubicBezTo>
                  <a:cubicBezTo>
                    <a:pt x="48318" y="4559"/>
                    <a:pt x="46130" y="21398"/>
                    <a:pt x="39808" y="27234"/>
                  </a:cubicBezTo>
                  <a:cubicBezTo>
                    <a:pt x="38686" y="28280"/>
                    <a:pt x="36882" y="28643"/>
                    <a:pt x="34656" y="28643"/>
                  </a:cubicBezTo>
                  <a:cubicBezTo>
                    <a:pt x="29595" y="28643"/>
                    <a:pt x="22355" y="26767"/>
                    <a:pt x="16009" y="26767"/>
                  </a:cubicBezTo>
                  <a:cubicBezTo>
                    <a:pt x="9479" y="26767"/>
                    <a:pt x="3895" y="28753"/>
                    <a:pt x="2603" y="36809"/>
                  </a:cubicBezTo>
                  <a:cubicBezTo>
                    <a:pt x="1" y="53119"/>
                    <a:pt x="14841" y="79912"/>
                    <a:pt x="44246" y="79912"/>
                  </a:cubicBezTo>
                  <a:cubicBezTo>
                    <a:pt x="45748" y="79912"/>
                    <a:pt x="47288" y="79842"/>
                    <a:pt x="48866" y="79697"/>
                  </a:cubicBezTo>
                  <a:cubicBezTo>
                    <a:pt x="81328" y="76779"/>
                    <a:pt x="96070" y="39818"/>
                    <a:pt x="89687" y="20183"/>
                  </a:cubicBezTo>
                  <a:cubicBezTo>
                    <a:pt x="84767" y="5072"/>
                    <a:pt x="76651" y="1"/>
                    <a:pt x="67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9"/>
            <p:cNvSpPr/>
            <p:nvPr/>
          </p:nvSpPr>
          <p:spPr>
            <a:xfrm>
              <a:off x="2248025" y="3685000"/>
              <a:ext cx="414175" cy="895175"/>
            </a:xfrm>
            <a:custGeom>
              <a:avLst/>
              <a:gdLst/>
              <a:ahLst/>
              <a:cxnLst/>
              <a:rect l="l" t="t" r="r" b="b"/>
              <a:pathLst>
                <a:path w="16567" h="35807" extrusionOk="0">
                  <a:moveTo>
                    <a:pt x="10274" y="0"/>
                  </a:moveTo>
                  <a:cubicBezTo>
                    <a:pt x="10274" y="0"/>
                    <a:pt x="16566" y="23739"/>
                    <a:pt x="15654" y="29666"/>
                  </a:cubicBezTo>
                  <a:cubicBezTo>
                    <a:pt x="14743" y="35594"/>
                    <a:pt x="7174" y="35806"/>
                    <a:pt x="3648" y="27599"/>
                  </a:cubicBezTo>
                  <a:cubicBezTo>
                    <a:pt x="1" y="19119"/>
                    <a:pt x="457" y="2523"/>
                    <a:pt x="10274" y="0"/>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9"/>
            <p:cNvSpPr/>
            <p:nvPr/>
          </p:nvSpPr>
          <p:spPr>
            <a:xfrm>
              <a:off x="2153800" y="3685000"/>
              <a:ext cx="510675" cy="600900"/>
            </a:xfrm>
            <a:custGeom>
              <a:avLst/>
              <a:gdLst/>
              <a:ahLst/>
              <a:cxnLst/>
              <a:rect l="l" t="t" r="r" b="b"/>
              <a:pathLst>
                <a:path w="20427" h="24036" extrusionOk="0">
                  <a:moveTo>
                    <a:pt x="14043" y="0"/>
                  </a:moveTo>
                  <a:cubicBezTo>
                    <a:pt x="669" y="3617"/>
                    <a:pt x="1" y="23040"/>
                    <a:pt x="8511" y="23952"/>
                  </a:cubicBezTo>
                  <a:cubicBezTo>
                    <a:pt x="9039" y="24009"/>
                    <a:pt x="9547" y="24035"/>
                    <a:pt x="10036" y="24035"/>
                  </a:cubicBezTo>
                  <a:cubicBezTo>
                    <a:pt x="17431" y="24035"/>
                    <a:pt x="20426" y="17964"/>
                    <a:pt x="20426" y="17964"/>
                  </a:cubicBezTo>
                  <a:lnTo>
                    <a:pt x="14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9"/>
            <p:cNvSpPr/>
            <p:nvPr/>
          </p:nvSpPr>
          <p:spPr>
            <a:xfrm>
              <a:off x="1375675" y="3685000"/>
              <a:ext cx="401250" cy="1389850"/>
            </a:xfrm>
            <a:custGeom>
              <a:avLst/>
              <a:gdLst/>
              <a:ahLst/>
              <a:cxnLst/>
              <a:rect l="l" t="t" r="r" b="b"/>
              <a:pathLst>
                <a:path w="16050" h="55594" extrusionOk="0">
                  <a:moveTo>
                    <a:pt x="6231" y="0"/>
                  </a:moveTo>
                  <a:cubicBezTo>
                    <a:pt x="6231" y="0"/>
                    <a:pt x="547" y="31004"/>
                    <a:pt x="274" y="43314"/>
                  </a:cubicBezTo>
                  <a:cubicBezTo>
                    <a:pt x="0" y="55594"/>
                    <a:pt x="7508" y="50275"/>
                    <a:pt x="10274" y="41156"/>
                  </a:cubicBezTo>
                  <a:cubicBezTo>
                    <a:pt x="13040" y="32037"/>
                    <a:pt x="16049" y="14377"/>
                    <a:pt x="6231" y="0"/>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9"/>
            <p:cNvSpPr/>
            <p:nvPr/>
          </p:nvSpPr>
          <p:spPr>
            <a:xfrm>
              <a:off x="1426575" y="3685750"/>
              <a:ext cx="293350" cy="823750"/>
            </a:xfrm>
            <a:custGeom>
              <a:avLst/>
              <a:gdLst/>
              <a:ahLst/>
              <a:cxnLst/>
              <a:rect l="l" t="t" r="r" b="b"/>
              <a:pathLst>
                <a:path w="11734" h="32950" extrusionOk="0">
                  <a:moveTo>
                    <a:pt x="4226" y="1"/>
                  </a:moveTo>
                  <a:cubicBezTo>
                    <a:pt x="4226" y="1"/>
                    <a:pt x="1733" y="13375"/>
                    <a:pt x="1" y="26050"/>
                  </a:cubicBezTo>
                  <a:cubicBezTo>
                    <a:pt x="1642" y="29150"/>
                    <a:pt x="4682" y="32646"/>
                    <a:pt x="10153" y="32949"/>
                  </a:cubicBezTo>
                  <a:cubicBezTo>
                    <a:pt x="11734" y="23466"/>
                    <a:pt x="11582" y="10761"/>
                    <a:pt x="4226"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9"/>
            <p:cNvSpPr/>
            <p:nvPr/>
          </p:nvSpPr>
          <p:spPr>
            <a:xfrm>
              <a:off x="1382500" y="3685000"/>
              <a:ext cx="618600" cy="698950"/>
            </a:xfrm>
            <a:custGeom>
              <a:avLst/>
              <a:gdLst/>
              <a:ahLst/>
              <a:cxnLst/>
              <a:rect l="l" t="t" r="r" b="b"/>
              <a:pathLst>
                <a:path w="24744" h="27958" extrusionOk="0">
                  <a:moveTo>
                    <a:pt x="5958" y="0"/>
                  </a:moveTo>
                  <a:cubicBezTo>
                    <a:pt x="5958" y="0"/>
                    <a:pt x="1521" y="15624"/>
                    <a:pt x="1" y="21034"/>
                  </a:cubicBezTo>
                  <a:cubicBezTo>
                    <a:pt x="1" y="21034"/>
                    <a:pt x="4372" y="27958"/>
                    <a:pt x="10416" y="27958"/>
                  </a:cubicBezTo>
                  <a:cubicBezTo>
                    <a:pt x="12147" y="27958"/>
                    <a:pt x="14016" y="27390"/>
                    <a:pt x="15959" y="25928"/>
                  </a:cubicBezTo>
                  <a:cubicBezTo>
                    <a:pt x="24743" y="19393"/>
                    <a:pt x="5958" y="0"/>
                    <a:pt x="5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9"/>
            <p:cNvSpPr/>
            <p:nvPr/>
          </p:nvSpPr>
          <p:spPr>
            <a:xfrm>
              <a:off x="1406825" y="3636350"/>
              <a:ext cx="1186225" cy="1528925"/>
            </a:xfrm>
            <a:custGeom>
              <a:avLst/>
              <a:gdLst/>
              <a:ahLst/>
              <a:cxnLst/>
              <a:rect l="l" t="t" r="r" b="b"/>
              <a:pathLst>
                <a:path w="47449" h="61157" extrusionOk="0">
                  <a:moveTo>
                    <a:pt x="14347" y="1"/>
                  </a:moveTo>
                  <a:lnTo>
                    <a:pt x="5016" y="1977"/>
                  </a:lnTo>
                  <a:cubicBezTo>
                    <a:pt x="5016" y="1977"/>
                    <a:pt x="1" y="19545"/>
                    <a:pt x="10730" y="25503"/>
                  </a:cubicBezTo>
                  <a:lnTo>
                    <a:pt x="3375" y="50062"/>
                  </a:lnTo>
                  <a:cubicBezTo>
                    <a:pt x="3375" y="50062"/>
                    <a:pt x="11399" y="61157"/>
                    <a:pt x="24560" y="61157"/>
                  </a:cubicBezTo>
                  <a:cubicBezTo>
                    <a:pt x="37752" y="61157"/>
                    <a:pt x="47448" y="50062"/>
                    <a:pt x="47448" y="50062"/>
                  </a:cubicBezTo>
                  <a:lnTo>
                    <a:pt x="36931" y="25472"/>
                  </a:lnTo>
                  <a:lnTo>
                    <a:pt x="36931" y="25472"/>
                  </a:lnTo>
                  <a:cubicBezTo>
                    <a:pt x="36931" y="25472"/>
                    <a:pt x="36938" y="25473"/>
                    <a:pt x="36949" y="25473"/>
                  </a:cubicBezTo>
                  <a:cubicBezTo>
                    <a:pt x="37340" y="25473"/>
                    <a:pt x="43922" y="25129"/>
                    <a:pt x="43922" y="1977"/>
                  </a:cubicBezTo>
                  <a:lnTo>
                    <a:pt x="34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9"/>
            <p:cNvSpPr/>
            <p:nvPr/>
          </p:nvSpPr>
          <p:spPr>
            <a:xfrm>
              <a:off x="1676600" y="3635600"/>
              <a:ext cx="639850" cy="490150"/>
            </a:xfrm>
            <a:custGeom>
              <a:avLst/>
              <a:gdLst/>
              <a:ahLst/>
              <a:cxnLst/>
              <a:rect l="l" t="t" r="r" b="b"/>
              <a:pathLst>
                <a:path w="25594" h="19606" extrusionOk="0">
                  <a:moveTo>
                    <a:pt x="3556" y="1"/>
                  </a:moveTo>
                  <a:lnTo>
                    <a:pt x="0" y="760"/>
                  </a:lnTo>
                  <a:cubicBezTo>
                    <a:pt x="1368" y="4894"/>
                    <a:pt x="5259" y="12189"/>
                    <a:pt x="11490" y="13679"/>
                  </a:cubicBezTo>
                  <a:lnTo>
                    <a:pt x="13830" y="19606"/>
                  </a:lnTo>
                  <a:lnTo>
                    <a:pt x="15380" y="13831"/>
                  </a:lnTo>
                  <a:cubicBezTo>
                    <a:pt x="21763" y="12706"/>
                    <a:pt x="24651" y="4833"/>
                    <a:pt x="25593" y="457"/>
                  </a:cubicBezTo>
                  <a:lnTo>
                    <a:pt x="234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9"/>
            <p:cNvSpPr/>
            <p:nvPr/>
          </p:nvSpPr>
          <p:spPr>
            <a:xfrm>
              <a:off x="1754850" y="4333950"/>
              <a:ext cx="495475" cy="121250"/>
            </a:xfrm>
            <a:custGeom>
              <a:avLst/>
              <a:gdLst/>
              <a:ahLst/>
              <a:cxnLst/>
              <a:rect l="l" t="t" r="r" b="b"/>
              <a:pathLst>
                <a:path w="19819" h="4850" extrusionOk="0">
                  <a:moveTo>
                    <a:pt x="1" y="0"/>
                  </a:moveTo>
                  <a:cubicBezTo>
                    <a:pt x="3537" y="3637"/>
                    <a:pt x="6918" y="4850"/>
                    <a:pt x="9854" y="4850"/>
                  </a:cubicBezTo>
                  <a:cubicBezTo>
                    <a:pt x="15726" y="4850"/>
                    <a:pt x="19819" y="0"/>
                    <a:pt x="19819"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9"/>
            <p:cNvSpPr/>
            <p:nvPr/>
          </p:nvSpPr>
          <p:spPr>
            <a:xfrm>
              <a:off x="1765500" y="3350650"/>
              <a:ext cx="496225" cy="507625"/>
            </a:xfrm>
            <a:custGeom>
              <a:avLst/>
              <a:gdLst/>
              <a:ahLst/>
              <a:cxnLst/>
              <a:rect l="l" t="t" r="r" b="b"/>
              <a:pathLst>
                <a:path w="19849" h="20305" extrusionOk="0">
                  <a:moveTo>
                    <a:pt x="3222" y="4742"/>
                  </a:moveTo>
                  <a:cubicBezTo>
                    <a:pt x="3222" y="4742"/>
                    <a:pt x="5046" y="8541"/>
                    <a:pt x="5046" y="10578"/>
                  </a:cubicBezTo>
                  <a:cubicBezTo>
                    <a:pt x="5046" y="11490"/>
                    <a:pt x="0" y="11429"/>
                    <a:pt x="0" y="11429"/>
                  </a:cubicBezTo>
                  <a:cubicBezTo>
                    <a:pt x="0" y="11429"/>
                    <a:pt x="4286" y="20304"/>
                    <a:pt x="9909" y="20304"/>
                  </a:cubicBezTo>
                  <a:cubicBezTo>
                    <a:pt x="15533" y="20304"/>
                    <a:pt x="19849" y="11429"/>
                    <a:pt x="19849" y="11429"/>
                  </a:cubicBezTo>
                  <a:cubicBezTo>
                    <a:pt x="19849" y="11429"/>
                    <a:pt x="14712" y="11672"/>
                    <a:pt x="14712" y="10639"/>
                  </a:cubicBezTo>
                  <a:cubicBezTo>
                    <a:pt x="14712" y="8845"/>
                    <a:pt x="16840" y="4529"/>
                    <a:pt x="16840" y="4529"/>
                  </a:cubicBezTo>
                  <a:cubicBezTo>
                    <a:pt x="16840" y="4529"/>
                    <a:pt x="8663" y="0"/>
                    <a:pt x="3222" y="4742"/>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9"/>
            <p:cNvSpPr/>
            <p:nvPr/>
          </p:nvSpPr>
          <p:spPr>
            <a:xfrm>
              <a:off x="1845275" y="3415300"/>
              <a:ext cx="341975" cy="221075"/>
            </a:xfrm>
            <a:custGeom>
              <a:avLst/>
              <a:gdLst/>
              <a:ahLst/>
              <a:cxnLst/>
              <a:rect l="l" t="t" r="r" b="b"/>
              <a:pathLst>
                <a:path w="13679" h="8843" extrusionOk="0">
                  <a:moveTo>
                    <a:pt x="6246" y="1"/>
                  </a:moveTo>
                  <a:cubicBezTo>
                    <a:pt x="4140" y="1"/>
                    <a:pt x="1905" y="545"/>
                    <a:pt x="1" y="2217"/>
                  </a:cubicBezTo>
                  <a:cubicBezTo>
                    <a:pt x="1" y="2217"/>
                    <a:pt x="31" y="2217"/>
                    <a:pt x="31" y="2247"/>
                  </a:cubicBezTo>
                  <a:cubicBezTo>
                    <a:pt x="396" y="2855"/>
                    <a:pt x="2858" y="8843"/>
                    <a:pt x="7630" y="8843"/>
                  </a:cubicBezTo>
                  <a:cubicBezTo>
                    <a:pt x="8937" y="8843"/>
                    <a:pt x="11703" y="6958"/>
                    <a:pt x="11703" y="6958"/>
                  </a:cubicBezTo>
                  <a:cubicBezTo>
                    <a:pt x="12190" y="4892"/>
                    <a:pt x="13679" y="1913"/>
                    <a:pt x="13679" y="1913"/>
                  </a:cubicBezTo>
                  <a:cubicBezTo>
                    <a:pt x="13679" y="1913"/>
                    <a:pt x="10190" y="1"/>
                    <a:pt x="6246"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9"/>
            <p:cNvSpPr/>
            <p:nvPr/>
          </p:nvSpPr>
          <p:spPr>
            <a:xfrm>
              <a:off x="1720675" y="3283025"/>
              <a:ext cx="130725" cy="165675"/>
            </a:xfrm>
            <a:custGeom>
              <a:avLst/>
              <a:gdLst/>
              <a:ahLst/>
              <a:cxnLst/>
              <a:rect l="l" t="t" r="r" b="b"/>
              <a:pathLst>
                <a:path w="5229" h="6627" extrusionOk="0">
                  <a:moveTo>
                    <a:pt x="4772" y="2736"/>
                  </a:moveTo>
                  <a:cubicBezTo>
                    <a:pt x="5228" y="4407"/>
                    <a:pt x="5137" y="5897"/>
                    <a:pt x="3951" y="6231"/>
                  </a:cubicBezTo>
                  <a:cubicBezTo>
                    <a:pt x="2796" y="6626"/>
                    <a:pt x="881" y="5714"/>
                    <a:pt x="456" y="4043"/>
                  </a:cubicBezTo>
                  <a:cubicBezTo>
                    <a:pt x="0" y="2371"/>
                    <a:pt x="608" y="730"/>
                    <a:pt x="1824" y="395"/>
                  </a:cubicBezTo>
                  <a:cubicBezTo>
                    <a:pt x="2979" y="0"/>
                    <a:pt x="4316" y="1064"/>
                    <a:pt x="4772" y="2736"/>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9"/>
            <p:cNvSpPr/>
            <p:nvPr/>
          </p:nvSpPr>
          <p:spPr>
            <a:xfrm>
              <a:off x="1743450" y="3320250"/>
              <a:ext cx="72225" cy="93500"/>
            </a:xfrm>
            <a:custGeom>
              <a:avLst/>
              <a:gdLst/>
              <a:ahLst/>
              <a:cxnLst/>
              <a:rect l="l" t="t" r="r" b="b"/>
              <a:pathLst>
                <a:path w="2889" h="3740" fill="none" extrusionOk="0">
                  <a:moveTo>
                    <a:pt x="92" y="1611"/>
                  </a:moveTo>
                  <a:cubicBezTo>
                    <a:pt x="92" y="1611"/>
                    <a:pt x="1" y="0"/>
                    <a:pt x="913" y="0"/>
                  </a:cubicBezTo>
                  <a:cubicBezTo>
                    <a:pt x="1855" y="0"/>
                    <a:pt x="2888" y="2584"/>
                    <a:pt x="1855" y="3739"/>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9"/>
            <p:cNvSpPr/>
            <p:nvPr/>
          </p:nvSpPr>
          <p:spPr>
            <a:xfrm>
              <a:off x="1773100" y="3354450"/>
              <a:ext cx="22825" cy="29650"/>
            </a:xfrm>
            <a:custGeom>
              <a:avLst/>
              <a:gdLst/>
              <a:ahLst/>
              <a:cxnLst/>
              <a:rect l="l" t="t" r="r" b="b"/>
              <a:pathLst>
                <a:path w="913" h="1186" fill="none" extrusionOk="0">
                  <a:moveTo>
                    <a:pt x="0" y="1186"/>
                  </a:moveTo>
                  <a:lnTo>
                    <a:pt x="912" y="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9"/>
            <p:cNvSpPr/>
            <p:nvPr/>
          </p:nvSpPr>
          <p:spPr>
            <a:xfrm>
              <a:off x="2178125" y="3283025"/>
              <a:ext cx="129950" cy="165675"/>
            </a:xfrm>
            <a:custGeom>
              <a:avLst/>
              <a:gdLst/>
              <a:ahLst/>
              <a:cxnLst/>
              <a:rect l="l" t="t" r="r" b="b"/>
              <a:pathLst>
                <a:path w="5198" h="6627" extrusionOk="0">
                  <a:moveTo>
                    <a:pt x="456" y="2736"/>
                  </a:moveTo>
                  <a:cubicBezTo>
                    <a:pt x="0" y="4407"/>
                    <a:pt x="61" y="5897"/>
                    <a:pt x="1246" y="6231"/>
                  </a:cubicBezTo>
                  <a:cubicBezTo>
                    <a:pt x="2432" y="6626"/>
                    <a:pt x="4316" y="5714"/>
                    <a:pt x="4742" y="4043"/>
                  </a:cubicBezTo>
                  <a:cubicBezTo>
                    <a:pt x="5198" y="2371"/>
                    <a:pt x="4590" y="730"/>
                    <a:pt x="3374" y="395"/>
                  </a:cubicBezTo>
                  <a:cubicBezTo>
                    <a:pt x="2219" y="0"/>
                    <a:pt x="912" y="1064"/>
                    <a:pt x="456" y="2736"/>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9"/>
            <p:cNvSpPr/>
            <p:nvPr/>
          </p:nvSpPr>
          <p:spPr>
            <a:xfrm>
              <a:off x="2213075" y="3320250"/>
              <a:ext cx="72225" cy="93500"/>
            </a:xfrm>
            <a:custGeom>
              <a:avLst/>
              <a:gdLst/>
              <a:ahLst/>
              <a:cxnLst/>
              <a:rect l="l" t="t" r="r" b="b"/>
              <a:pathLst>
                <a:path w="2889" h="3740" fill="none" extrusionOk="0">
                  <a:moveTo>
                    <a:pt x="2797" y="1611"/>
                  </a:moveTo>
                  <a:cubicBezTo>
                    <a:pt x="2797" y="1611"/>
                    <a:pt x="2888" y="0"/>
                    <a:pt x="1976" y="0"/>
                  </a:cubicBezTo>
                  <a:cubicBezTo>
                    <a:pt x="1034" y="0"/>
                    <a:pt x="0" y="2584"/>
                    <a:pt x="1034" y="3739"/>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9"/>
            <p:cNvSpPr/>
            <p:nvPr/>
          </p:nvSpPr>
          <p:spPr>
            <a:xfrm>
              <a:off x="2232825" y="3354450"/>
              <a:ext cx="22825" cy="29650"/>
            </a:xfrm>
            <a:custGeom>
              <a:avLst/>
              <a:gdLst/>
              <a:ahLst/>
              <a:cxnLst/>
              <a:rect l="l" t="t" r="r" b="b"/>
              <a:pathLst>
                <a:path w="913" h="1186" fill="none" extrusionOk="0">
                  <a:moveTo>
                    <a:pt x="913" y="1186"/>
                  </a:moveTo>
                  <a:lnTo>
                    <a:pt x="1" y="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9"/>
            <p:cNvSpPr/>
            <p:nvPr/>
          </p:nvSpPr>
          <p:spPr>
            <a:xfrm>
              <a:off x="1784500" y="3332400"/>
              <a:ext cx="110975" cy="424800"/>
            </a:xfrm>
            <a:custGeom>
              <a:avLst/>
              <a:gdLst/>
              <a:ahLst/>
              <a:cxnLst/>
              <a:rect l="l" t="t" r="r" b="b"/>
              <a:pathLst>
                <a:path w="4439" h="16992" extrusionOk="0">
                  <a:moveTo>
                    <a:pt x="0" y="1"/>
                  </a:moveTo>
                  <a:lnTo>
                    <a:pt x="0" y="16992"/>
                  </a:lnTo>
                  <a:cubicBezTo>
                    <a:pt x="0" y="16992"/>
                    <a:pt x="4438" y="7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
            <p:cNvSpPr/>
            <p:nvPr/>
          </p:nvSpPr>
          <p:spPr>
            <a:xfrm>
              <a:off x="2130250" y="3332400"/>
              <a:ext cx="112475" cy="424800"/>
            </a:xfrm>
            <a:custGeom>
              <a:avLst/>
              <a:gdLst/>
              <a:ahLst/>
              <a:cxnLst/>
              <a:rect l="l" t="t" r="r" b="b"/>
              <a:pathLst>
                <a:path w="4499" h="16992" extrusionOk="0">
                  <a:moveTo>
                    <a:pt x="4499" y="1"/>
                  </a:moveTo>
                  <a:cubicBezTo>
                    <a:pt x="0" y="7630"/>
                    <a:pt x="4499" y="16992"/>
                    <a:pt x="4499" y="16992"/>
                  </a:cubicBezTo>
                  <a:lnTo>
                    <a:pt x="4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9"/>
            <p:cNvSpPr/>
            <p:nvPr/>
          </p:nvSpPr>
          <p:spPr>
            <a:xfrm>
              <a:off x="1781450" y="3041375"/>
              <a:ext cx="465850" cy="544100"/>
            </a:xfrm>
            <a:custGeom>
              <a:avLst/>
              <a:gdLst/>
              <a:ahLst/>
              <a:cxnLst/>
              <a:rect l="l" t="t" r="r" b="b"/>
              <a:pathLst>
                <a:path w="18634" h="21764" extrusionOk="0">
                  <a:moveTo>
                    <a:pt x="18633" y="9484"/>
                  </a:moveTo>
                  <a:cubicBezTo>
                    <a:pt x="18633" y="14742"/>
                    <a:pt x="14439" y="21763"/>
                    <a:pt x="9332" y="21763"/>
                  </a:cubicBezTo>
                  <a:cubicBezTo>
                    <a:pt x="4195" y="21763"/>
                    <a:pt x="1" y="14742"/>
                    <a:pt x="1" y="9484"/>
                  </a:cubicBezTo>
                  <a:cubicBezTo>
                    <a:pt x="1" y="4256"/>
                    <a:pt x="4195" y="0"/>
                    <a:pt x="9332" y="0"/>
                  </a:cubicBezTo>
                  <a:cubicBezTo>
                    <a:pt x="14439" y="0"/>
                    <a:pt x="18633" y="4256"/>
                    <a:pt x="18633" y="9484"/>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9"/>
            <p:cNvSpPr/>
            <p:nvPr/>
          </p:nvSpPr>
          <p:spPr>
            <a:xfrm>
              <a:off x="2017025" y="3335450"/>
              <a:ext cx="25" cy="33450"/>
            </a:xfrm>
            <a:custGeom>
              <a:avLst/>
              <a:gdLst/>
              <a:ahLst/>
              <a:cxnLst/>
              <a:rect l="l" t="t" r="r" b="b"/>
              <a:pathLst>
                <a:path w="1" h="1338" fill="none" extrusionOk="0">
                  <a:moveTo>
                    <a:pt x="0" y="0"/>
                  </a:moveTo>
                  <a:lnTo>
                    <a:pt x="0" y="1338"/>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9"/>
            <p:cNvSpPr/>
            <p:nvPr/>
          </p:nvSpPr>
          <p:spPr>
            <a:xfrm>
              <a:off x="1994225" y="3365075"/>
              <a:ext cx="72225" cy="41075"/>
            </a:xfrm>
            <a:custGeom>
              <a:avLst/>
              <a:gdLst/>
              <a:ahLst/>
              <a:cxnLst/>
              <a:rect l="l" t="t" r="r" b="b"/>
              <a:pathLst>
                <a:path w="2889" h="1643" fill="none" extrusionOk="0">
                  <a:moveTo>
                    <a:pt x="0" y="335"/>
                  </a:moveTo>
                  <a:cubicBezTo>
                    <a:pt x="0" y="335"/>
                    <a:pt x="760" y="1"/>
                    <a:pt x="1824" y="335"/>
                  </a:cubicBezTo>
                  <a:cubicBezTo>
                    <a:pt x="2888" y="669"/>
                    <a:pt x="912" y="1642"/>
                    <a:pt x="912" y="1642"/>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9"/>
            <p:cNvSpPr/>
            <p:nvPr/>
          </p:nvSpPr>
          <p:spPr>
            <a:xfrm>
              <a:off x="1893925" y="3275525"/>
              <a:ext cx="61025" cy="36725"/>
            </a:xfrm>
            <a:custGeom>
              <a:avLst/>
              <a:gdLst/>
              <a:ahLst/>
              <a:cxnLst/>
              <a:rect l="l" t="t" r="r" b="b"/>
              <a:pathLst>
                <a:path w="2441" h="1469" extrusionOk="0">
                  <a:moveTo>
                    <a:pt x="2013" y="1"/>
                  </a:moveTo>
                  <a:cubicBezTo>
                    <a:pt x="1972" y="1"/>
                    <a:pt x="1929" y="9"/>
                    <a:pt x="1885" y="26"/>
                  </a:cubicBezTo>
                  <a:lnTo>
                    <a:pt x="274" y="695"/>
                  </a:lnTo>
                  <a:cubicBezTo>
                    <a:pt x="0" y="786"/>
                    <a:pt x="0" y="1273"/>
                    <a:pt x="304" y="1364"/>
                  </a:cubicBezTo>
                  <a:cubicBezTo>
                    <a:pt x="500" y="1423"/>
                    <a:pt x="718" y="1469"/>
                    <a:pt x="943" y="1469"/>
                  </a:cubicBezTo>
                  <a:cubicBezTo>
                    <a:pt x="1416" y="1469"/>
                    <a:pt x="1919" y="1264"/>
                    <a:pt x="2310" y="543"/>
                  </a:cubicBezTo>
                  <a:cubicBezTo>
                    <a:pt x="2440" y="283"/>
                    <a:pt x="2259" y="1"/>
                    <a:pt x="20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9"/>
            <p:cNvSpPr/>
            <p:nvPr/>
          </p:nvSpPr>
          <p:spPr>
            <a:xfrm>
              <a:off x="2073150" y="3276750"/>
              <a:ext cx="61675" cy="36850"/>
            </a:xfrm>
            <a:custGeom>
              <a:avLst/>
              <a:gdLst/>
              <a:ahLst/>
              <a:cxnLst/>
              <a:rect l="l" t="t" r="r" b="b"/>
              <a:pathLst>
                <a:path w="2467" h="1474" extrusionOk="0">
                  <a:moveTo>
                    <a:pt x="400" y="0"/>
                  </a:moveTo>
                  <a:cubicBezTo>
                    <a:pt x="166" y="0"/>
                    <a:pt x="0" y="273"/>
                    <a:pt x="126" y="525"/>
                  </a:cubicBezTo>
                  <a:cubicBezTo>
                    <a:pt x="526" y="1262"/>
                    <a:pt x="1043" y="1473"/>
                    <a:pt x="1525" y="1473"/>
                  </a:cubicBezTo>
                  <a:cubicBezTo>
                    <a:pt x="1739" y="1473"/>
                    <a:pt x="1946" y="1432"/>
                    <a:pt x="2132" y="1376"/>
                  </a:cubicBezTo>
                  <a:cubicBezTo>
                    <a:pt x="2436" y="1254"/>
                    <a:pt x="2467" y="829"/>
                    <a:pt x="2163" y="677"/>
                  </a:cubicBezTo>
                  <a:lnTo>
                    <a:pt x="552" y="38"/>
                  </a:lnTo>
                  <a:cubicBezTo>
                    <a:pt x="499" y="12"/>
                    <a:pt x="448" y="0"/>
                    <a:pt x="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9"/>
            <p:cNvSpPr/>
            <p:nvPr/>
          </p:nvSpPr>
          <p:spPr>
            <a:xfrm>
              <a:off x="1963075" y="3471475"/>
              <a:ext cx="103375" cy="14450"/>
            </a:xfrm>
            <a:custGeom>
              <a:avLst/>
              <a:gdLst/>
              <a:ahLst/>
              <a:cxnLst/>
              <a:rect l="l" t="t" r="r" b="b"/>
              <a:pathLst>
                <a:path w="4135" h="578" fill="none" extrusionOk="0">
                  <a:moveTo>
                    <a:pt x="91" y="517"/>
                  </a:moveTo>
                  <a:cubicBezTo>
                    <a:pt x="91" y="517"/>
                    <a:pt x="0" y="0"/>
                    <a:pt x="2006" y="0"/>
                  </a:cubicBezTo>
                  <a:cubicBezTo>
                    <a:pt x="4043" y="0"/>
                    <a:pt x="4134" y="578"/>
                    <a:pt x="4134" y="578"/>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9"/>
            <p:cNvSpPr/>
            <p:nvPr/>
          </p:nvSpPr>
          <p:spPr>
            <a:xfrm>
              <a:off x="1904550" y="3346850"/>
              <a:ext cx="51700" cy="27375"/>
            </a:xfrm>
            <a:custGeom>
              <a:avLst/>
              <a:gdLst/>
              <a:ahLst/>
              <a:cxnLst/>
              <a:rect l="l" t="t" r="r" b="b"/>
              <a:pathLst>
                <a:path w="2068" h="1095" fill="none" extrusionOk="0">
                  <a:moveTo>
                    <a:pt x="1" y="0"/>
                  </a:moveTo>
                  <a:cubicBezTo>
                    <a:pt x="1" y="0"/>
                    <a:pt x="1065" y="1094"/>
                    <a:pt x="2068" y="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9"/>
            <p:cNvSpPr/>
            <p:nvPr/>
          </p:nvSpPr>
          <p:spPr>
            <a:xfrm>
              <a:off x="2067925" y="3346850"/>
              <a:ext cx="51700" cy="27375"/>
            </a:xfrm>
            <a:custGeom>
              <a:avLst/>
              <a:gdLst/>
              <a:ahLst/>
              <a:cxnLst/>
              <a:rect l="l" t="t" r="r" b="b"/>
              <a:pathLst>
                <a:path w="2068" h="1095" fill="none" extrusionOk="0">
                  <a:moveTo>
                    <a:pt x="1" y="0"/>
                  </a:moveTo>
                  <a:cubicBezTo>
                    <a:pt x="1" y="0"/>
                    <a:pt x="1065" y="1094"/>
                    <a:pt x="2068" y="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9"/>
            <p:cNvSpPr/>
            <p:nvPr/>
          </p:nvSpPr>
          <p:spPr>
            <a:xfrm>
              <a:off x="1706025" y="3039400"/>
              <a:ext cx="585875" cy="293025"/>
            </a:xfrm>
            <a:custGeom>
              <a:avLst/>
              <a:gdLst/>
              <a:ahLst/>
              <a:cxnLst/>
              <a:rect l="l" t="t" r="r" b="b"/>
              <a:pathLst>
                <a:path w="23435" h="11721" extrusionOk="0">
                  <a:moveTo>
                    <a:pt x="10498" y="0"/>
                  </a:moveTo>
                  <a:cubicBezTo>
                    <a:pt x="0" y="0"/>
                    <a:pt x="3170" y="11721"/>
                    <a:pt x="3170" y="11721"/>
                  </a:cubicBezTo>
                  <a:cubicBezTo>
                    <a:pt x="8884" y="11721"/>
                    <a:pt x="12440" y="2268"/>
                    <a:pt x="12440" y="2268"/>
                  </a:cubicBezTo>
                  <a:cubicBezTo>
                    <a:pt x="14082" y="10110"/>
                    <a:pt x="21468" y="11721"/>
                    <a:pt x="21468" y="11721"/>
                  </a:cubicBezTo>
                  <a:cubicBezTo>
                    <a:pt x="23434" y="1146"/>
                    <a:pt x="16623" y="30"/>
                    <a:pt x="13659" y="30"/>
                  </a:cubicBezTo>
                  <a:cubicBezTo>
                    <a:pt x="12867" y="30"/>
                    <a:pt x="12349" y="110"/>
                    <a:pt x="12349" y="110"/>
                  </a:cubicBezTo>
                  <a:cubicBezTo>
                    <a:pt x="11689" y="35"/>
                    <a:pt x="11073" y="0"/>
                    <a:pt x="1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9"/>
            <p:cNvSpPr/>
            <p:nvPr/>
          </p:nvSpPr>
          <p:spPr>
            <a:xfrm>
              <a:off x="1912925" y="2847600"/>
              <a:ext cx="206700" cy="225700"/>
            </a:xfrm>
            <a:custGeom>
              <a:avLst/>
              <a:gdLst/>
              <a:ahLst/>
              <a:cxnLst/>
              <a:rect l="l" t="t" r="r" b="b"/>
              <a:pathLst>
                <a:path w="8268" h="9028" extrusionOk="0">
                  <a:moveTo>
                    <a:pt x="4134" y="0"/>
                  </a:moveTo>
                  <a:cubicBezTo>
                    <a:pt x="1854" y="0"/>
                    <a:pt x="0" y="1399"/>
                    <a:pt x="0" y="3192"/>
                  </a:cubicBezTo>
                  <a:cubicBezTo>
                    <a:pt x="0" y="4924"/>
                    <a:pt x="1854" y="9028"/>
                    <a:pt x="4134" y="9028"/>
                  </a:cubicBezTo>
                  <a:cubicBezTo>
                    <a:pt x="6414" y="9028"/>
                    <a:pt x="8268" y="4955"/>
                    <a:pt x="8268" y="3192"/>
                  </a:cubicBezTo>
                  <a:cubicBezTo>
                    <a:pt x="8268" y="1399"/>
                    <a:pt x="6414" y="0"/>
                    <a:pt x="4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9"/>
            <p:cNvSpPr/>
            <p:nvPr/>
          </p:nvSpPr>
          <p:spPr>
            <a:xfrm>
              <a:off x="1491175" y="4703250"/>
              <a:ext cx="1101875" cy="462025"/>
            </a:xfrm>
            <a:custGeom>
              <a:avLst/>
              <a:gdLst/>
              <a:ahLst/>
              <a:cxnLst/>
              <a:rect l="l" t="t" r="r" b="b"/>
              <a:pathLst>
                <a:path w="44075" h="18481" extrusionOk="0">
                  <a:moveTo>
                    <a:pt x="40944" y="0"/>
                  </a:moveTo>
                  <a:cubicBezTo>
                    <a:pt x="36019" y="4742"/>
                    <a:pt x="28117" y="11064"/>
                    <a:pt x="21034" y="11064"/>
                  </a:cubicBezTo>
                  <a:cubicBezTo>
                    <a:pt x="14347" y="11064"/>
                    <a:pt x="6931" y="5441"/>
                    <a:pt x="1976" y="851"/>
                  </a:cubicBezTo>
                  <a:lnTo>
                    <a:pt x="1" y="7386"/>
                  </a:lnTo>
                  <a:cubicBezTo>
                    <a:pt x="1" y="7386"/>
                    <a:pt x="8025" y="18481"/>
                    <a:pt x="21186" y="18481"/>
                  </a:cubicBezTo>
                  <a:cubicBezTo>
                    <a:pt x="34378" y="18481"/>
                    <a:pt x="44074" y="7386"/>
                    <a:pt x="44074" y="7386"/>
                  </a:cubicBezTo>
                  <a:lnTo>
                    <a:pt x="409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9"/>
            <p:cNvSpPr/>
            <p:nvPr/>
          </p:nvSpPr>
          <p:spPr>
            <a:xfrm>
              <a:off x="1927350" y="3124200"/>
              <a:ext cx="319950" cy="457475"/>
            </a:xfrm>
            <a:custGeom>
              <a:avLst/>
              <a:gdLst/>
              <a:ahLst/>
              <a:cxnLst/>
              <a:rect l="l" t="t" r="r" b="b"/>
              <a:pathLst>
                <a:path w="12798" h="18299" extrusionOk="0">
                  <a:moveTo>
                    <a:pt x="10548" y="0"/>
                  </a:moveTo>
                  <a:cubicBezTo>
                    <a:pt x="7356" y="639"/>
                    <a:pt x="4530" y="2918"/>
                    <a:pt x="3375" y="6201"/>
                  </a:cubicBezTo>
                  <a:cubicBezTo>
                    <a:pt x="3314" y="6414"/>
                    <a:pt x="3253" y="6566"/>
                    <a:pt x="3223" y="6718"/>
                  </a:cubicBezTo>
                  <a:cubicBezTo>
                    <a:pt x="3010" y="6627"/>
                    <a:pt x="2827" y="6566"/>
                    <a:pt x="2615" y="6566"/>
                  </a:cubicBezTo>
                  <a:cubicBezTo>
                    <a:pt x="2574" y="6563"/>
                    <a:pt x="2534" y="6561"/>
                    <a:pt x="2494" y="6561"/>
                  </a:cubicBezTo>
                  <a:cubicBezTo>
                    <a:pt x="1270" y="6561"/>
                    <a:pt x="239" y="7896"/>
                    <a:pt x="92" y="9545"/>
                  </a:cubicBezTo>
                  <a:cubicBezTo>
                    <a:pt x="1" y="11277"/>
                    <a:pt x="1429" y="12706"/>
                    <a:pt x="2675" y="12797"/>
                  </a:cubicBezTo>
                  <a:lnTo>
                    <a:pt x="2827" y="12797"/>
                  </a:lnTo>
                  <a:cubicBezTo>
                    <a:pt x="3131" y="14803"/>
                    <a:pt x="3800" y="16779"/>
                    <a:pt x="4864" y="18298"/>
                  </a:cubicBezTo>
                  <a:cubicBezTo>
                    <a:pt x="9332" y="17204"/>
                    <a:pt x="12797" y="10912"/>
                    <a:pt x="12797" y="6171"/>
                  </a:cubicBezTo>
                  <a:cubicBezTo>
                    <a:pt x="12797" y="3800"/>
                    <a:pt x="11946" y="1642"/>
                    <a:pt x="10548"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9"/>
            <p:cNvSpPr/>
            <p:nvPr/>
          </p:nvSpPr>
          <p:spPr>
            <a:xfrm>
              <a:off x="2262475" y="3585450"/>
              <a:ext cx="53975" cy="366300"/>
            </a:xfrm>
            <a:custGeom>
              <a:avLst/>
              <a:gdLst/>
              <a:ahLst/>
              <a:cxnLst/>
              <a:rect l="l" t="t" r="r" b="b"/>
              <a:pathLst>
                <a:path w="2159" h="14652" extrusionOk="0">
                  <a:moveTo>
                    <a:pt x="0" y="0"/>
                  </a:moveTo>
                  <a:lnTo>
                    <a:pt x="0" y="14651"/>
                  </a:lnTo>
                  <a:lnTo>
                    <a:pt x="2158" y="14651"/>
                  </a:lnTo>
                  <a:lnTo>
                    <a:pt x="2158" y="0"/>
                  </a:lnTo>
                  <a:close/>
                </a:path>
              </a:pathLst>
            </a:custGeom>
            <a:solidFill>
              <a:srgbClr val="552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9"/>
            <p:cNvSpPr/>
            <p:nvPr/>
          </p:nvSpPr>
          <p:spPr>
            <a:xfrm>
              <a:off x="2262475" y="3586200"/>
              <a:ext cx="53975" cy="117050"/>
            </a:xfrm>
            <a:custGeom>
              <a:avLst/>
              <a:gdLst/>
              <a:ahLst/>
              <a:cxnLst/>
              <a:rect l="l" t="t" r="r" b="b"/>
              <a:pathLst>
                <a:path w="2159" h="4682" extrusionOk="0">
                  <a:moveTo>
                    <a:pt x="0" y="1"/>
                  </a:moveTo>
                  <a:lnTo>
                    <a:pt x="0" y="2159"/>
                  </a:lnTo>
                  <a:cubicBezTo>
                    <a:pt x="608" y="3101"/>
                    <a:pt x="1338" y="3952"/>
                    <a:pt x="2158" y="4682"/>
                  </a:cubicBezTo>
                  <a:lnTo>
                    <a:pt x="2158" y="1"/>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9"/>
            <p:cNvSpPr/>
            <p:nvPr/>
          </p:nvSpPr>
          <p:spPr>
            <a:xfrm>
              <a:off x="2039825" y="3283025"/>
              <a:ext cx="120075" cy="161875"/>
            </a:xfrm>
            <a:custGeom>
              <a:avLst/>
              <a:gdLst/>
              <a:ahLst/>
              <a:cxnLst/>
              <a:rect l="l" t="t" r="r" b="b"/>
              <a:pathLst>
                <a:path w="4803" h="6475" extrusionOk="0">
                  <a:moveTo>
                    <a:pt x="4651" y="3009"/>
                  </a:moveTo>
                  <a:cubicBezTo>
                    <a:pt x="4803" y="4711"/>
                    <a:pt x="4468" y="6170"/>
                    <a:pt x="3253" y="6322"/>
                  </a:cubicBezTo>
                  <a:cubicBezTo>
                    <a:pt x="1976" y="6474"/>
                    <a:pt x="304" y="5258"/>
                    <a:pt x="152" y="3526"/>
                  </a:cubicBezTo>
                  <a:cubicBezTo>
                    <a:pt x="0" y="1824"/>
                    <a:pt x="882" y="304"/>
                    <a:pt x="2128" y="152"/>
                  </a:cubicBezTo>
                  <a:cubicBezTo>
                    <a:pt x="3405" y="0"/>
                    <a:pt x="4529" y="1307"/>
                    <a:pt x="4651" y="3009"/>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9"/>
            <p:cNvSpPr/>
            <p:nvPr/>
          </p:nvSpPr>
          <p:spPr>
            <a:xfrm>
              <a:off x="2061850" y="3311125"/>
              <a:ext cx="65375" cy="99575"/>
            </a:xfrm>
            <a:custGeom>
              <a:avLst/>
              <a:gdLst/>
              <a:ahLst/>
              <a:cxnLst/>
              <a:rect l="l" t="t" r="r" b="b"/>
              <a:pathLst>
                <a:path w="2615" h="3983" fill="none" extrusionOk="0">
                  <a:moveTo>
                    <a:pt x="1" y="1581"/>
                  </a:moveTo>
                  <a:cubicBezTo>
                    <a:pt x="1" y="1581"/>
                    <a:pt x="183" y="1"/>
                    <a:pt x="1095" y="122"/>
                  </a:cubicBezTo>
                  <a:cubicBezTo>
                    <a:pt x="2007" y="274"/>
                    <a:pt x="2615" y="3040"/>
                    <a:pt x="1368" y="3982"/>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9"/>
            <p:cNvSpPr/>
            <p:nvPr/>
          </p:nvSpPr>
          <p:spPr>
            <a:xfrm>
              <a:off x="2085400" y="3353675"/>
              <a:ext cx="27400" cy="24350"/>
            </a:xfrm>
            <a:custGeom>
              <a:avLst/>
              <a:gdLst/>
              <a:ahLst/>
              <a:cxnLst/>
              <a:rect l="l" t="t" r="r" b="b"/>
              <a:pathLst>
                <a:path w="1096" h="974" fill="none" extrusionOk="0">
                  <a:moveTo>
                    <a:pt x="1" y="973"/>
                  </a:moveTo>
                  <a:lnTo>
                    <a:pt x="1095" y="1"/>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9"/>
            <p:cNvSpPr/>
            <p:nvPr/>
          </p:nvSpPr>
          <p:spPr>
            <a:xfrm>
              <a:off x="2478275" y="3361275"/>
              <a:ext cx="141375" cy="161900"/>
            </a:xfrm>
            <a:custGeom>
              <a:avLst/>
              <a:gdLst/>
              <a:ahLst/>
              <a:cxnLst/>
              <a:rect l="l" t="t" r="r" b="b"/>
              <a:pathLst>
                <a:path w="5655" h="6476" extrusionOk="0">
                  <a:moveTo>
                    <a:pt x="912" y="2341"/>
                  </a:moveTo>
                  <a:cubicBezTo>
                    <a:pt x="183" y="3922"/>
                    <a:pt x="1" y="5350"/>
                    <a:pt x="1095" y="5928"/>
                  </a:cubicBezTo>
                  <a:cubicBezTo>
                    <a:pt x="2189" y="6475"/>
                    <a:pt x="4195" y="5928"/>
                    <a:pt x="4925" y="4347"/>
                  </a:cubicBezTo>
                  <a:cubicBezTo>
                    <a:pt x="5654" y="2797"/>
                    <a:pt x="5350" y="1095"/>
                    <a:pt x="4226" y="517"/>
                  </a:cubicBezTo>
                  <a:cubicBezTo>
                    <a:pt x="3101" y="1"/>
                    <a:pt x="1612" y="791"/>
                    <a:pt x="912" y="2341"/>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2517800" y="3399275"/>
              <a:ext cx="83600" cy="91225"/>
            </a:xfrm>
            <a:custGeom>
              <a:avLst/>
              <a:gdLst/>
              <a:ahLst/>
              <a:cxnLst/>
              <a:rect l="l" t="t" r="r" b="b"/>
              <a:pathLst>
                <a:path w="3344" h="3649" fill="none" extrusionOk="0">
                  <a:moveTo>
                    <a:pt x="2979" y="1855"/>
                  </a:moveTo>
                  <a:cubicBezTo>
                    <a:pt x="2979" y="1855"/>
                    <a:pt x="3344" y="305"/>
                    <a:pt x="2401" y="153"/>
                  </a:cubicBezTo>
                  <a:cubicBezTo>
                    <a:pt x="1490" y="1"/>
                    <a:pt x="0" y="2311"/>
                    <a:pt x="790" y="3648"/>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2542875" y="3430425"/>
              <a:ext cx="17500" cy="32700"/>
            </a:xfrm>
            <a:custGeom>
              <a:avLst/>
              <a:gdLst/>
              <a:ahLst/>
              <a:cxnLst/>
              <a:rect l="l" t="t" r="r" b="b"/>
              <a:pathLst>
                <a:path w="700" h="1308" fill="none" extrusionOk="0">
                  <a:moveTo>
                    <a:pt x="699" y="1308"/>
                  </a:moveTo>
                  <a:lnTo>
                    <a:pt x="0" y="1"/>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2105925" y="3330125"/>
              <a:ext cx="133000" cy="421775"/>
            </a:xfrm>
            <a:custGeom>
              <a:avLst/>
              <a:gdLst/>
              <a:ahLst/>
              <a:cxnLst/>
              <a:rect l="l" t="t" r="r" b="b"/>
              <a:pathLst>
                <a:path w="5320" h="16871" extrusionOk="0">
                  <a:moveTo>
                    <a:pt x="1" y="1"/>
                  </a:moveTo>
                  <a:lnTo>
                    <a:pt x="2007" y="16870"/>
                  </a:lnTo>
                  <a:cubicBezTo>
                    <a:pt x="2007" y="16870"/>
                    <a:pt x="5320" y="702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2438750" y="3410675"/>
              <a:ext cx="117050" cy="424800"/>
            </a:xfrm>
            <a:custGeom>
              <a:avLst/>
              <a:gdLst/>
              <a:ahLst/>
              <a:cxnLst/>
              <a:rect l="l" t="t" r="r" b="b"/>
              <a:pathLst>
                <a:path w="4682" h="16992" extrusionOk="0">
                  <a:moveTo>
                    <a:pt x="4682" y="0"/>
                  </a:moveTo>
                  <a:lnTo>
                    <a:pt x="4682" y="0"/>
                  </a:lnTo>
                  <a:cubicBezTo>
                    <a:pt x="1" y="7478"/>
                    <a:pt x="4196" y="16931"/>
                    <a:pt x="4196" y="16992"/>
                  </a:cubicBezTo>
                  <a:lnTo>
                    <a:pt x="4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p:nvPr/>
          </p:nvSpPr>
          <p:spPr>
            <a:xfrm>
              <a:off x="2088450" y="3061125"/>
              <a:ext cx="505350" cy="581350"/>
            </a:xfrm>
            <a:custGeom>
              <a:avLst/>
              <a:gdLst/>
              <a:ahLst/>
              <a:cxnLst/>
              <a:rect l="l" t="t" r="r" b="b"/>
              <a:pathLst>
                <a:path w="20214" h="23254" extrusionOk="0">
                  <a:moveTo>
                    <a:pt x="19271" y="11885"/>
                  </a:moveTo>
                  <a:cubicBezTo>
                    <a:pt x="18360" y="17052"/>
                    <a:pt x="13010" y="23253"/>
                    <a:pt x="7934" y="22341"/>
                  </a:cubicBezTo>
                  <a:cubicBezTo>
                    <a:pt x="2888" y="21429"/>
                    <a:pt x="1" y="13800"/>
                    <a:pt x="912" y="8602"/>
                  </a:cubicBezTo>
                  <a:cubicBezTo>
                    <a:pt x="1824" y="3435"/>
                    <a:pt x="6688" y="1"/>
                    <a:pt x="11794" y="912"/>
                  </a:cubicBezTo>
                  <a:cubicBezTo>
                    <a:pt x="16840" y="1824"/>
                    <a:pt x="20214" y="6718"/>
                    <a:pt x="19271" y="11885"/>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p:nvPr/>
          </p:nvSpPr>
          <p:spPr>
            <a:xfrm>
              <a:off x="2327825" y="3373450"/>
              <a:ext cx="6100" cy="32700"/>
            </a:xfrm>
            <a:custGeom>
              <a:avLst/>
              <a:gdLst/>
              <a:ahLst/>
              <a:cxnLst/>
              <a:rect l="l" t="t" r="r" b="b"/>
              <a:pathLst>
                <a:path w="244" h="1308" fill="none" extrusionOk="0">
                  <a:moveTo>
                    <a:pt x="243" y="0"/>
                  </a:moveTo>
                  <a:lnTo>
                    <a:pt x="0" y="1307"/>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p:nvPr/>
          </p:nvSpPr>
          <p:spPr>
            <a:xfrm>
              <a:off x="2305025" y="3400800"/>
              <a:ext cx="69175" cy="41050"/>
            </a:xfrm>
            <a:custGeom>
              <a:avLst/>
              <a:gdLst/>
              <a:ahLst/>
              <a:cxnLst/>
              <a:rect l="l" t="t" r="r" b="b"/>
              <a:pathLst>
                <a:path w="2767" h="1642" fill="none" extrusionOk="0">
                  <a:moveTo>
                    <a:pt x="0" y="244"/>
                  </a:moveTo>
                  <a:cubicBezTo>
                    <a:pt x="0" y="244"/>
                    <a:pt x="791" y="0"/>
                    <a:pt x="1794" y="547"/>
                  </a:cubicBezTo>
                  <a:cubicBezTo>
                    <a:pt x="2766" y="1064"/>
                    <a:pt x="639" y="1642"/>
                    <a:pt x="639" y="1642"/>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9"/>
            <p:cNvSpPr/>
            <p:nvPr/>
          </p:nvSpPr>
          <p:spPr>
            <a:xfrm>
              <a:off x="2229800" y="3280925"/>
              <a:ext cx="63975" cy="33100"/>
            </a:xfrm>
            <a:custGeom>
              <a:avLst/>
              <a:gdLst/>
              <a:ahLst/>
              <a:cxnLst/>
              <a:rect l="l" t="t" r="r" b="b"/>
              <a:pathLst>
                <a:path w="2559" h="1324" extrusionOk="0">
                  <a:moveTo>
                    <a:pt x="1111" y="0"/>
                  </a:moveTo>
                  <a:cubicBezTo>
                    <a:pt x="875" y="0"/>
                    <a:pt x="607" y="52"/>
                    <a:pt x="304" y="175"/>
                  </a:cubicBezTo>
                  <a:cubicBezTo>
                    <a:pt x="0" y="266"/>
                    <a:pt x="0" y="722"/>
                    <a:pt x="304" y="814"/>
                  </a:cubicBezTo>
                  <a:lnTo>
                    <a:pt x="1976" y="1300"/>
                  </a:lnTo>
                  <a:cubicBezTo>
                    <a:pt x="2025" y="1316"/>
                    <a:pt x="2073" y="1324"/>
                    <a:pt x="2117" y="1324"/>
                  </a:cubicBezTo>
                  <a:cubicBezTo>
                    <a:pt x="2399" y="1324"/>
                    <a:pt x="2559" y="1019"/>
                    <a:pt x="2401" y="783"/>
                  </a:cubicBezTo>
                  <a:cubicBezTo>
                    <a:pt x="2157" y="383"/>
                    <a:pt x="1751" y="0"/>
                    <a:pt x="1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p:nvPr/>
          </p:nvSpPr>
          <p:spPr>
            <a:xfrm>
              <a:off x="2395450" y="3315100"/>
              <a:ext cx="65775" cy="28875"/>
            </a:xfrm>
            <a:custGeom>
              <a:avLst/>
              <a:gdLst/>
              <a:ahLst/>
              <a:cxnLst/>
              <a:rect l="l" t="t" r="r" b="b"/>
              <a:pathLst>
                <a:path w="2631" h="1155" extrusionOk="0">
                  <a:moveTo>
                    <a:pt x="1256" y="1"/>
                  </a:moveTo>
                  <a:cubicBezTo>
                    <a:pt x="876" y="1"/>
                    <a:pt x="539" y="156"/>
                    <a:pt x="274" y="328"/>
                  </a:cubicBezTo>
                  <a:cubicBezTo>
                    <a:pt x="0" y="510"/>
                    <a:pt x="122" y="966"/>
                    <a:pt x="426" y="966"/>
                  </a:cubicBezTo>
                  <a:lnTo>
                    <a:pt x="2158" y="1149"/>
                  </a:lnTo>
                  <a:cubicBezTo>
                    <a:pt x="2180" y="1153"/>
                    <a:pt x="2201" y="1155"/>
                    <a:pt x="2222" y="1155"/>
                  </a:cubicBezTo>
                  <a:cubicBezTo>
                    <a:pt x="2511" y="1155"/>
                    <a:pt x="2631" y="768"/>
                    <a:pt x="2432" y="541"/>
                  </a:cubicBezTo>
                  <a:cubicBezTo>
                    <a:pt x="2018" y="141"/>
                    <a:pt x="1618" y="1"/>
                    <a:pt x="12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9"/>
            <p:cNvSpPr/>
            <p:nvPr/>
          </p:nvSpPr>
          <p:spPr>
            <a:xfrm>
              <a:off x="2242700" y="3484425"/>
              <a:ext cx="133775" cy="80950"/>
            </a:xfrm>
            <a:custGeom>
              <a:avLst/>
              <a:gdLst/>
              <a:ahLst/>
              <a:cxnLst/>
              <a:rect l="l" t="t" r="r" b="b"/>
              <a:pathLst>
                <a:path w="5351" h="3238" extrusionOk="0">
                  <a:moveTo>
                    <a:pt x="1213" y="1"/>
                  </a:moveTo>
                  <a:cubicBezTo>
                    <a:pt x="49" y="1"/>
                    <a:pt x="31" y="424"/>
                    <a:pt x="31" y="424"/>
                  </a:cubicBezTo>
                  <a:cubicBezTo>
                    <a:pt x="31" y="424"/>
                    <a:pt x="1" y="2400"/>
                    <a:pt x="1885" y="3038"/>
                  </a:cubicBezTo>
                  <a:cubicBezTo>
                    <a:pt x="2309" y="3178"/>
                    <a:pt x="2684" y="3237"/>
                    <a:pt x="3015" y="3237"/>
                  </a:cubicBezTo>
                  <a:cubicBezTo>
                    <a:pt x="4849" y="3237"/>
                    <a:pt x="5351" y="1427"/>
                    <a:pt x="5351" y="1427"/>
                  </a:cubicBezTo>
                  <a:cubicBezTo>
                    <a:pt x="5351" y="1427"/>
                    <a:pt x="5320" y="607"/>
                    <a:pt x="2676" y="151"/>
                  </a:cubicBezTo>
                  <a:cubicBezTo>
                    <a:pt x="2053" y="42"/>
                    <a:pt x="1577" y="1"/>
                    <a:pt x="12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9"/>
            <p:cNvSpPr/>
            <p:nvPr/>
          </p:nvSpPr>
          <p:spPr>
            <a:xfrm>
              <a:off x="2083650" y="3068500"/>
              <a:ext cx="592975" cy="342200"/>
            </a:xfrm>
            <a:custGeom>
              <a:avLst/>
              <a:gdLst/>
              <a:ahLst/>
              <a:cxnLst/>
              <a:rect l="l" t="t" r="r" b="b"/>
              <a:pathLst>
                <a:path w="23719" h="13688" extrusionOk="0">
                  <a:moveTo>
                    <a:pt x="8176" y="0"/>
                  </a:moveTo>
                  <a:cubicBezTo>
                    <a:pt x="1" y="0"/>
                    <a:pt x="922" y="10466"/>
                    <a:pt x="922" y="10466"/>
                  </a:cubicBezTo>
                  <a:cubicBezTo>
                    <a:pt x="1219" y="10517"/>
                    <a:pt x="1516" y="10542"/>
                    <a:pt x="1810" y="10542"/>
                  </a:cubicBezTo>
                  <a:cubicBezTo>
                    <a:pt x="7053" y="10542"/>
                    <a:pt x="11713" y="2775"/>
                    <a:pt x="11713" y="2775"/>
                  </a:cubicBezTo>
                  <a:cubicBezTo>
                    <a:pt x="11925" y="10770"/>
                    <a:pt x="18886" y="13687"/>
                    <a:pt x="18886" y="13687"/>
                  </a:cubicBezTo>
                  <a:cubicBezTo>
                    <a:pt x="23719" y="891"/>
                    <a:pt x="11986" y="617"/>
                    <a:pt x="11986" y="617"/>
                  </a:cubicBezTo>
                  <a:cubicBezTo>
                    <a:pt x="10536" y="189"/>
                    <a:pt x="9274" y="0"/>
                    <a:pt x="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9"/>
            <p:cNvSpPr/>
            <p:nvPr/>
          </p:nvSpPr>
          <p:spPr>
            <a:xfrm>
              <a:off x="2327050" y="2921525"/>
              <a:ext cx="242450" cy="217925"/>
            </a:xfrm>
            <a:custGeom>
              <a:avLst/>
              <a:gdLst/>
              <a:ahLst/>
              <a:cxnLst/>
              <a:rect l="l" t="t" r="r" b="b"/>
              <a:pathLst>
                <a:path w="9698" h="8717" extrusionOk="0">
                  <a:moveTo>
                    <a:pt x="4349" y="1"/>
                  </a:moveTo>
                  <a:cubicBezTo>
                    <a:pt x="3338" y="1"/>
                    <a:pt x="2428" y="381"/>
                    <a:pt x="1885" y="1147"/>
                  </a:cubicBezTo>
                  <a:cubicBezTo>
                    <a:pt x="882" y="2575"/>
                    <a:pt x="1" y="6983"/>
                    <a:pt x="1855" y="8320"/>
                  </a:cubicBezTo>
                  <a:cubicBezTo>
                    <a:pt x="2250" y="8598"/>
                    <a:pt x="2738" y="8717"/>
                    <a:pt x="3272" y="8717"/>
                  </a:cubicBezTo>
                  <a:cubicBezTo>
                    <a:pt x="5248" y="8717"/>
                    <a:pt x="7850" y="7098"/>
                    <a:pt x="8664" y="5949"/>
                  </a:cubicBezTo>
                  <a:cubicBezTo>
                    <a:pt x="9697" y="4521"/>
                    <a:pt x="8998" y="2271"/>
                    <a:pt x="7144" y="934"/>
                  </a:cubicBezTo>
                  <a:cubicBezTo>
                    <a:pt x="6263" y="313"/>
                    <a:pt x="5265"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2217625" y="3339250"/>
              <a:ext cx="53225" cy="44850"/>
            </a:xfrm>
            <a:custGeom>
              <a:avLst/>
              <a:gdLst/>
              <a:ahLst/>
              <a:cxnLst/>
              <a:rect l="l" t="t" r="r" b="b"/>
              <a:pathLst>
                <a:path w="2129" h="1794" fill="none" extrusionOk="0">
                  <a:moveTo>
                    <a:pt x="1" y="1247"/>
                  </a:moveTo>
                  <a:cubicBezTo>
                    <a:pt x="1" y="1247"/>
                    <a:pt x="1521" y="0"/>
                    <a:pt x="2129" y="1794"/>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2406075" y="3384075"/>
              <a:ext cx="53225" cy="37275"/>
            </a:xfrm>
            <a:custGeom>
              <a:avLst/>
              <a:gdLst/>
              <a:ahLst/>
              <a:cxnLst/>
              <a:rect l="l" t="t" r="r" b="b"/>
              <a:pathLst>
                <a:path w="2129" h="1491" fill="none" extrusionOk="0">
                  <a:moveTo>
                    <a:pt x="1" y="1064"/>
                  </a:moveTo>
                  <a:cubicBezTo>
                    <a:pt x="1" y="1064"/>
                    <a:pt x="1430" y="1"/>
                    <a:pt x="2129" y="149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9"/>
            <p:cNvSpPr/>
            <p:nvPr/>
          </p:nvSpPr>
          <p:spPr>
            <a:xfrm>
              <a:off x="2165200" y="3846850"/>
              <a:ext cx="476475" cy="775875"/>
            </a:xfrm>
            <a:custGeom>
              <a:avLst/>
              <a:gdLst/>
              <a:ahLst/>
              <a:cxnLst/>
              <a:rect l="l" t="t" r="r" b="b"/>
              <a:pathLst>
                <a:path w="19059" h="31035" extrusionOk="0">
                  <a:moveTo>
                    <a:pt x="19059" y="21916"/>
                  </a:moveTo>
                  <a:cubicBezTo>
                    <a:pt x="19059" y="21916"/>
                    <a:pt x="14195" y="11642"/>
                    <a:pt x="10396" y="5685"/>
                  </a:cubicBezTo>
                  <a:lnTo>
                    <a:pt x="8633" y="365"/>
                  </a:lnTo>
                  <a:cubicBezTo>
                    <a:pt x="8633" y="365"/>
                    <a:pt x="2736" y="1"/>
                    <a:pt x="1490" y="1368"/>
                  </a:cubicBezTo>
                  <a:cubicBezTo>
                    <a:pt x="244" y="2736"/>
                    <a:pt x="1" y="4317"/>
                    <a:pt x="152" y="6171"/>
                  </a:cubicBezTo>
                  <a:cubicBezTo>
                    <a:pt x="304" y="8055"/>
                    <a:pt x="4043" y="9606"/>
                    <a:pt x="4043" y="9606"/>
                  </a:cubicBezTo>
                  <a:cubicBezTo>
                    <a:pt x="4043" y="9606"/>
                    <a:pt x="6779" y="24104"/>
                    <a:pt x="11551" y="26992"/>
                  </a:cubicBezTo>
                  <a:cubicBezTo>
                    <a:pt x="18299" y="31034"/>
                    <a:pt x="19059" y="21916"/>
                    <a:pt x="19059" y="21916"/>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9"/>
            <p:cNvSpPr/>
            <p:nvPr/>
          </p:nvSpPr>
          <p:spPr>
            <a:xfrm>
              <a:off x="2182675" y="3901575"/>
              <a:ext cx="76025" cy="15975"/>
            </a:xfrm>
            <a:custGeom>
              <a:avLst/>
              <a:gdLst/>
              <a:ahLst/>
              <a:cxnLst/>
              <a:rect l="l" t="t" r="r" b="b"/>
              <a:pathLst>
                <a:path w="3041" h="639" fill="none" extrusionOk="0">
                  <a:moveTo>
                    <a:pt x="1" y="638"/>
                  </a:moveTo>
                  <a:cubicBezTo>
                    <a:pt x="1" y="638"/>
                    <a:pt x="1186" y="0"/>
                    <a:pt x="3040" y="3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p:nvPr/>
          </p:nvSpPr>
          <p:spPr>
            <a:xfrm>
              <a:off x="2168250" y="3947925"/>
              <a:ext cx="82075" cy="9900"/>
            </a:xfrm>
            <a:custGeom>
              <a:avLst/>
              <a:gdLst/>
              <a:ahLst/>
              <a:cxnLst/>
              <a:rect l="l" t="t" r="r" b="b"/>
              <a:pathLst>
                <a:path w="3283" h="396" fill="none" extrusionOk="0">
                  <a:moveTo>
                    <a:pt x="0" y="395"/>
                  </a:moveTo>
                  <a:cubicBezTo>
                    <a:pt x="0" y="395"/>
                    <a:pt x="2432" y="0"/>
                    <a:pt x="3283" y="213"/>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9"/>
            <p:cNvSpPr/>
            <p:nvPr/>
          </p:nvSpPr>
          <p:spPr>
            <a:xfrm>
              <a:off x="2175850" y="4017075"/>
              <a:ext cx="65375" cy="2300"/>
            </a:xfrm>
            <a:custGeom>
              <a:avLst/>
              <a:gdLst/>
              <a:ahLst/>
              <a:cxnLst/>
              <a:rect l="l" t="t" r="r" b="b"/>
              <a:pathLst>
                <a:path w="2615" h="92" fill="none" extrusionOk="0">
                  <a:moveTo>
                    <a:pt x="0" y="91"/>
                  </a:moveTo>
                  <a:lnTo>
                    <a:pt x="2614" y="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9"/>
            <p:cNvSpPr/>
            <p:nvPr/>
          </p:nvSpPr>
          <p:spPr>
            <a:xfrm>
              <a:off x="2424325" y="3988950"/>
              <a:ext cx="187725" cy="345025"/>
            </a:xfrm>
            <a:custGeom>
              <a:avLst/>
              <a:gdLst/>
              <a:ahLst/>
              <a:cxnLst/>
              <a:rect l="l" t="t" r="r" b="b"/>
              <a:pathLst>
                <a:path w="7509" h="13801" fill="none" extrusionOk="0">
                  <a:moveTo>
                    <a:pt x="0" y="1"/>
                  </a:moveTo>
                  <a:lnTo>
                    <a:pt x="7508" y="1380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9"/>
          <p:cNvGrpSpPr/>
          <p:nvPr/>
        </p:nvGrpSpPr>
        <p:grpSpPr>
          <a:xfrm>
            <a:off x="5577296" y="2190747"/>
            <a:ext cx="2828423" cy="2591172"/>
            <a:chOff x="5701032" y="2381650"/>
            <a:chExt cx="2905118" cy="2661434"/>
          </a:xfrm>
        </p:grpSpPr>
        <p:sp>
          <p:nvSpPr>
            <p:cNvPr id="259" name="Google Shape;259;p39"/>
            <p:cNvSpPr/>
            <p:nvPr/>
          </p:nvSpPr>
          <p:spPr>
            <a:xfrm flipH="1">
              <a:off x="5701032" y="3239749"/>
              <a:ext cx="2355916" cy="1803335"/>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7797775" y="2381650"/>
              <a:ext cx="808375" cy="1715200"/>
            </a:xfrm>
            <a:custGeom>
              <a:avLst/>
              <a:gdLst/>
              <a:ahLst/>
              <a:cxnLst/>
              <a:rect l="l" t="t" r="r" b="b"/>
              <a:pathLst>
                <a:path w="32335" h="68608" extrusionOk="0">
                  <a:moveTo>
                    <a:pt x="0" y="0"/>
                  </a:moveTo>
                  <a:cubicBezTo>
                    <a:pt x="5668" y="8502"/>
                    <a:pt x="13869" y="15232"/>
                    <a:pt x="18938" y="24103"/>
                  </a:cubicBezTo>
                  <a:cubicBezTo>
                    <a:pt x="22693" y="30674"/>
                    <a:pt x="23992" y="38381"/>
                    <a:pt x="26973" y="45337"/>
                  </a:cubicBezTo>
                  <a:cubicBezTo>
                    <a:pt x="29478" y="51182"/>
                    <a:pt x="32927" y="57392"/>
                    <a:pt x="32138" y="63702"/>
                  </a:cubicBezTo>
                  <a:cubicBezTo>
                    <a:pt x="31525" y="68605"/>
                    <a:pt x="22210" y="69643"/>
                    <a:pt x="17791" y="67432"/>
                  </a:cubicBezTo>
                  <a:cubicBezTo>
                    <a:pt x="14585" y="65828"/>
                    <a:pt x="12580" y="62505"/>
                    <a:pt x="10043" y="59972"/>
                  </a:cubicBezTo>
                </a:path>
              </a:pathLst>
            </a:custGeom>
            <a:noFill/>
            <a:ln w="9525" cap="flat" cmpd="sng">
              <a:solidFill>
                <a:schemeClr val="lt1"/>
              </a:solidFill>
              <a:prstDash val="solid"/>
              <a:round/>
              <a:headEnd type="none" w="med" len="med"/>
              <a:tailEnd type="none" w="med" len="med"/>
            </a:ln>
          </p:spPr>
        </p:sp>
      </p:grpSp>
      <p:grpSp>
        <p:nvGrpSpPr>
          <p:cNvPr id="261" name="Google Shape;261;p39"/>
          <p:cNvGrpSpPr/>
          <p:nvPr/>
        </p:nvGrpSpPr>
        <p:grpSpPr>
          <a:xfrm>
            <a:off x="2721375" y="235200"/>
            <a:ext cx="2257058" cy="1384056"/>
            <a:chOff x="4335875" y="50225"/>
            <a:chExt cx="2257058" cy="1384056"/>
          </a:xfrm>
        </p:grpSpPr>
        <p:sp>
          <p:nvSpPr>
            <p:cNvPr id="262" name="Google Shape;262;p39"/>
            <p:cNvSpPr/>
            <p:nvPr/>
          </p:nvSpPr>
          <p:spPr>
            <a:xfrm>
              <a:off x="4335875" y="50225"/>
              <a:ext cx="2219866" cy="1282595"/>
            </a:xfrm>
            <a:custGeom>
              <a:avLst/>
              <a:gdLst/>
              <a:ahLst/>
              <a:cxnLst/>
              <a:rect l="l" t="t" r="r" b="b"/>
              <a:pathLst>
                <a:path w="64592" h="37320" extrusionOk="0">
                  <a:moveTo>
                    <a:pt x="35108" y="2517"/>
                  </a:moveTo>
                  <a:cubicBezTo>
                    <a:pt x="35503" y="3550"/>
                    <a:pt x="35807" y="4918"/>
                    <a:pt x="36111" y="6407"/>
                  </a:cubicBezTo>
                  <a:lnTo>
                    <a:pt x="36232" y="6954"/>
                  </a:lnTo>
                  <a:cubicBezTo>
                    <a:pt x="35776" y="6711"/>
                    <a:pt x="35320" y="6559"/>
                    <a:pt x="34834" y="6468"/>
                  </a:cubicBezTo>
                  <a:cubicBezTo>
                    <a:pt x="34566" y="6433"/>
                    <a:pt x="34282" y="6416"/>
                    <a:pt x="33988" y="6416"/>
                  </a:cubicBezTo>
                  <a:cubicBezTo>
                    <a:pt x="32478" y="6416"/>
                    <a:pt x="30676" y="6860"/>
                    <a:pt x="29150" y="7623"/>
                  </a:cubicBezTo>
                  <a:cubicBezTo>
                    <a:pt x="28624" y="7422"/>
                    <a:pt x="28044" y="7308"/>
                    <a:pt x="27412" y="7308"/>
                  </a:cubicBezTo>
                  <a:cubicBezTo>
                    <a:pt x="26802" y="7308"/>
                    <a:pt x="26144" y="7414"/>
                    <a:pt x="25442" y="7653"/>
                  </a:cubicBezTo>
                  <a:cubicBezTo>
                    <a:pt x="25016" y="7805"/>
                    <a:pt x="24682" y="7957"/>
                    <a:pt x="24347" y="8140"/>
                  </a:cubicBezTo>
                  <a:cubicBezTo>
                    <a:pt x="24378" y="8018"/>
                    <a:pt x="24378" y="7866"/>
                    <a:pt x="24439" y="7775"/>
                  </a:cubicBezTo>
                  <a:cubicBezTo>
                    <a:pt x="24773" y="6316"/>
                    <a:pt x="25776" y="5100"/>
                    <a:pt x="27478" y="4188"/>
                  </a:cubicBezTo>
                  <a:cubicBezTo>
                    <a:pt x="29393" y="3124"/>
                    <a:pt x="32038" y="2608"/>
                    <a:pt x="34834" y="2608"/>
                  </a:cubicBezTo>
                  <a:cubicBezTo>
                    <a:pt x="34895" y="2608"/>
                    <a:pt x="34986" y="2608"/>
                    <a:pt x="35108" y="2517"/>
                  </a:cubicBezTo>
                  <a:close/>
                  <a:moveTo>
                    <a:pt x="35472" y="2577"/>
                  </a:moveTo>
                  <a:cubicBezTo>
                    <a:pt x="38056" y="2669"/>
                    <a:pt x="40792" y="3155"/>
                    <a:pt x="43345" y="4097"/>
                  </a:cubicBezTo>
                  <a:cubicBezTo>
                    <a:pt x="45837" y="5070"/>
                    <a:pt x="47205" y="6042"/>
                    <a:pt x="47934" y="7106"/>
                  </a:cubicBezTo>
                  <a:cubicBezTo>
                    <a:pt x="46810" y="7471"/>
                    <a:pt x="45746" y="7988"/>
                    <a:pt x="44834" y="8626"/>
                  </a:cubicBezTo>
                  <a:cubicBezTo>
                    <a:pt x="43527" y="7319"/>
                    <a:pt x="41916" y="6498"/>
                    <a:pt x="40427" y="6498"/>
                  </a:cubicBezTo>
                  <a:cubicBezTo>
                    <a:pt x="39424" y="6498"/>
                    <a:pt x="38147" y="6894"/>
                    <a:pt x="36931" y="7532"/>
                  </a:cubicBezTo>
                  <a:cubicBezTo>
                    <a:pt x="36840" y="7471"/>
                    <a:pt x="36718" y="7380"/>
                    <a:pt x="36658" y="7319"/>
                  </a:cubicBezTo>
                  <a:cubicBezTo>
                    <a:pt x="36627" y="7015"/>
                    <a:pt x="36536" y="6650"/>
                    <a:pt x="36475" y="6346"/>
                  </a:cubicBezTo>
                  <a:cubicBezTo>
                    <a:pt x="36171" y="4948"/>
                    <a:pt x="35867" y="3611"/>
                    <a:pt x="35472" y="2577"/>
                  </a:cubicBezTo>
                  <a:close/>
                  <a:moveTo>
                    <a:pt x="13223" y="8383"/>
                  </a:moveTo>
                  <a:cubicBezTo>
                    <a:pt x="15381" y="8383"/>
                    <a:pt x="16779" y="9751"/>
                    <a:pt x="16840" y="9903"/>
                  </a:cubicBezTo>
                  <a:lnTo>
                    <a:pt x="16870" y="9933"/>
                  </a:lnTo>
                  <a:lnTo>
                    <a:pt x="16900" y="9933"/>
                  </a:lnTo>
                  <a:cubicBezTo>
                    <a:pt x="16931" y="9933"/>
                    <a:pt x="17052" y="9963"/>
                    <a:pt x="17052" y="10055"/>
                  </a:cubicBezTo>
                  <a:cubicBezTo>
                    <a:pt x="17083" y="10085"/>
                    <a:pt x="17083" y="10359"/>
                    <a:pt x="16293" y="10967"/>
                  </a:cubicBezTo>
                  <a:cubicBezTo>
                    <a:pt x="15849" y="11307"/>
                    <a:pt x="15521" y="11419"/>
                    <a:pt x="15146" y="11419"/>
                  </a:cubicBezTo>
                  <a:cubicBezTo>
                    <a:pt x="14853" y="11419"/>
                    <a:pt x="14531" y="11351"/>
                    <a:pt x="14104" y="11271"/>
                  </a:cubicBezTo>
                  <a:cubicBezTo>
                    <a:pt x="13375" y="11119"/>
                    <a:pt x="12402" y="10906"/>
                    <a:pt x="10882" y="10906"/>
                  </a:cubicBezTo>
                  <a:cubicBezTo>
                    <a:pt x="9545" y="10906"/>
                    <a:pt x="8511" y="11878"/>
                    <a:pt x="7751" y="12881"/>
                  </a:cubicBezTo>
                  <a:cubicBezTo>
                    <a:pt x="7903" y="11726"/>
                    <a:pt x="8390" y="10571"/>
                    <a:pt x="9545" y="9751"/>
                  </a:cubicBezTo>
                  <a:cubicBezTo>
                    <a:pt x="10913" y="8717"/>
                    <a:pt x="12159" y="8383"/>
                    <a:pt x="13223" y="8383"/>
                  </a:cubicBezTo>
                  <a:close/>
                  <a:moveTo>
                    <a:pt x="36899" y="8096"/>
                  </a:moveTo>
                  <a:cubicBezTo>
                    <a:pt x="36901" y="8096"/>
                    <a:pt x="36901" y="8099"/>
                    <a:pt x="36901" y="8109"/>
                  </a:cubicBezTo>
                  <a:cubicBezTo>
                    <a:pt x="37235" y="8413"/>
                    <a:pt x="37539" y="8778"/>
                    <a:pt x="37813" y="9204"/>
                  </a:cubicBezTo>
                  <a:cubicBezTo>
                    <a:pt x="38785" y="10723"/>
                    <a:pt x="39272" y="12669"/>
                    <a:pt x="39059" y="14036"/>
                  </a:cubicBezTo>
                  <a:cubicBezTo>
                    <a:pt x="37965" y="12274"/>
                    <a:pt x="37296" y="10146"/>
                    <a:pt x="36840" y="8109"/>
                  </a:cubicBezTo>
                  <a:cubicBezTo>
                    <a:pt x="36881" y="8109"/>
                    <a:pt x="36894" y="8096"/>
                    <a:pt x="36899" y="8096"/>
                  </a:cubicBezTo>
                  <a:close/>
                  <a:moveTo>
                    <a:pt x="29180" y="8079"/>
                  </a:moveTo>
                  <a:cubicBezTo>
                    <a:pt x="30335" y="8565"/>
                    <a:pt x="31217" y="9477"/>
                    <a:pt x="31764" y="10419"/>
                  </a:cubicBezTo>
                  <a:cubicBezTo>
                    <a:pt x="32676" y="12122"/>
                    <a:pt x="32676" y="14006"/>
                    <a:pt x="31673" y="14796"/>
                  </a:cubicBezTo>
                  <a:cubicBezTo>
                    <a:pt x="31006" y="15352"/>
                    <a:pt x="30215" y="15637"/>
                    <a:pt x="29409" y="15637"/>
                  </a:cubicBezTo>
                  <a:cubicBezTo>
                    <a:pt x="28893" y="15637"/>
                    <a:pt x="28372" y="15520"/>
                    <a:pt x="27873" y="15283"/>
                  </a:cubicBezTo>
                  <a:cubicBezTo>
                    <a:pt x="26627" y="14705"/>
                    <a:pt x="25898" y="13459"/>
                    <a:pt x="25898" y="11970"/>
                  </a:cubicBezTo>
                  <a:cubicBezTo>
                    <a:pt x="25898" y="11027"/>
                    <a:pt x="26445" y="10055"/>
                    <a:pt x="27417" y="9204"/>
                  </a:cubicBezTo>
                  <a:cubicBezTo>
                    <a:pt x="27904" y="8778"/>
                    <a:pt x="28542" y="8383"/>
                    <a:pt x="29180" y="8079"/>
                  </a:cubicBezTo>
                  <a:close/>
                  <a:moveTo>
                    <a:pt x="31338" y="358"/>
                  </a:moveTo>
                  <a:cubicBezTo>
                    <a:pt x="32433" y="358"/>
                    <a:pt x="33375" y="571"/>
                    <a:pt x="34013" y="997"/>
                  </a:cubicBezTo>
                  <a:cubicBezTo>
                    <a:pt x="34378" y="1270"/>
                    <a:pt x="34652" y="1696"/>
                    <a:pt x="34925" y="2213"/>
                  </a:cubicBezTo>
                  <a:cubicBezTo>
                    <a:pt x="34849" y="2212"/>
                    <a:pt x="34773" y="2211"/>
                    <a:pt x="34698" y="2211"/>
                  </a:cubicBezTo>
                  <a:cubicBezTo>
                    <a:pt x="31896" y="2211"/>
                    <a:pt x="29278" y="2759"/>
                    <a:pt x="27265" y="3854"/>
                  </a:cubicBezTo>
                  <a:cubicBezTo>
                    <a:pt x="25502" y="4796"/>
                    <a:pt x="24378" y="6134"/>
                    <a:pt x="24043" y="7684"/>
                  </a:cubicBezTo>
                  <a:cubicBezTo>
                    <a:pt x="23983" y="7957"/>
                    <a:pt x="23922" y="8170"/>
                    <a:pt x="23891" y="8413"/>
                  </a:cubicBezTo>
                  <a:cubicBezTo>
                    <a:pt x="21186" y="10146"/>
                    <a:pt x="20822" y="13307"/>
                    <a:pt x="20518" y="15982"/>
                  </a:cubicBezTo>
                  <a:cubicBezTo>
                    <a:pt x="18724" y="12729"/>
                    <a:pt x="17691" y="8383"/>
                    <a:pt x="20366" y="5435"/>
                  </a:cubicBezTo>
                  <a:cubicBezTo>
                    <a:pt x="23284" y="2213"/>
                    <a:pt x="28086" y="358"/>
                    <a:pt x="31338" y="358"/>
                  </a:cubicBezTo>
                  <a:close/>
                  <a:moveTo>
                    <a:pt x="36506" y="8322"/>
                  </a:moveTo>
                  <a:cubicBezTo>
                    <a:pt x="36992" y="10511"/>
                    <a:pt x="37691" y="12729"/>
                    <a:pt x="38937" y="14523"/>
                  </a:cubicBezTo>
                  <a:cubicBezTo>
                    <a:pt x="38542" y="15678"/>
                    <a:pt x="37539" y="16499"/>
                    <a:pt x="36536" y="16499"/>
                  </a:cubicBezTo>
                  <a:cubicBezTo>
                    <a:pt x="35472" y="16499"/>
                    <a:pt x="34652" y="15587"/>
                    <a:pt x="34196" y="13915"/>
                  </a:cubicBezTo>
                  <a:cubicBezTo>
                    <a:pt x="33709" y="12061"/>
                    <a:pt x="34378" y="10602"/>
                    <a:pt x="35077" y="9751"/>
                  </a:cubicBezTo>
                  <a:cubicBezTo>
                    <a:pt x="35472" y="9173"/>
                    <a:pt x="35989" y="8717"/>
                    <a:pt x="36506" y="8322"/>
                  </a:cubicBezTo>
                  <a:close/>
                  <a:moveTo>
                    <a:pt x="50501" y="6922"/>
                  </a:moveTo>
                  <a:cubicBezTo>
                    <a:pt x="52216" y="6922"/>
                    <a:pt x="54178" y="8030"/>
                    <a:pt x="55837" y="9994"/>
                  </a:cubicBezTo>
                  <a:cubicBezTo>
                    <a:pt x="56111" y="10267"/>
                    <a:pt x="56354" y="10571"/>
                    <a:pt x="56536" y="10875"/>
                  </a:cubicBezTo>
                  <a:cubicBezTo>
                    <a:pt x="55746" y="11179"/>
                    <a:pt x="54895" y="11726"/>
                    <a:pt x="53983" y="12517"/>
                  </a:cubicBezTo>
                  <a:cubicBezTo>
                    <a:pt x="53041" y="13398"/>
                    <a:pt x="52251" y="14219"/>
                    <a:pt x="51552" y="14979"/>
                  </a:cubicBezTo>
                  <a:cubicBezTo>
                    <a:pt x="50974" y="15617"/>
                    <a:pt x="50457" y="16195"/>
                    <a:pt x="49910" y="16681"/>
                  </a:cubicBezTo>
                  <a:cubicBezTo>
                    <a:pt x="49606" y="16316"/>
                    <a:pt x="49393" y="15860"/>
                    <a:pt x="49242" y="15374"/>
                  </a:cubicBezTo>
                  <a:cubicBezTo>
                    <a:pt x="48816" y="14067"/>
                    <a:pt x="48938" y="12790"/>
                    <a:pt x="48998" y="11514"/>
                  </a:cubicBezTo>
                  <a:cubicBezTo>
                    <a:pt x="49120" y="10085"/>
                    <a:pt x="49211" y="8687"/>
                    <a:pt x="48512" y="7349"/>
                  </a:cubicBezTo>
                  <a:cubicBezTo>
                    <a:pt x="48998" y="7197"/>
                    <a:pt x="49515" y="7076"/>
                    <a:pt x="50001" y="6954"/>
                  </a:cubicBezTo>
                  <a:cubicBezTo>
                    <a:pt x="50165" y="6932"/>
                    <a:pt x="50332" y="6922"/>
                    <a:pt x="50501" y="6922"/>
                  </a:cubicBezTo>
                  <a:close/>
                  <a:moveTo>
                    <a:pt x="44804" y="9173"/>
                  </a:moveTo>
                  <a:cubicBezTo>
                    <a:pt x="46172" y="10754"/>
                    <a:pt x="46810" y="12821"/>
                    <a:pt x="46567" y="14948"/>
                  </a:cubicBezTo>
                  <a:cubicBezTo>
                    <a:pt x="46384" y="16590"/>
                    <a:pt x="45807" y="17502"/>
                    <a:pt x="45017" y="17502"/>
                  </a:cubicBezTo>
                  <a:cubicBezTo>
                    <a:pt x="43953" y="17502"/>
                    <a:pt x="42554" y="15891"/>
                    <a:pt x="42372" y="13793"/>
                  </a:cubicBezTo>
                  <a:cubicBezTo>
                    <a:pt x="42159" y="11970"/>
                    <a:pt x="43193" y="10389"/>
                    <a:pt x="44804" y="9173"/>
                  </a:cubicBezTo>
                  <a:close/>
                  <a:moveTo>
                    <a:pt x="40427" y="6924"/>
                  </a:moveTo>
                  <a:cubicBezTo>
                    <a:pt x="41795" y="6924"/>
                    <a:pt x="43345" y="7684"/>
                    <a:pt x="44530" y="8900"/>
                  </a:cubicBezTo>
                  <a:cubicBezTo>
                    <a:pt x="42858" y="10207"/>
                    <a:pt x="41795" y="11939"/>
                    <a:pt x="41977" y="13885"/>
                  </a:cubicBezTo>
                  <a:cubicBezTo>
                    <a:pt x="42159" y="15465"/>
                    <a:pt x="43041" y="16985"/>
                    <a:pt x="44074" y="17593"/>
                  </a:cubicBezTo>
                  <a:cubicBezTo>
                    <a:pt x="43588" y="17441"/>
                    <a:pt x="43041" y="17228"/>
                    <a:pt x="42463" y="16985"/>
                  </a:cubicBezTo>
                  <a:cubicBezTo>
                    <a:pt x="41156" y="16438"/>
                    <a:pt x="40153" y="15526"/>
                    <a:pt x="39363" y="14462"/>
                  </a:cubicBezTo>
                  <a:cubicBezTo>
                    <a:pt x="39788" y="12973"/>
                    <a:pt x="39272" y="10723"/>
                    <a:pt x="38086" y="8991"/>
                  </a:cubicBezTo>
                  <a:cubicBezTo>
                    <a:pt x="37843" y="8565"/>
                    <a:pt x="37539" y="8170"/>
                    <a:pt x="37235" y="7866"/>
                  </a:cubicBezTo>
                  <a:cubicBezTo>
                    <a:pt x="38329" y="7258"/>
                    <a:pt x="39515" y="6924"/>
                    <a:pt x="40427" y="6924"/>
                  </a:cubicBezTo>
                  <a:close/>
                  <a:moveTo>
                    <a:pt x="48086" y="7410"/>
                  </a:moveTo>
                  <a:cubicBezTo>
                    <a:pt x="48816" y="8687"/>
                    <a:pt x="48694" y="10055"/>
                    <a:pt x="48603" y="11483"/>
                  </a:cubicBezTo>
                  <a:cubicBezTo>
                    <a:pt x="48482" y="12790"/>
                    <a:pt x="48390" y="14097"/>
                    <a:pt x="48816" y="15465"/>
                  </a:cubicBezTo>
                  <a:cubicBezTo>
                    <a:pt x="48998" y="16012"/>
                    <a:pt x="49272" y="16499"/>
                    <a:pt x="49576" y="16924"/>
                  </a:cubicBezTo>
                  <a:cubicBezTo>
                    <a:pt x="48751" y="17615"/>
                    <a:pt x="47828" y="18045"/>
                    <a:pt x="46591" y="18045"/>
                  </a:cubicBezTo>
                  <a:cubicBezTo>
                    <a:pt x="46142" y="18045"/>
                    <a:pt x="45651" y="17988"/>
                    <a:pt x="45108" y="17866"/>
                  </a:cubicBezTo>
                  <a:cubicBezTo>
                    <a:pt x="45716" y="17836"/>
                    <a:pt x="46658" y="17380"/>
                    <a:pt x="46931" y="14979"/>
                  </a:cubicBezTo>
                  <a:cubicBezTo>
                    <a:pt x="47175" y="12729"/>
                    <a:pt x="46506" y="10571"/>
                    <a:pt x="45047" y="8900"/>
                  </a:cubicBezTo>
                  <a:cubicBezTo>
                    <a:pt x="45928" y="8292"/>
                    <a:pt x="46992" y="7775"/>
                    <a:pt x="48086" y="7410"/>
                  </a:cubicBezTo>
                  <a:close/>
                  <a:moveTo>
                    <a:pt x="56719" y="11271"/>
                  </a:moveTo>
                  <a:cubicBezTo>
                    <a:pt x="57935" y="13155"/>
                    <a:pt x="58512" y="15131"/>
                    <a:pt x="58056" y="16438"/>
                  </a:cubicBezTo>
                  <a:cubicBezTo>
                    <a:pt x="57615" y="17762"/>
                    <a:pt x="56090" y="18659"/>
                    <a:pt x="54255" y="18659"/>
                  </a:cubicBezTo>
                  <a:cubicBezTo>
                    <a:pt x="54195" y="18659"/>
                    <a:pt x="54135" y="18659"/>
                    <a:pt x="54074" y="18657"/>
                  </a:cubicBezTo>
                  <a:cubicBezTo>
                    <a:pt x="52767" y="18626"/>
                    <a:pt x="51217" y="18170"/>
                    <a:pt x="50153" y="16985"/>
                  </a:cubicBezTo>
                  <a:cubicBezTo>
                    <a:pt x="50670" y="16499"/>
                    <a:pt x="51217" y="15891"/>
                    <a:pt x="51825" y="15252"/>
                  </a:cubicBezTo>
                  <a:cubicBezTo>
                    <a:pt x="52494" y="14492"/>
                    <a:pt x="53254" y="13641"/>
                    <a:pt x="54226" y="12821"/>
                  </a:cubicBezTo>
                  <a:cubicBezTo>
                    <a:pt x="55138" y="12030"/>
                    <a:pt x="55929" y="11514"/>
                    <a:pt x="56719" y="11271"/>
                  </a:cubicBezTo>
                  <a:close/>
                  <a:moveTo>
                    <a:pt x="13959" y="13644"/>
                  </a:moveTo>
                  <a:cubicBezTo>
                    <a:pt x="14279" y="13644"/>
                    <a:pt x="14593" y="13691"/>
                    <a:pt x="14894" y="13793"/>
                  </a:cubicBezTo>
                  <a:cubicBezTo>
                    <a:pt x="16475" y="14340"/>
                    <a:pt x="17022" y="15769"/>
                    <a:pt x="16870" y="16954"/>
                  </a:cubicBezTo>
                  <a:cubicBezTo>
                    <a:pt x="16688" y="18201"/>
                    <a:pt x="15624" y="19720"/>
                    <a:pt x="13223" y="19842"/>
                  </a:cubicBezTo>
                  <a:cubicBezTo>
                    <a:pt x="13155" y="19846"/>
                    <a:pt x="13088" y="19848"/>
                    <a:pt x="13021" y="19848"/>
                  </a:cubicBezTo>
                  <a:cubicBezTo>
                    <a:pt x="11448" y="19848"/>
                    <a:pt x="9896" y="18833"/>
                    <a:pt x="8876" y="17258"/>
                  </a:cubicBezTo>
                  <a:cubicBezTo>
                    <a:pt x="9089" y="16894"/>
                    <a:pt x="9302" y="16529"/>
                    <a:pt x="9575" y="16195"/>
                  </a:cubicBezTo>
                  <a:cubicBezTo>
                    <a:pt x="10637" y="14804"/>
                    <a:pt x="12373" y="13644"/>
                    <a:pt x="13959" y="13644"/>
                  </a:cubicBezTo>
                  <a:close/>
                  <a:moveTo>
                    <a:pt x="23861" y="8991"/>
                  </a:moveTo>
                  <a:lnTo>
                    <a:pt x="23861" y="8991"/>
                  </a:lnTo>
                  <a:cubicBezTo>
                    <a:pt x="23557" y="11271"/>
                    <a:pt x="23861" y="13033"/>
                    <a:pt x="24135" y="14675"/>
                  </a:cubicBezTo>
                  <a:cubicBezTo>
                    <a:pt x="24378" y="16225"/>
                    <a:pt x="24621" y="17684"/>
                    <a:pt x="24317" y="19356"/>
                  </a:cubicBezTo>
                  <a:cubicBezTo>
                    <a:pt x="24287" y="19508"/>
                    <a:pt x="24226" y="19690"/>
                    <a:pt x="24195" y="19872"/>
                  </a:cubicBezTo>
                  <a:cubicBezTo>
                    <a:pt x="23466" y="19629"/>
                    <a:pt x="22797" y="19113"/>
                    <a:pt x="22098" y="18322"/>
                  </a:cubicBezTo>
                  <a:cubicBezTo>
                    <a:pt x="21703" y="17806"/>
                    <a:pt x="21277" y="17198"/>
                    <a:pt x="20852" y="16529"/>
                  </a:cubicBezTo>
                  <a:cubicBezTo>
                    <a:pt x="20852" y="16377"/>
                    <a:pt x="20852" y="16286"/>
                    <a:pt x="20882" y="16195"/>
                  </a:cubicBezTo>
                  <a:cubicBezTo>
                    <a:pt x="21186" y="13702"/>
                    <a:pt x="21490" y="10693"/>
                    <a:pt x="23861" y="8991"/>
                  </a:cubicBezTo>
                  <a:close/>
                  <a:moveTo>
                    <a:pt x="32524" y="16772"/>
                  </a:moveTo>
                  <a:cubicBezTo>
                    <a:pt x="33284" y="16772"/>
                    <a:pt x="34074" y="16954"/>
                    <a:pt x="34804" y="17289"/>
                  </a:cubicBezTo>
                  <a:cubicBezTo>
                    <a:pt x="35898" y="17866"/>
                    <a:pt x="36901" y="18809"/>
                    <a:pt x="37661" y="20024"/>
                  </a:cubicBezTo>
                  <a:cubicBezTo>
                    <a:pt x="32341" y="19872"/>
                    <a:pt x="29332" y="19021"/>
                    <a:pt x="29180" y="18261"/>
                  </a:cubicBezTo>
                  <a:cubicBezTo>
                    <a:pt x="29150" y="17958"/>
                    <a:pt x="29606" y="17593"/>
                    <a:pt x="30427" y="17228"/>
                  </a:cubicBezTo>
                  <a:cubicBezTo>
                    <a:pt x="31126" y="16924"/>
                    <a:pt x="31825" y="16772"/>
                    <a:pt x="32524" y="16772"/>
                  </a:cubicBezTo>
                  <a:close/>
                  <a:moveTo>
                    <a:pt x="5014" y="19430"/>
                  </a:moveTo>
                  <a:cubicBezTo>
                    <a:pt x="5826" y="19430"/>
                    <a:pt x="6454" y="19781"/>
                    <a:pt x="6718" y="20268"/>
                  </a:cubicBezTo>
                  <a:cubicBezTo>
                    <a:pt x="7022" y="20845"/>
                    <a:pt x="6779" y="21453"/>
                    <a:pt x="6110" y="21939"/>
                  </a:cubicBezTo>
                  <a:cubicBezTo>
                    <a:pt x="5457" y="22400"/>
                    <a:pt x="4744" y="22630"/>
                    <a:pt x="4093" y="22630"/>
                  </a:cubicBezTo>
                  <a:cubicBezTo>
                    <a:pt x="3713" y="22630"/>
                    <a:pt x="3354" y="22552"/>
                    <a:pt x="3040" y="22395"/>
                  </a:cubicBezTo>
                  <a:cubicBezTo>
                    <a:pt x="2614" y="22213"/>
                    <a:pt x="2311" y="21848"/>
                    <a:pt x="2098" y="21453"/>
                  </a:cubicBezTo>
                  <a:cubicBezTo>
                    <a:pt x="2554" y="20572"/>
                    <a:pt x="3070" y="19994"/>
                    <a:pt x="3678" y="19720"/>
                  </a:cubicBezTo>
                  <a:cubicBezTo>
                    <a:pt x="4155" y="19518"/>
                    <a:pt x="4607" y="19430"/>
                    <a:pt x="5014" y="19430"/>
                  </a:cubicBezTo>
                  <a:close/>
                  <a:moveTo>
                    <a:pt x="47874" y="21301"/>
                  </a:moveTo>
                  <a:cubicBezTo>
                    <a:pt x="49667" y="21301"/>
                    <a:pt x="51035" y="21970"/>
                    <a:pt x="52433" y="22821"/>
                  </a:cubicBezTo>
                  <a:cubicBezTo>
                    <a:pt x="52433" y="22973"/>
                    <a:pt x="52403" y="23155"/>
                    <a:pt x="52342" y="23338"/>
                  </a:cubicBezTo>
                  <a:cubicBezTo>
                    <a:pt x="51977" y="24979"/>
                    <a:pt x="50062" y="26651"/>
                    <a:pt x="47175" y="26711"/>
                  </a:cubicBezTo>
                  <a:cubicBezTo>
                    <a:pt x="47080" y="26715"/>
                    <a:pt x="46986" y="26716"/>
                    <a:pt x="46894" y="26716"/>
                  </a:cubicBezTo>
                  <a:cubicBezTo>
                    <a:pt x="44329" y="26716"/>
                    <a:pt x="42823" y="25514"/>
                    <a:pt x="42676" y="24341"/>
                  </a:cubicBezTo>
                  <a:cubicBezTo>
                    <a:pt x="42524" y="23155"/>
                    <a:pt x="43649" y="22122"/>
                    <a:pt x="45746" y="21605"/>
                  </a:cubicBezTo>
                  <a:cubicBezTo>
                    <a:pt x="46506" y="21362"/>
                    <a:pt x="47235" y="21301"/>
                    <a:pt x="47874" y="21301"/>
                  </a:cubicBezTo>
                  <a:close/>
                  <a:moveTo>
                    <a:pt x="17967" y="24671"/>
                  </a:moveTo>
                  <a:cubicBezTo>
                    <a:pt x="19340" y="24671"/>
                    <a:pt x="20013" y="25228"/>
                    <a:pt x="20852" y="25952"/>
                  </a:cubicBezTo>
                  <a:lnTo>
                    <a:pt x="20974" y="26073"/>
                  </a:lnTo>
                  <a:cubicBezTo>
                    <a:pt x="20193" y="26577"/>
                    <a:pt x="19245" y="26872"/>
                    <a:pt x="18062" y="26872"/>
                  </a:cubicBezTo>
                  <a:cubicBezTo>
                    <a:pt x="17817" y="26872"/>
                    <a:pt x="17562" y="26859"/>
                    <a:pt x="17296" y="26833"/>
                  </a:cubicBezTo>
                  <a:cubicBezTo>
                    <a:pt x="16171" y="26711"/>
                    <a:pt x="15259" y="26408"/>
                    <a:pt x="14438" y="26043"/>
                  </a:cubicBezTo>
                  <a:cubicBezTo>
                    <a:pt x="15472" y="25283"/>
                    <a:pt x="16536" y="24736"/>
                    <a:pt x="17752" y="24675"/>
                  </a:cubicBezTo>
                  <a:cubicBezTo>
                    <a:pt x="17825" y="24672"/>
                    <a:pt x="17897" y="24671"/>
                    <a:pt x="17967" y="24671"/>
                  </a:cubicBezTo>
                  <a:close/>
                  <a:moveTo>
                    <a:pt x="24439" y="20359"/>
                  </a:moveTo>
                  <a:cubicBezTo>
                    <a:pt x="25199" y="20602"/>
                    <a:pt x="25958" y="20632"/>
                    <a:pt x="26718" y="20724"/>
                  </a:cubicBezTo>
                  <a:cubicBezTo>
                    <a:pt x="27995" y="20815"/>
                    <a:pt x="29332" y="20936"/>
                    <a:pt x="30670" y="21818"/>
                  </a:cubicBezTo>
                  <a:cubicBezTo>
                    <a:pt x="31794" y="22578"/>
                    <a:pt x="32220" y="23763"/>
                    <a:pt x="31794" y="24979"/>
                  </a:cubicBezTo>
                  <a:cubicBezTo>
                    <a:pt x="31318" y="26380"/>
                    <a:pt x="29550" y="27807"/>
                    <a:pt x="26824" y="27807"/>
                  </a:cubicBezTo>
                  <a:cubicBezTo>
                    <a:pt x="26593" y="27807"/>
                    <a:pt x="26355" y="27797"/>
                    <a:pt x="26110" y="27775"/>
                  </a:cubicBezTo>
                  <a:cubicBezTo>
                    <a:pt x="23709" y="27563"/>
                    <a:pt x="22524" y="26833"/>
                    <a:pt x="21581" y="26104"/>
                  </a:cubicBezTo>
                  <a:cubicBezTo>
                    <a:pt x="22767" y="25131"/>
                    <a:pt x="23770" y="23368"/>
                    <a:pt x="24439" y="20359"/>
                  </a:cubicBezTo>
                  <a:close/>
                  <a:moveTo>
                    <a:pt x="8025" y="23307"/>
                  </a:moveTo>
                  <a:cubicBezTo>
                    <a:pt x="9393" y="23307"/>
                    <a:pt x="10487" y="24067"/>
                    <a:pt x="11824" y="24918"/>
                  </a:cubicBezTo>
                  <a:cubicBezTo>
                    <a:pt x="12432" y="25313"/>
                    <a:pt x="13040" y="25739"/>
                    <a:pt x="13709" y="26104"/>
                  </a:cubicBezTo>
                  <a:cubicBezTo>
                    <a:pt x="13405" y="26347"/>
                    <a:pt x="13131" y="26559"/>
                    <a:pt x="12827" y="26803"/>
                  </a:cubicBezTo>
                  <a:cubicBezTo>
                    <a:pt x="11277" y="28018"/>
                    <a:pt x="9727" y="29265"/>
                    <a:pt x="7569" y="29842"/>
                  </a:cubicBezTo>
                  <a:cubicBezTo>
                    <a:pt x="7187" y="29935"/>
                    <a:pt x="6835" y="29977"/>
                    <a:pt x="6513" y="29977"/>
                  </a:cubicBezTo>
                  <a:cubicBezTo>
                    <a:pt x="5041" y="29977"/>
                    <a:pt x="4185" y="29104"/>
                    <a:pt x="3861" y="28231"/>
                  </a:cubicBezTo>
                  <a:cubicBezTo>
                    <a:pt x="3344" y="26803"/>
                    <a:pt x="3982" y="24766"/>
                    <a:pt x="6201" y="23763"/>
                  </a:cubicBezTo>
                  <a:cubicBezTo>
                    <a:pt x="6840" y="23429"/>
                    <a:pt x="7447" y="23307"/>
                    <a:pt x="8025" y="23307"/>
                  </a:cubicBezTo>
                  <a:close/>
                  <a:moveTo>
                    <a:pt x="42295" y="28843"/>
                  </a:moveTo>
                  <a:cubicBezTo>
                    <a:pt x="42823" y="28843"/>
                    <a:pt x="43442" y="28881"/>
                    <a:pt x="44196" y="28961"/>
                  </a:cubicBezTo>
                  <a:cubicBezTo>
                    <a:pt x="46111" y="29143"/>
                    <a:pt x="47722" y="29873"/>
                    <a:pt x="49242" y="30754"/>
                  </a:cubicBezTo>
                  <a:cubicBezTo>
                    <a:pt x="48299" y="31332"/>
                    <a:pt x="47296" y="31727"/>
                    <a:pt x="46232" y="31879"/>
                  </a:cubicBezTo>
                  <a:cubicBezTo>
                    <a:pt x="45873" y="31935"/>
                    <a:pt x="45536" y="31962"/>
                    <a:pt x="45220" y="31962"/>
                  </a:cubicBezTo>
                  <a:cubicBezTo>
                    <a:pt x="43129" y="31962"/>
                    <a:pt x="41936" y="30779"/>
                    <a:pt x="41065" y="28930"/>
                  </a:cubicBezTo>
                  <a:cubicBezTo>
                    <a:pt x="41424" y="28873"/>
                    <a:pt x="41823" y="28843"/>
                    <a:pt x="42295" y="28843"/>
                  </a:cubicBezTo>
                  <a:close/>
                  <a:moveTo>
                    <a:pt x="35613" y="27398"/>
                  </a:moveTo>
                  <a:cubicBezTo>
                    <a:pt x="35756" y="27398"/>
                    <a:pt x="35902" y="27402"/>
                    <a:pt x="36050" y="27411"/>
                  </a:cubicBezTo>
                  <a:cubicBezTo>
                    <a:pt x="37266" y="27471"/>
                    <a:pt x="38299" y="28170"/>
                    <a:pt x="38937" y="29265"/>
                  </a:cubicBezTo>
                  <a:cubicBezTo>
                    <a:pt x="38633" y="29508"/>
                    <a:pt x="38269" y="29721"/>
                    <a:pt x="37874" y="29994"/>
                  </a:cubicBezTo>
                  <a:cubicBezTo>
                    <a:pt x="37235" y="30450"/>
                    <a:pt x="36445" y="31028"/>
                    <a:pt x="35290" y="31666"/>
                  </a:cubicBezTo>
                  <a:cubicBezTo>
                    <a:pt x="34804" y="31970"/>
                    <a:pt x="34348" y="32243"/>
                    <a:pt x="33861" y="32487"/>
                  </a:cubicBezTo>
                  <a:cubicBezTo>
                    <a:pt x="33588" y="32304"/>
                    <a:pt x="33284" y="32122"/>
                    <a:pt x="32980" y="31939"/>
                  </a:cubicBezTo>
                  <a:cubicBezTo>
                    <a:pt x="31977" y="31271"/>
                    <a:pt x="30974" y="30602"/>
                    <a:pt x="29910" y="30116"/>
                  </a:cubicBezTo>
                  <a:cubicBezTo>
                    <a:pt x="31573" y="28567"/>
                    <a:pt x="33236" y="27398"/>
                    <a:pt x="35613" y="27398"/>
                  </a:cubicBezTo>
                  <a:close/>
                  <a:moveTo>
                    <a:pt x="39120" y="29599"/>
                  </a:moveTo>
                  <a:cubicBezTo>
                    <a:pt x="39181" y="29690"/>
                    <a:pt x="39181" y="29721"/>
                    <a:pt x="39211" y="29812"/>
                  </a:cubicBezTo>
                  <a:cubicBezTo>
                    <a:pt x="39819" y="31210"/>
                    <a:pt x="39728" y="32851"/>
                    <a:pt x="39029" y="33672"/>
                  </a:cubicBezTo>
                  <a:cubicBezTo>
                    <a:pt x="38731" y="34038"/>
                    <a:pt x="38330" y="34215"/>
                    <a:pt x="37865" y="34215"/>
                  </a:cubicBezTo>
                  <a:cubicBezTo>
                    <a:pt x="37712" y="34215"/>
                    <a:pt x="37552" y="34196"/>
                    <a:pt x="37387" y="34158"/>
                  </a:cubicBezTo>
                  <a:cubicBezTo>
                    <a:pt x="36354" y="33946"/>
                    <a:pt x="35290" y="33398"/>
                    <a:pt x="34226" y="32730"/>
                  </a:cubicBezTo>
                  <a:cubicBezTo>
                    <a:pt x="34652" y="32487"/>
                    <a:pt x="35077" y="32274"/>
                    <a:pt x="35472" y="31970"/>
                  </a:cubicBezTo>
                  <a:cubicBezTo>
                    <a:pt x="36627" y="31332"/>
                    <a:pt x="37448" y="30754"/>
                    <a:pt x="38117" y="30298"/>
                  </a:cubicBezTo>
                  <a:cubicBezTo>
                    <a:pt x="38481" y="30025"/>
                    <a:pt x="38816" y="29812"/>
                    <a:pt x="39120" y="29599"/>
                  </a:cubicBezTo>
                  <a:close/>
                  <a:moveTo>
                    <a:pt x="56071" y="26698"/>
                  </a:moveTo>
                  <a:cubicBezTo>
                    <a:pt x="56428" y="26698"/>
                    <a:pt x="56742" y="26843"/>
                    <a:pt x="57023" y="27167"/>
                  </a:cubicBezTo>
                  <a:cubicBezTo>
                    <a:pt x="58512" y="28900"/>
                    <a:pt x="60154" y="32426"/>
                    <a:pt x="59272" y="33824"/>
                  </a:cubicBezTo>
                  <a:cubicBezTo>
                    <a:pt x="59020" y="34212"/>
                    <a:pt x="58595" y="34402"/>
                    <a:pt x="57981" y="34402"/>
                  </a:cubicBezTo>
                  <a:cubicBezTo>
                    <a:pt x="57632" y="34402"/>
                    <a:pt x="57223" y="34340"/>
                    <a:pt x="56749" y="34219"/>
                  </a:cubicBezTo>
                  <a:cubicBezTo>
                    <a:pt x="54530" y="33550"/>
                    <a:pt x="52767" y="32456"/>
                    <a:pt x="51065" y="31392"/>
                  </a:cubicBezTo>
                  <a:cubicBezTo>
                    <a:pt x="50731" y="31149"/>
                    <a:pt x="50336" y="30936"/>
                    <a:pt x="50001" y="30693"/>
                  </a:cubicBezTo>
                  <a:cubicBezTo>
                    <a:pt x="50913" y="30146"/>
                    <a:pt x="51734" y="29417"/>
                    <a:pt x="52494" y="28809"/>
                  </a:cubicBezTo>
                  <a:cubicBezTo>
                    <a:pt x="54050" y="27576"/>
                    <a:pt x="55192" y="26698"/>
                    <a:pt x="56071" y="26698"/>
                  </a:cubicBezTo>
                  <a:close/>
                  <a:moveTo>
                    <a:pt x="26536" y="29599"/>
                  </a:moveTo>
                  <a:cubicBezTo>
                    <a:pt x="27417" y="29599"/>
                    <a:pt x="28329" y="29842"/>
                    <a:pt x="29180" y="30207"/>
                  </a:cubicBezTo>
                  <a:cubicBezTo>
                    <a:pt x="29028" y="30359"/>
                    <a:pt x="28816" y="30511"/>
                    <a:pt x="28664" y="30663"/>
                  </a:cubicBezTo>
                  <a:cubicBezTo>
                    <a:pt x="27691" y="31575"/>
                    <a:pt x="26658" y="32487"/>
                    <a:pt x="25502" y="33307"/>
                  </a:cubicBezTo>
                  <a:cubicBezTo>
                    <a:pt x="24682" y="33794"/>
                    <a:pt x="23983" y="34310"/>
                    <a:pt x="23223" y="34736"/>
                  </a:cubicBezTo>
                  <a:cubicBezTo>
                    <a:pt x="22949" y="34614"/>
                    <a:pt x="22706" y="34462"/>
                    <a:pt x="22493" y="34310"/>
                  </a:cubicBezTo>
                  <a:cubicBezTo>
                    <a:pt x="21308" y="33490"/>
                    <a:pt x="20761" y="32639"/>
                    <a:pt x="20974" y="31939"/>
                  </a:cubicBezTo>
                  <a:cubicBezTo>
                    <a:pt x="21277" y="30784"/>
                    <a:pt x="23405" y="29842"/>
                    <a:pt x="26080" y="29599"/>
                  </a:cubicBezTo>
                  <a:close/>
                  <a:moveTo>
                    <a:pt x="29575" y="30420"/>
                  </a:moveTo>
                  <a:cubicBezTo>
                    <a:pt x="30700" y="30906"/>
                    <a:pt x="31764" y="31575"/>
                    <a:pt x="32797" y="32274"/>
                  </a:cubicBezTo>
                  <a:cubicBezTo>
                    <a:pt x="33010" y="32426"/>
                    <a:pt x="33284" y="32578"/>
                    <a:pt x="33497" y="32730"/>
                  </a:cubicBezTo>
                  <a:cubicBezTo>
                    <a:pt x="30961" y="34136"/>
                    <a:pt x="28321" y="35402"/>
                    <a:pt x="25908" y="35402"/>
                  </a:cubicBezTo>
                  <a:cubicBezTo>
                    <a:pt x="25138" y="35402"/>
                    <a:pt x="24392" y="35273"/>
                    <a:pt x="23679" y="34979"/>
                  </a:cubicBezTo>
                  <a:cubicBezTo>
                    <a:pt x="24317" y="34554"/>
                    <a:pt x="24986" y="34098"/>
                    <a:pt x="25746" y="33642"/>
                  </a:cubicBezTo>
                  <a:cubicBezTo>
                    <a:pt x="26961" y="32851"/>
                    <a:pt x="27995" y="31879"/>
                    <a:pt x="28998" y="30967"/>
                  </a:cubicBezTo>
                  <a:cubicBezTo>
                    <a:pt x="29180" y="30784"/>
                    <a:pt x="29393" y="30602"/>
                    <a:pt x="29575" y="30420"/>
                  </a:cubicBezTo>
                  <a:close/>
                  <a:moveTo>
                    <a:pt x="13861" y="30420"/>
                  </a:moveTo>
                  <a:cubicBezTo>
                    <a:pt x="14286" y="30420"/>
                    <a:pt x="14742" y="30572"/>
                    <a:pt x="15198" y="30906"/>
                  </a:cubicBezTo>
                  <a:cubicBezTo>
                    <a:pt x="16536" y="31788"/>
                    <a:pt x="17235" y="33247"/>
                    <a:pt x="16931" y="34554"/>
                  </a:cubicBezTo>
                  <a:cubicBezTo>
                    <a:pt x="16840" y="35009"/>
                    <a:pt x="16597" y="35435"/>
                    <a:pt x="16262" y="35769"/>
                  </a:cubicBezTo>
                  <a:cubicBezTo>
                    <a:pt x="15776" y="35587"/>
                    <a:pt x="15229" y="35344"/>
                    <a:pt x="14712" y="35040"/>
                  </a:cubicBezTo>
                  <a:cubicBezTo>
                    <a:pt x="12523" y="33794"/>
                    <a:pt x="12311" y="32487"/>
                    <a:pt x="12311" y="31970"/>
                  </a:cubicBezTo>
                  <a:cubicBezTo>
                    <a:pt x="12311" y="31362"/>
                    <a:pt x="12615" y="30876"/>
                    <a:pt x="13101" y="30602"/>
                  </a:cubicBezTo>
                  <a:cubicBezTo>
                    <a:pt x="13344" y="30481"/>
                    <a:pt x="13587" y="30420"/>
                    <a:pt x="13861" y="30420"/>
                  </a:cubicBezTo>
                  <a:close/>
                  <a:moveTo>
                    <a:pt x="14431" y="3914"/>
                  </a:moveTo>
                  <a:cubicBezTo>
                    <a:pt x="14720" y="3914"/>
                    <a:pt x="14974" y="3955"/>
                    <a:pt x="15198" y="4036"/>
                  </a:cubicBezTo>
                  <a:cubicBezTo>
                    <a:pt x="15715" y="4249"/>
                    <a:pt x="16110" y="4705"/>
                    <a:pt x="16293" y="5435"/>
                  </a:cubicBezTo>
                  <a:cubicBezTo>
                    <a:pt x="16384" y="5587"/>
                    <a:pt x="16414" y="5739"/>
                    <a:pt x="16445" y="5860"/>
                  </a:cubicBezTo>
                  <a:cubicBezTo>
                    <a:pt x="16201" y="5803"/>
                    <a:pt x="15889" y="5772"/>
                    <a:pt x="15516" y="5772"/>
                  </a:cubicBezTo>
                  <a:cubicBezTo>
                    <a:pt x="15099" y="5772"/>
                    <a:pt x="14605" y="5810"/>
                    <a:pt x="14043" y="5890"/>
                  </a:cubicBezTo>
                  <a:cubicBezTo>
                    <a:pt x="10791" y="6346"/>
                    <a:pt x="6505" y="8474"/>
                    <a:pt x="4985" y="11179"/>
                  </a:cubicBezTo>
                  <a:cubicBezTo>
                    <a:pt x="4317" y="12274"/>
                    <a:pt x="4256" y="13368"/>
                    <a:pt x="4712" y="14401"/>
                  </a:cubicBezTo>
                  <a:cubicBezTo>
                    <a:pt x="5046" y="15161"/>
                    <a:pt x="5381" y="15556"/>
                    <a:pt x="5776" y="15587"/>
                  </a:cubicBezTo>
                  <a:cubicBezTo>
                    <a:pt x="5789" y="15587"/>
                    <a:pt x="5802" y="15588"/>
                    <a:pt x="5815" y="15588"/>
                  </a:cubicBezTo>
                  <a:cubicBezTo>
                    <a:pt x="6374" y="15588"/>
                    <a:pt x="6823" y="14959"/>
                    <a:pt x="7417" y="14097"/>
                  </a:cubicBezTo>
                  <a:cubicBezTo>
                    <a:pt x="7478" y="14705"/>
                    <a:pt x="7630" y="15313"/>
                    <a:pt x="7812" y="15891"/>
                  </a:cubicBezTo>
                  <a:cubicBezTo>
                    <a:pt x="8025" y="16377"/>
                    <a:pt x="8238" y="16863"/>
                    <a:pt x="8511" y="17289"/>
                  </a:cubicBezTo>
                  <a:cubicBezTo>
                    <a:pt x="7873" y="18687"/>
                    <a:pt x="7903" y="20146"/>
                    <a:pt x="8663" y="21271"/>
                  </a:cubicBezTo>
                  <a:cubicBezTo>
                    <a:pt x="9430" y="22433"/>
                    <a:pt x="10862" y="23045"/>
                    <a:pt x="12762" y="23045"/>
                  </a:cubicBezTo>
                  <a:cubicBezTo>
                    <a:pt x="13047" y="23045"/>
                    <a:pt x="13343" y="23031"/>
                    <a:pt x="13648" y="23003"/>
                  </a:cubicBezTo>
                  <a:cubicBezTo>
                    <a:pt x="16688" y="22699"/>
                    <a:pt x="19666" y="21027"/>
                    <a:pt x="20366" y="19295"/>
                  </a:cubicBezTo>
                  <a:cubicBezTo>
                    <a:pt x="20639" y="18748"/>
                    <a:pt x="20730" y="17988"/>
                    <a:pt x="20852" y="17137"/>
                  </a:cubicBezTo>
                  <a:cubicBezTo>
                    <a:pt x="21186" y="17623"/>
                    <a:pt x="21551" y="18140"/>
                    <a:pt x="21885" y="18535"/>
                  </a:cubicBezTo>
                  <a:cubicBezTo>
                    <a:pt x="22645" y="19417"/>
                    <a:pt x="23405" y="19903"/>
                    <a:pt x="24195" y="20207"/>
                  </a:cubicBezTo>
                  <a:cubicBezTo>
                    <a:pt x="23709" y="22456"/>
                    <a:pt x="22949" y="24614"/>
                    <a:pt x="21338" y="25830"/>
                  </a:cubicBezTo>
                  <a:cubicBezTo>
                    <a:pt x="21277" y="25800"/>
                    <a:pt x="21247" y="25739"/>
                    <a:pt x="21156" y="25678"/>
                  </a:cubicBezTo>
                  <a:cubicBezTo>
                    <a:pt x="20265" y="24936"/>
                    <a:pt x="19490" y="24309"/>
                    <a:pt x="17896" y="24309"/>
                  </a:cubicBezTo>
                  <a:cubicBezTo>
                    <a:pt x="17858" y="24309"/>
                    <a:pt x="17820" y="24310"/>
                    <a:pt x="17782" y="24310"/>
                  </a:cubicBezTo>
                  <a:cubicBezTo>
                    <a:pt x="16445" y="24371"/>
                    <a:pt x="15259" y="25040"/>
                    <a:pt x="14134" y="25891"/>
                  </a:cubicBezTo>
                  <a:cubicBezTo>
                    <a:pt x="13405" y="25496"/>
                    <a:pt x="12736" y="25040"/>
                    <a:pt x="12128" y="24614"/>
                  </a:cubicBezTo>
                  <a:cubicBezTo>
                    <a:pt x="10797" y="23734"/>
                    <a:pt x="9602" y="22929"/>
                    <a:pt x="8137" y="22929"/>
                  </a:cubicBezTo>
                  <a:cubicBezTo>
                    <a:pt x="7528" y="22929"/>
                    <a:pt x="6872" y="23068"/>
                    <a:pt x="6140" y="23398"/>
                  </a:cubicBezTo>
                  <a:cubicBezTo>
                    <a:pt x="3770" y="24523"/>
                    <a:pt x="3070" y="26711"/>
                    <a:pt x="3648" y="28353"/>
                  </a:cubicBezTo>
                  <a:cubicBezTo>
                    <a:pt x="3995" y="29346"/>
                    <a:pt x="4971" y="30338"/>
                    <a:pt x="6591" y="30338"/>
                  </a:cubicBezTo>
                  <a:cubicBezTo>
                    <a:pt x="6956" y="30338"/>
                    <a:pt x="7352" y="30288"/>
                    <a:pt x="7782" y="30177"/>
                  </a:cubicBezTo>
                  <a:cubicBezTo>
                    <a:pt x="10001" y="29599"/>
                    <a:pt x="11703" y="28231"/>
                    <a:pt x="13192" y="27046"/>
                  </a:cubicBezTo>
                  <a:cubicBezTo>
                    <a:pt x="13557" y="26803"/>
                    <a:pt x="13861" y="26529"/>
                    <a:pt x="14195" y="26256"/>
                  </a:cubicBezTo>
                  <a:cubicBezTo>
                    <a:pt x="15107" y="26711"/>
                    <a:pt x="16141" y="27046"/>
                    <a:pt x="17356" y="27167"/>
                  </a:cubicBezTo>
                  <a:cubicBezTo>
                    <a:pt x="17641" y="27194"/>
                    <a:pt x="17932" y="27210"/>
                    <a:pt x="18226" y="27210"/>
                  </a:cubicBezTo>
                  <a:cubicBezTo>
                    <a:pt x="19280" y="27210"/>
                    <a:pt x="20377" y="26999"/>
                    <a:pt x="21399" y="26286"/>
                  </a:cubicBezTo>
                  <a:cubicBezTo>
                    <a:pt x="22372" y="27107"/>
                    <a:pt x="23679" y="27897"/>
                    <a:pt x="26202" y="28110"/>
                  </a:cubicBezTo>
                  <a:cubicBezTo>
                    <a:pt x="26470" y="28134"/>
                    <a:pt x="26731" y="28145"/>
                    <a:pt x="26984" y="28145"/>
                  </a:cubicBezTo>
                  <a:cubicBezTo>
                    <a:pt x="29937" y="28145"/>
                    <a:pt x="31810" y="26580"/>
                    <a:pt x="32341" y="25040"/>
                  </a:cubicBezTo>
                  <a:cubicBezTo>
                    <a:pt x="32797" y="23672"/>
                    <a:pt x="32281" y="22304"/>
                    <a:pt x="31034" y="21483"/>
                  </a:cubicBezTo>
                  <a:cubicBezTo>
                    <a:pt x="29667" y="20572"/>
                    <a:pt x="28268" y="20450"/>
                    <a:pt x="26931" y="20328"/>
                  </a:cubicBezTo>
                  <a:cubicBezTo>
                    <a:pt x="26171" y="20268"/>
                    <a:pt x="25411" y="20207"/>
                    <a:pt x="24682" y="19994"/>
                  </a:cubicBezTo>
                  <a:cubicBezTo>
                    <a:pt x="24743" y="19812"/>
                    <a:pt x="24773" y="19568"/>
                    <a:pt x="24803" y="19386"/>
                  </a:cubicBezTo>
                  <a:cubicBezTo>
                    <a:pt x="25107" y="17684"/>
                    <a:pt x="24895" y="16164"/>
                    <a:pt x="24621" y="14584"/>
                  </a:cubicBezTo>
                  <a:cubicBezTo>
                    <a:pt x="24347" y="12851"/>
                    <a:pt x="24043" y="11058"/>
                    <a:pt x="24439" y="8656"/>
                  </a:cubicBezTo>
                  <a:cubicBezTo>
                    <a:pt x="24803" y="8444"/>
                    <a:pt x="25229" y="8201"/>
                    <a:pt x="25715" y="8049"/>
                  </a:cubicBezTo>
                  <a:cubicBezTo>
                    <a:pt x="26380" y="7827"/>
                    <a:pt x="26996" y="7730"/>
                    <a:pt x="27570" y="7730"/>
                  </a:cubicBezTo>
                  <a:cubicBezTo>
                    <a:pt x="28021" y="7730"/>
                    <a:pt x="28445" y="7790"/>
                    <a:pt x="28846" y="7897"/>
                  </a:cubicBezTo>
                  <a:cubicBezTo>
                    <a:pt x="28268" y="8201"/>
                    <a:pt x="27721" y="8565"/>
                    <a:pt x="27326" y="8930"/>
                  </a:cubicBezTo>
                  <a:cubicBezTo>
                    <a:pt x="26262" y="9872"/>
                    <a:pt x="25685" y="10906"/>
                    <a:pt x="25685" y="12000"/>
                  </a:cubicBezTo>
                  <a:cubicBezTo>
                    <a:pt x="25685" y="13641"/>
                    <a:pt x="26506" y="15009"/>
                    <a:pt x="27873" y="15647"/>
                  </a:cubicBezTo>
                  <a:cubicBezTo>
                    <a:pt x="28406" y="15908"/>
                    <a:pt x="28977" y="16035"/>
                    <a:pt x="29546" y="16035"/>
                  </a:cubicBezTo>
                  <a:cubicBezTo>
                    <a:pt x="30437" y="16035"/>
                    <a:pt x="31326" y="15724"/>
                    <a:pt x="32068" y="15131"/>
                  </a:cubicBezTo>
                  <a:cubicBezTo>
                    <a:pt x="33193" y="14219"/>
                    <a:pt x="33284" y="12152"/>
                    <a:pt x="32220" y="10267"/>
                  </a:cubicBezTo>
                  <a:cubicBezTo>
                    <a:pt x="31734" y="9356"/>
                    <a:pt x="30852" y="8444"/>
                    <a:pt x="29758" y="7866"/>
                  </a:cubicBezTo>
                  <a:cubicBezTo>
                    <a:pt x="31206" y="7217"/>
                    <a:pt x="32860" y="6875"/>
                    <a:pt x="34146" y="6875"/>
                  </a:cubicBezTo>
                  <a:cubicBezTo>
                    <a:pt x="34425" y="6875"/>
                    <a:pt x="34687" y="6891"/>
                    <a:pt x="34925" y="6924"/>
                  </a:cubicBezTo>
                  <a:cubicBezTo>
                    <a:pt x="35442" y="6985"/>
                    <a:pt x="35989" y="7228"/>
                    <a:pt x="36475" y="7562"/>
                  </a:cubicBezTo>
                  <a:cubicBezTo>
                    <a:pt x="36506" y="7684"/>
                    <a:pt x="36506" y="7805"/>
                    <a:pt x="36536" y="7897"/>
                  </a:cubicBezTo>
                  <a:cubicBezTo>
                    <a:pt x="35898" y="8322"/>
                    <a:pt x="35320" y="8869"/>
                    <a:pt x="34864" y="9477"/>
                  </a:cubicBezTo>
                  <a:cubicBezTo>
                    <a:pt x="33800" y="10845"/>
                    <a:pt x="33497" y="12395"/>
                    <a:pt x="33922" y="13976"/>
                  </a:cubicBezTo>
                  <a:cubicBezTo>
                    <a:pt x="34560" y="16499"/>
                    <a:pt x="35898" y="16863"/>
                    <a:pt x="36627" y="16863"/>
                  </a:cubicBezTo>
                  <a:cubicBezTo>
                    <a:pt x="37722" y="16863"/>
                    <a:pt x="38785" y="16073"/>
                    <a:pt x="39272" y="14888"/>
                  </a:cubicBezTo>
                  <a:cubicBezTo>
                    <a:pt x="40092" y="15951"/>
                    <a:pt x="41095" y="16802"/>
                    <a:pt x="42402" y="17380"/>
                  </a:cubicBezTo>
                  <a:cubicBezTo>
                    <a:pt x="44201" y="18161"/>
                    <a:pt x="45577" y="18494"/>
                    <a:pt x="46701" y="18494"/>
                  </a:cubicBezTo>
                  <a:cubicBezTo>
                    <a:pt x="48029" y="18494"/>
                    <a:pt x="49005" y="18029"/>
                    <a:pt x="49910" y="17289"/>
                  </a:cubicBezTo>
                  <a:cubicBezTo>
                    <a:pt x="51035" y="18535"/>
                    <a:pt x="52737" y="19082"/>
                    <a:pt x="54105" y="19082"/>
                  </a:cubicBezTo>
                  <a:cubicBezTo>
                    <a:pt x="54137" y="19083"/>
                    <a:pt x="54169" y="19083"/>
                    <a:pt x="54202" y="19083"/>
                  </a:cubicBezTo>
                  <a:cubicBezTo>
                    <a:pt x="56284" y="19083"/>
                    <a:pt x="57943" y="18116"/>
                    <a:pt x="58482" y="16559"/>
                  </a:cubicBezTo>
                  <a:cubicBezTo>
                    <a:pt x="58968" y="15161"/>
                    <a:pt x="58421" y="13155"/>
                    <a:pt x="57175" y="11179"/>
                  </a:cubicBezTo>
                  <a:cubicBezTo>
                    <a:pt x="57422" y="11126"/>
                    <a:pt x="57649" y="11094"/>
                    <a:pt x="57873" y="11094"/>
                  </a:cubicBezTo>
                  <a:cubicBezTo>
                    <a:pt x="58035" y="11094"/>
                    <a:pt x="58195" y="11111"/>
                    <a:pt x="58360" y="11149"/>
                  </a:cubicBezTo>
                  <a:cubicBezTo>
                    <a:pt x="60245" y="11453"/>
                    <a:pt x="61704" y="13611"/>
                    <a:pt x="62950" y="15891"/>
                  </a:cubicBezTo>
                  <a:cubicBezTo>
                    <a:pt x="64166" y="18079"/>
                    <a:pt x="63953" y="21210"/>
                    <a:pt x="62433" y="23216"/>
                  </a:cubicBezTo>
                  <a:cubicBezTo>
                    <a:pt x="61496" y="24394"/>
                    <a:pt x="60292" y="25020"/>
                    <a:pt x="58957" y="25020"/>
                  </a:cubicBezTo>
                  <a:cubicBezTo>
                    <a:pt x="58605" y="25020"/>
                    <a:pt x="58243" y="24977"/>
                    <a:pt x="57874" y="24888"/>
                  </a:cubicBezTo>
                  <a:cubicBezTo>
                    <a:pt x="56050" y="24432"/>
                    <a:pt x="54682" y="23642"/>
                    <a:pt x="53345" y="22851"/>
                  </a:cubicBezTo>
                  <a:cubicBezTo>
                    <a:pt x="53163" y="22760"/>
                    <a:pt x="53011" y="22638"/>
                    <a:pt x="52859" y="22578"/>
                  </a:cubicBezTo>
                  <a:cubicBezTo>
                    <a:pt x="52767" y="21423"/>
                    <a:pt x="52038" y="20420"/>
                    <a:pt x="50761" y="19781"/>
                  </a:cubicBezTo>
                  <a:cubicBezTo>
                    <a:pt x="49535" y="19143"/>
                    <a:pt x="48616" y="18919"/>
                    <a:pt x="47740" y="18919"/>
                  </a:cubicBezTo>
                  <a:cubicBezTo>
                    <a:pt x="46988" y="18919"/>
                    <a:pt x="46268" y="19084"/>
                    <a:pt x="45412" y="19295"/>
                  </a:cubicBezTo>
                  <a:cubicBezTo>
                    <a:pt x="44074" y="19599"/>
                    <a:pt x="42433" y="20024"/>
                    <a:pt x="39788" y="20055"/>
                  </a:cubicBezTo>
                  <a:lnTo>
                    <a:pt x="38147" y="20055"/>
                  </a:lnTo>
                  <a:cubicBezTo>
                    <a:pt x="37357" y="18657"/>
                    <a:pt x="36293" y="17593"/>
                    <a:pt x="35016" y="16985"/>
                  </a:cubicBezTo>
                  <a:cubicBezTo>
                    <a:pt x="34225" y="16589"/>
                    <a:pt x="33417" y="16391"/>
                    <a:pt x="32596" y="16391"/>
                  </a:cubicBezTo>
                  <a:cubicBezTo>
                    <a:pt x="31842" y="16391"/>
                    <a:pt x="31077" y="16559"/>
                    <a:pt x="30305" y="16894"/>
                  </a:cubicBezTo>
                  <a:cubicBezTo>
                    <a:pt x="29211" y="17350"/>
                    <a:pt x="28724" y="17775"/>
                    <a:pt x="28846" y="18322"/>
                  </a:cubicBezTo>
                  <a:cubicBezTo>
                    <a:pt x="29089" y="19690"/>
                    <a:pt x="33740" y="20298"/>
                    <a:pt x="37904" y="20420"/>
                  </a:cubicBezTo>
                  <a:cubicBezTo>
                    <a:pt x="38360" y="21240"/>
                    <a:pt x="38755" y="22183"/>
                    <a:pt x="39029" y="23277"/>
                  </a:cubicBezTo>
                  <a:lnTo>
                    <a:pt x="39181" y="23824"/>
                  </a:lnTo>
                  <a:cubicBezTo>
                    <a:pt x="39576" y="25587"/>
                    <a:pt x="40001" y="27259"/>
                    <a:pt x="40579" y="28626"/>
                  </a:cubicBezTo>
                  <a:cubicBezTo>
                    <a:pt x="40123" y="28748"/>
                    <a:pt x="39728" y="28900"/>
                    <a:pt x="39333" y="29113"/>
                  </a:cubicBezTo>
                  <a:cubicBezTo>
                    <a:pt x="38633" y="27897"/>
                    <a:pt x="37509" y="27167"/>
                    <a:pt x="36141" y="27076"/>
                  </a:cubicBezTo>
                  <a:cubicBezTo>
                    <a:pt x="35925" y="27058"/>
                    <a:pt x="35714" y="27049"/>
                    <a:pt x="35508" y="27049"/>
                  </a:cubicBezTo>
                  <a:cubicBezTo>
                    <a:pt x="33026" y="27049"/>
                    <a:pt x="31285" y="28359"/>
                    <a:pt x="29545" y="29903"/>
                  </a:cubicBezTo>
                  <a:cubicBezTo>
                    <a:pt x="28614" y="29489"/>
                    <a:pt x="27639" y="29207"/>
                    <a:pt x="26620" y="29207"/>
                  </a:cubicBezTo>
                  <a:cubicBezTo>
                    <a:pt x="26441" y="29207"/>
                    <a:pt x="26261" y="29216"/>
                    <a:pt x="26080" y="29234"/>
                  </a:cubicBezTo>
                  <a:cubicBezTo>
                    <a:pt x="23132" y="29447"/>
                    <a:pt x="20974" y="30481"/>
                    <a:pt x="20609" y="31818"/>
                  </a:cubicBezTo>
                  <a:cubicBezTo>
                    <a:pt x="20426" y="32456"/>
                    <a:pt x="20578" y="33459"/>
                    <a:pt x="22281" y="34614"/>
                  </a:cubicBezTo>
                  <a:cubicBezTo>
                    <a:pt x="22463" y="34736"/>
                    <a:pt x="22645" y="34857"/>
                    <a:pt x="22828" y="34979"/>
                  </a:cubicBezTo>
                  <a:cubicBezTo>
                    <a:pt x="21492" y="35731"/>
                    <a:pt x="20184" y="36210"/>
                    <a:pt x="18729" y="36210"/>
                  </a:cubicBezTo>
                  <a:cubicBezTo>
                    <a:pt x="18065" y="36210"/>
                    <a:pt x="17370" y="36110"/>
                    <a:pt x="16627" y="35891"/>
                  </a:cubicBezTo>
                  <a:cubicBezTo>
                    <a:pt x="16931" y="35496"/>
                    <a:pt x="17174" y="35070"/>
                    <a:pt x="17296" y="34584"/>
                  </a:cubicBezTo>
                  <a:cubicBezTo>
                    <a:pt x="17600" y="33095"/>
                    <a:pt x="16840" y="31514"/>
                    <a:pt x="15381" y="30511"/>
                  </a:cubicBezTo>
                  <a:cubicBezTo>
                    <a:pt x="14875" y="30174"/>
                    <a:pt x="14335" y="29998"/>
                    <a:pt x="13825" y="29998"/>
                  </a:cubicBezTo>
                  <a:cubicBezTo>
                    <a:pt x="13506" y="29998"/>
                    <a:pt x="13199" y="30067"/>
                    <a:pt x="12919" y="30207"/>
                  </a:cubicBezTo>
                  <a:cubicBezTo>
                    <a:pt x="12311" y="30511"/>
                    <a:pt x="11916" y="31180"/>
                    <a:pt x="11916" y="31879"/>
                  </a:cubicBezTo>
                  <a:cubicBezTo>
                    <a:pt x="11916" y="33155"/>
                    <a:pt x="12827" y="34371"/>
                    <a:pt x="14499" y="35313"/>
                  </a:cubicBezTo>
                  <a:cubicBezTo>
                    <a:pt x="15016" y="35587"/>
                    <a:pt x="15472" y="35800"/>
                    <a:pt x="15928" y="35982"/>
                  </a:cubicBezTo>
                  <a:cubicBezTo>
                    <a:pt x="15381" y="36408"/>
                    <a:pt x="14712" y="36681"/>
                    <a:pt x="13861" y="36803"/>
                  </a:cubicBezTo>
                  <a:cubicBezTo>
                    <a:pt x="13285" y="36885"/>
                    <a:pt x="12651" y="36928"/>
                    <a:pt x="11984" y="36928"/>
                  </a:cubicBezTo>
                  <a:cubicBezTo>
                    <a:pt x="8220" y="36928"/>
                    <a:pt x="3390" y="35576"/>
                    <a:pt x="1763" y="32426"/>
                  </a:cubicBezTo>
                  <a:cubicBezTo>
                    <a:pt x="426" y="29812"/>
                    <a:pt x="639" y="25161"/>
                    <a:pt x="1672" y="22395"/>
                  </a:cubicBezTo>
                  <a:cubicBezTo>
                    <a:pt x="1733" y="22213"/>
                    <a:pt x="1824" y="22061"/>
                    <a:pt x="1885" y="21848"/>
                  </a:cubicBezTo>
                  <a:cubicBezTo>
                    <a:pt x="2159" y="22243"/>
                    <a:pt x="2493" y="22547"/>
                    <a:pt x="2888" y="22790"/>
                  </a:cubicBezTo>
                  <a:cubicBezTo>
                    <a:pt x="3246" y="22981"/>
                    <a:pt x="3654" y="23072"/>
                    <a:pt x="4084" y="23072"/>
                  </a:cubicBezTo>
                  <a:cubicBezTo>
                    <a:pt x="4821" y="23072"/>
                    <a:pt x="5624" y="22803"/>
                    <a:pt x="6353" y="22304"/>
                  </a:cubicBezTo>
                  <a:cubicBezTo>
                    <a:pt x="7174" y="21727"/>
                    <a:pt x="7478" y="20876"/>
                    <a:pt x="7052" y="20146"/>
                  </a:cubicBezTo>
                  <a:cubicBezTo>
                    <a:pt x="6724" y="19550"/>
                    <a:pt x="5992" y="19135"/>
                    <a:pt x="5036" y="19135"/>
                  </a:cubicBezTo>
                  <a:cubicBezTo>
                    <a:pt x="4578" y="19135"/>
                    <a:pt x="4068" y="19230"/>
                    <a:pt x="3526" y="19447"/>
                  </a:cubicBezTo>
                  <a:cubicBezTo>
                    <a:pt x="2918" y="19690"/>
                    <a:pt x="2402" y="20268"/>
                    <a:pt x="1946" y="21058"/>
                  </a:cubicBezTo>
                  <a:cubicBezTo>
                    <a:pt x="1824" y="20724"/>
                    <a:pt x="1733" y="20298"/>
                    <a:pt x="1733" y="19842"/>
                  </a:cubicBezTo>
                  <a:cubicBezTo>
                    <a:pt x="1551" y="13915"/>
                    <a:pt x="3405" y="9629"/>
                    <a:pt x="7295" y="7137"/>
                  </a:cubicBezTo>
                  <a:cubicBezTo>
                    <a:pt x="10737" y="4935"/>
                    <a:pt x="12998" y="3914"/>
                    <a:pt x="14431" y="3914"/>
                  </a:cubicBezTo>
                  <a:close/>
                  <a:moveTo>
                    <a:pt x="31515" y="0"/>
                  </a:moveTo>
                  <a:cubicBezTo>
                    <a:pt x="27879" y="0"/>
                    <a:pt x="22818" y="2368"/>
                    <a:pt x="20214" y="5252"/>
                  </a:cubicBezTo>
                  <a:cubicBezTo>
                    <a:pt x="17235" y="8474"/>
                    <a:pt x="18542" y="13277"/>
                    <a:pt x="20548" y="16651"/>
                  </a:cubicBezTo>
                  <a:cubicBezTo>
                    <a:pt x="20426" y="17654"/>
                    <a:pt x="20335" y="18505"/>
                    <a:pt x="20062" y="19204"/>
                  </a:cubicBezTo>
                  <a:cubicBezTo>
                    <a:pt x="19423" y="20784"/>
                    <a:pt x="16475" y="22365"/>
                    <a:pt x="13618" y="22669"/>
                  </a:cubicBezTo>
                  <a:cubicBezTo>
                    <a:pt x="13351" y="22701"/>
                    <a:pt x="13038" y="22724"/>
                    <a:pt x="12699" y="22724"/>
                  </a:cubicBezTo>
                  <a:cubicBezTo>
                    <a:pt x="11451" y="22724"/>
                    <a:pt x="9858" y="22416"/>
                    <a:pt x="8998" y="21149"/>
                  </a:cubicBezTo>
                  <a:cubicBezTo>
                    <a:pt x="8359" y="20146"/>
                    <a:pt x="8268" y="18930"/>
                    <a:pt x="8754" y="17714"/>
                  </a:cubicBezTo>
                  <a:lnTo>
                    <a:pt x="8754" y="17714"/>
                  </a:lnTo>
                  <a:cubicBezTo>
                    <a:pt x="9875" y="19307"/>
                    <a:pt x="11483" y="20270"/>
                    <a:pt x="13133" y="20270"/>
                  </a:cubicBezTo>
                  <a:cubicBezTo>
                    <a:pt x="13183" y="20270"/>
                    <a:pt x="13233" y="20269"/>
                    <a:pt x="13283" y="20268"/>
                  </a:cubicBezTo>
                  <a:cubicBezTo>
                    <a:pt x="15928" y="20116"/>
                    <a:pt x="17083" y="18444"/>
                    <a:pt x="17296" y="17046"/>
                  </a:cubicBezTo>
                  <a:cubicBezTo>
                    <a:pt x="17417" y="15708"/>
                    <a:pt x="16840" y="14067"/>
                    <a:pt x="15046" y="13459"/>
                  </a:cubicBezTo>
                  <a:cubicBezTo>
                    <a:pt x="14707" y="13344"/>
                    <a:pt x="14355" y="13291"/>
                    <a:pt x="13998" y="13291"/>
                  </a:cubicBezTo>
                  <a:cubicBezTo>
                    <a:pt x="12276" y="13291"/>
                    <a:pt x="10434" y="14522"/>
                    <a:pt x="9302" y="15982"/>
                  </a:cubicBezTo>
                  <a:cubicBezTo>
                    <a:pt x="9089" y="16286"/>
                    <a:pt x="8876" y="16620"/>
                    <a:pt x="8694" y="16924"/>
                  </a:cubicBezTo>
                  <a:cubicBezTo>
                    <a:pt x="8450" y="16529"/>
                    <a:pt x="8329" y="16164"/>
                    <a:pt x="8177" y="15769"/>
                  </a:cubicBezTo>
                  <a:cubicBezTo>
                    <a:pt x="7903" y="15100"/>
                    <a:pt x="7751" y="14340"/>
                    <a:pt x="7751" y="13581"/>
                  </a:cubicBezTo>
                  <a:cubicBezTo>
                    <a:pt x="8542" y="12426"/>
                    <a:pt x="9545" y="11271"/>
                    <a:pt x="10943" y="11271"/>
                  </a:cubicBezTo>
                  <a:cubicBezTo>
                    <a:pt x="12432" y="11271"/>
                    <a:pt x="13375" y="11453"/>
                    <a:pt x="14043" y="11605"/>
                  </a:cubicBezTo>
                  <a:cubicBezTo>
                    <a:pt x="14467" y="11695"/>
                    <a:pt x="14815" y="11768"/>
                    <a:pt x="15147" y="11768"/>
                  </a:cubicBezTo>
                  <a:cubicBezTo>
                    <a:pt x="15600" y="11768"/>
                    <a:pt x="16022" y="11631"/>
                    <a:pt x="16566" y="11210"/>
                  </a:cubicBezTo>
                  <a:cubicBezTo>
                    <a:pt x="17235" y="10693"/>
                    <a:pt x="17539" y="10267"/>
                    <a:pt x="17478" y="9933"/>
                  </a:cubicBezTo>
                  <a:cubicBezTo>
                    <a:pt x="17448" y="9690"/>
                    <a:pt x="17235" y="9599"/>
                    <a:pt x="17144" y="9538"/>
                  </a:cubicBezTo>
                  <a:cubicBezTo>
                    <a:pt x="16885" y="9300"/>
                    <a:pt x="15380" y="7996"/>
                    <a:pt x="13223" y="7996"/>
                  </a:cubicBezTo>
                  <a:cubicBezTo>
                    <a:pt x="12080" y="7996"/>
                    <a:pt x="10753" y="8362"/>
                    <a:pt x="9332" y="9447"/>
                  </a:cubicBezTo>
                  <a:cubicBezTo>
                    <a:pt x="7934" y="10541"/>
                    <a:pt x="7356" y="12030"/>
                    <a:pt x="7356" y="13459"/>
                  </a:cubicBezTo>
                  <a:cubicBezTo>
                    <a:pt x="7265" y="13581"/>
                    <a:pt x="7174" y="13702"/>
                    <a:pt x="7113" y="13793"/>
                  </a:cubicBezTo>
                  <a:cubicBezTo>
                    <a:pt x="6617" y="14493"/>
                    <a:pt x="6150" y="15165"/>
                    <a:pt x="5817" y="15165"/>
                  </a:cubicBezTo>
                  <a:cubicBezTo>
                    <a:pt x="5803" y="15165"/>
                    <a:pt x="5789" y="15164"/>
                    <a:pt x="5776" y="15161"/>
                  </a:cubicBezTo>
                  <a:cubicBezTo>
                    <a:pt x="5624" y="15161"/>
                    <a:pt x="5350" y="14979"/>
                    <a:pt x="5016" y="14219"/>
                  </a:cubicBezTo>
                  <a:cubicBezTo>
                    <a:pt x="4590" y="13277"/>
                    <a:pt x="4651" y="12334"/>
                    <a:pt x="5229" y="11301"/>
                  </a:cubicBezTo>
                  <a:cubicBezTo>
                    <a:pt x="6536" y="8930"/>
                    <a:pt x="10365" y="6742"/>
                    <a:pt x="14013" y="6194"/>
                  </a:cubicBezTo>
                  <a:cubicBezTo>
                    <a:pt x="14501" y="6138"/>
                    <a:pt x="14917" y="6115"/>
                    <a:pt x="15271" y="6115"/>
                  </a:cubicBezTo>
                  <a:cubicBezTo>
                    <a:pt x="15864" y="6115"/>
                    <a:pt x="16281" y="6179"/>
                    <a:pt x="16566" y="6255"/>
                  </a:cubicBezTo>
                  <a:cubicBezTo>
                    <a:pt x="16802" y="6648"/>
                    <a:pt x="17015" y="6815"/>
                    <a:pt x="17225" y="6815"/>
                  </a:cubicBezTo>
                  <a:cubicBezTo>
                    <a:pt x="17259" y="6815"/>
                    <a:pt x="17292" y="6811"/>
                    <a:pt x="17326" y="6802"/>
                  </a:cubicBezTo>
                  <a:cubicBezTo>
                    <a:pt x="17478" y="6772"/>
                    <a:pt x="17539" y="6620"/>
                    <a:pt x="17508" y="6468"/>
                  </a:cubicBezTo>
                  <a:cubicBezTo>
                    <a:pt x="17478" y="6286"/>
                    <a:pt x="17296" y="6042"/>
                    <a:pt x="16840" y="5890"/>
                  </a:cubicBezTo>
                  <a:cubicBezTo>
                    <a:pt x="16749" y="5708"/>
                    <a:pt x="16688" y="5526"/>
                    <a:pt x="16597" y="5252"/>
                  </a:cubicBezTo>
                  <a:cubicBezTo>
                    <a:pt x="16384" y="4431"/>
                    <a:pt x="15928" y="3854"/>
                    <a:pt x="15259" y="3611"/>
                  </a:cubicBezTo>
                  <a:cubicBezTo>
                    <a:pt x="15002" y="3512"/>
                    <a:pt x="14711" y="3462"/>
                    <a:pt x="14382" y="3462"/>
                  </a:cubicBezTo>
                  <a:cubicBezTo>
                    <a:pt x="12883" y="3462"/>
                    <a:pt x="10586" y="4504"/>
                    <a:pt x="7022" y="6772"/>
                  </a:cubicBezTo>
                  <a:cubicBezTo>
                    <a:pt x="3070" y="9325"/>
                    <a:pt x="1095" y="13793"/>
                    <a:pt x="1338" y="19812"/>
                  </a:cubicBezTo>
                  <a:cubicBezTo>
                    <a:pt x="1338" y="20420"/>
                    <a:pt x="1490" y="20997"/>
                    <a:pt x="1672" y="21453"/>
                  </a:cubicBezTo>
                  <a:cubicBezTo>
                    <a:pt x="1551" y="21696"/>
                    <a:pt x="1429" y="21970"/>
                    <a:pt x="1338" y="22274"/>
                  </a:cubicBezTo>
                  <a:cubicBezTo>
                    <a:pt x="244" y="25161"/>
                    <a:pt x="0" y="29842"/>
                    <a:pt x="1429" y="32608"/>
                  </a:cubicBezTo>
                  <a:cubicBezTo>
                    <a:pt x="3222" y="36043"/>
                    <a:pt x="8177" y="37320"/>
                    <a:pt x="11976" y="37320"/>
                  </a:cubicBezTo>
                  <a:cubicBezTo>
                    <a:pt x="12675" y="37320"/>
                    <a:pt x="13344" y="37289"/>
                    <a:pt x="14013" y="37168"/>
                  </a:cubicBezTo>
                  <a:cubicBezTo>
                    <a:pt x="15016" y="37016"/>
                    <a:pt x="15837" y="36681"/>
                    <a:pt x="16414" y="36134"/>
                  </a:cubicBezTo>
                  <a:cubicBezTo>
                    <a:pt x="17278" y="36432"/>
                    <a:pt x="18083" y="36564"/>
                    <a:pt x="18851" y="36564"/>
                  </a:cubicBezTo>
                  <a:cubicBezTo>
                    <a:pt x="20435" y="36564"/>
                    <a:pt x="21861" y="36001"/>
                    <a:pt x="23314" y="35161"/>
                  </a:cubicBezTo>
                  <a:cubicBezTo>
                    <a:pt x="24172" y="35562"/>
                    <a:pt x="25067" y="35735"/>
                    <a:pt x="25986" y="35735"/>
                  </a:cubicBezTo>
                  <a:cubicBezTo>
                    <a:pt x="28553" y="35735"/>
                    <a:pt x="31303" y="34389"/>
                    <a:pt x="33922" y="32912"/>
                  </a:cubicBezTo>
                  <a:cubicBezTo>
                    <a:pt x="35108" y="33642"/>
                    <a:pt x="36232" y="34250"/>
                    <a:pt x="37387" y="34523"/>
                  </a:cubicBezTo>
                  <a:cubicBezTo>
                    <a:pt x="37578" y="34562"/>
                    <a:pt x="37755" y="34580"/>
                    <a:pt x="37919" y="34580"/>
                  </a:cubicBezTo>
                  <a:cubicBezTo>
                    <a:pt x="38646" y="34580"/>
                    <a:pt x="39121" y="34237"/>
                    <a:pt x="39393" y="33915"/>
                  </a:cubicBezTo>
                  <a:cubicBezTo>
                    <a:pt x="40184" y="32943"/>
                    <a:pt x="40305" y="31180"/>
                    <a:pt x="39667" y="29660"/>
                  </a:cubicBezTo>
                  <a:lnTo>
                    <a:pt x="39545" y="29417"/>
                  </a:lnTo>
                  <a:cubicBezTo>
                    <a:pt x="39971" y="29204"/>
                    <a:pt x="40336" y="29052"/>
                    <a:pt x="40792" y="28930"/>
                  </a:cubicBezTo>
                  <a:cubicBezTo>
                    <a:pt x="41727" y="30936"/>
                    <a:pt x="43063" y="32259"/>
                    <a:pt x="45398" y="32259"/>
                  </a:cubicBezTo>
                  <a:cubicBezTo>
                    <a:pt x="45718" y="32259"/>
                    <a:pt x="46056" y="32234"/>
                    <a:pt x="46415" y="32183"/>
                  </a:cubicBezTo>
                  <a:cubicBezTo>
                    <a:pt x="47631" y="32000"/>
                    <a:pt x="48755" y="31514"/>
                    <a:pt x="49758" y="30876"/>
                  </a:cubicBezTo>
                  <a:cubicBezTo>
                    <a:pt x="50153" y="31088"/>
                    <a:pt x="50579" y="31362"/>
                    <a:pt x="50974" y="31636"/>
                  </a:cubicBezTo>
                  <a:cubicBezTo>
                    <a:pt x="52707" y="32730"/>
                    <a:pt x="54470" y="33824"/>
                    <a:pt x="56810" y="34462"/>
                  </a:cubicBezTo>
                  <a:cubicBezTo>
                    <a:pt x="57315" y="34613"/>
                    <a:pt x="57766" y="34687"/>
                    <a:pt x="58160" y="34687"/>
                  </a:cubicBezTo>
                  <a:cubicBezTo>
                    <a:pt x="58883" y="34687"/>
                    <a:pt x="59413" y="34437"/>
                    <a:pt x="59728" y="33946"/>
                  </a:cubicBezTo>
                  <a:cubicBezTo>
                    <a:pt x="60701" y="32335"/>
                    <a:pt x="59029" y="28687"/>
                    <a:pt x="57448" y="26833"/>
                  </a:cubicBezTo>
                  <a:cubicBezTo>
                    <a:pt x="57066" y="26397"/>
                    <a:pt x="56647" y="26214"/>
                    <a:pt x="56195" y="26214"/>
                  </a:cubicBezTo>
                  <a:cubicBezTo>
                    <a:pt x="55103" y="26214"/>
                    <a:pt x="53821" y="27283"/>
                    <a:pt x="52403" y="28444"/>
                  </a:cubicBezTo>
                  <a:cubicBezTo>
                    <a:pt x="51552" y="29113"/>
                    <a:pt x="50670" y="29842"/>
                    <a:pt x="49728" y="30450"/>
                  </a:cubicBezTo>
                  <a:cubicBezTo>
                    <a:pt x="48147" y="29508"/>
                    <a:pt x="46476" y="28687"/>
                    <a:pt x="44348" y="28505"/>
                  </a:cubicBezTo>
                  <a:cubicBezTo>
                    <a:pt x="43562" y="28441"/>
                    <a:pt x="42903" y="28402"/>
                    <a:pt x="42340" y="28402"/>
                  </a:cubicBezTo>
                  <a:cubicBezTo>
                    <a:pt x="41836" y="28402"/>
                    <a:pt x="41408" y="28433"/>
                    <a:pt x="41035" y="28505"/>
                  </a:cubicBezTo>
                  <a:cubicBezTo>
                    <a:pt x="40457" y="27167"/>
                    <a:pt x="40032" y="25496"/>
                    <a:pt x="39576" y="23733"/>
                  </a:cubicBezTo>
                  <a:lnTo>
                    <a:pt x="39424" y="23155"/>
                  </a:lnTo>
                  <a:cubicBezTo>
                    <a:pt x="39211" y="22152"/>
                    <a:pt x="38877" y="21240"/>
                    <a:pt x="38421" y="20420"/>
                  </a:cubicBezTo>
                  <a:lnTo>
                    <a:pt x="39819" y="20420"/>
                  </a:lnTo>
                  <a:cubicBezTo>
                    <a:pt x="42524" y="20389"/>
                    <a:pt x="44196" y="19964"/>
                    <a:pt x="45503" y="19660"/>
                  </a:cubicBezTo>
                  <a:cubicBezTo>
                    <a:pt x="46369" y="19458"/>
                    <a:pt x="47078" y="19290"/>
                    <a:pt x="47814" y="19290"/>
                  </a:cubicBezTo>
                  <a:cubicBezTo>
                    <a:pt x="48628" y="19290"/>
                    <a:pt x="49476" y="19495"/>
                    <a:pt x="50609" y="20085"/>
                  </a:cubicBezTo>
                  <a:cubicBezTo>
                    <a:pt x="51673" y="20602"/>
                    <a:pt x="52311" y="21392"/>
                    <a:pt x="52463" y="22304"/>
                  </a:cubicBezTo>
                  <a:cubicBezTo>
                    <a:pt x="51122" y="21535"/>
                    <a:pt x="49733" y="20908"/>
                    <a:pt x="47951" y="20908"/>
                  </a:cubicBezTo>
                  <a:cubicBezTo>
                    <a:pt x="47270" y="20908"/>
                    <a:pt x="46531" y="21000"/>
                    <a:pt x="45716" y="21210"/>
                  </a:cubicBezTo>
                  <a:cubicBezTo>
                    <a:pt x="43436" y="21787"/>
                    <a:pt x="42159" y="22973"/>
                    <a:pt x="42372" y="24371"/>
                  </a:cubicBezTo>
                  <a:cubicBezTo>
                    <a:pt x="42551" y="25711"/>
                    <a:pt x="44274" y="27108"/>
                    <a:pt x="47087" y="27108"/>
                  </a:cubicBezTo>
                  <a:cubicBezTo>
                    <a:pt x="47146" y="27108"/>
                    <a:pt x="47206" y="27108"/>
                    <a:pt x="47266" y="27107"/>
                  </a:cubicBezTo>
                  <a:cubicBezTo>
                    <a:pt x="50366" y="27015"/>
                    <a:pt x="52403" y="25192"/>
                    <a:pt x="52798" y="23429"/>
                  </a:cubicBezTo>
                  <a:cubicBezTo>
                    <a:pt x="52859" y="23277"/>
                    <a:pt x="52889" y="23155"/>
                    <a:pt x="52889" y="23003"/>
                  </a:cubicBezTo>
                  <a:cubicBezTo>
                    <a:pt x="53011" y="23064"/>
                    <a:pt x="53071" y="23125"/>
                    <a:pt x="53193" y="23186"/>
                  </a:cubicBezTo>
                  <a:cubicBezTo>
                    <a:pt x="54530" y="23976"/>
                    <a:pt x="55929" y="24827"/>
                    <a:pt x="57783" y="25283"/>
                  </a:cubicBezTo>
                  <a:cubicBezTo>
                    <a:pt x="58185" y="25379"/>
                    <a:pt x="58584" y="25426"/>
                    <a:pt x="58973" y="25426"/>
                  </a:cubicBezTo>
                  <a:cubicBezTo>
                    <a:pt x="60437" y="25426"/>
                    <a:pt x="61777" y="24756"/>
                    <a:pt x="62737" y="23459"/>
                  </a:cubicBezTo>
                  <a:cubicBezTo>
                    <a:pt x="64348" y="21301"/>
                    <a:pt x="64591" y="18049"/>
                    <a:pt x="63284" y="15708"/>
                  </a:cubicBezTo>
                  <a:cubicBezTo>
                    <a:pt x="61977" y="13337"/>
                    <a:pt x="60488" y="11119"/>
                    <a:pt x="58421" y="10754"/>
                  </a:cubicBezTo>
                  <a:cubicBezTo>
                    <a:pt x="58269" y="10734"/>
                    <a:pt x="58114" y="10723"/>
                    <a:pt x="57956" y="10723"/>
                  </a:cubicBezTo>
                  <a:cubicBezTo>
                    <a:pt x="57641" y="10723"/>
                    <a:pt x="57317" y="10764"/>
                    <a:pt x="56992" y="10845"/>
                  </a:cubicBezTo>
                  <a:cubicBezTo>
                    <a:pt x="56749" y="10511"/>
                    <a:pt x="56506" y="10146"/>
                    <a:pt x="56233" y="9812"/>
                  </a:cubicBezTo>
                  <a:cubicBezTo>
                    <a:pt x="54516" y="7768"/>
                    <a:pt x="52481" y="6603"/>
                    <a:pt x="50655" y="6603"/>
                  </a:cubicBezTo>
                  <a:cubicBezTo>
                    <a:pt x="50444" y="6603"/>
                    <a:pt x="50236" y="6619"/>
                    <a:pt x="50032" y="6650"/>
                  </a:cubicBezTo>
                  <a:cubicBezTo>
                    <a:pt x="49454" y="6772"/>
                    <a:pt x="48938" y="6894"/>
                    <a:pt x="48390" y="7046"/>
                  </a:cubicBezTo>
                  <a:cubicBezTo>
                    <a:pt x="47691" y="5860"/>
                    <a:pt x="46232" y="4796"/>
                    <a:pt x="43588" y="3824"/>
                  </a:cubicBezTo>
                  <a:cubicBezTo>
                    <a:pt x="40913" y="2821"/>
                    <a:pt x="38117" y="2334"/>
                    <a:pt x="35442" y="2243"/>
                  </a:cubicBezTo>
                  <a:cubicBezTo>
                    <a:pt x="35168" y="1574"/>
                    <a:pt x="34804" y="1088"/>
                    <a:pt x="34348" y="723"/>
                  </a:cubicBezTo>
                  <a:cubicBezTo>
                    <a:pt x="33612" y="224"/>
                    <a:pt x="32631" y="0"/>
                    <a:pt x="31515" y="0"/>
                  </a:cubicBezTo>
                  <a:close/>
                </a:path>
              </a:pathLst>
            </a:custGeom>
            <a:solidFill>
              <a:srgbClr val="FF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4358427" y="189800"/>
              <a:ext cx="2234506" cy="1244482"/>
            </a:xfrm>
            <a:custGeom>
              <a:avLst/>
              <a:gdLst/>
              <a:ahLst/>
              <a:cxnLst/>
              <a:rect l="l" t="t" r="r" b="b"/>
              <a:pathLst>
                <a:path w="65018" h="36211" extrusionOk="0">
                  <a:moveTo>
                    <a:pt x="39125" y="1153"/>
                  </a:moveTo>
                  <a:cubicBezTo>
                    <a:pt x="40050" y="1153"/>
                    <a:pt x="40937" y="1320"/>
                    <a:pt x="41765" y="1712"/>
                  </a:cubicBezTo>
                  <a:cubicBezTo>
                    <a:pt x="41065" y="2107"/>
                    <a:pt x="40366" y="2533"/>
                    <a:pt x="39637" y="2928"/>
                  </a:cubicBezTo>
                  <a:cubicBezTo>
                    <a:pt x="38360" y="3657"/>
                    <a:pt x="37266" y="4539"/>
                    <a:pt x="36233" y="5420"/>
                  </a:cubicBezTo>
                  <a:cubicBezTo>
                    <a:pt x="36020" y="5603"/>
                    <a:pt x="35837" y="5755"/>
                    <a:pt x="35594" y="5937"/>
                  </a:cubicBezTo>
                  <a:cubicBezTo>
                    <a:pt x="34530" y="5359"/>
                    <a:pt x="33527" y="4600"/>
                    <a:pt x="32524" y="3900"/>
                  </a:cubicBezTo>
                  <a:cubicBezTo>
                    <a:pt x="32281" y="3748"/>
                    <a:pt x="32068" y="3536"/>
                    <a:pt x="31825" y="3384"/>
                  </a:cubicBezTo>
                  <a:cubicBezTo>
                    <a:pt x="34276" y="2191"/>
                    <a:pt x="36820" y="1153"/>
                    <a:pt x="39125" y="1153"/>
                  </a:cubicBezTo>
                  <a:close/>
                  <a:moveTo>
                    <a:pt x="27479" y="1590"/>
                  </a:moveTo>
                  <a:cubicBezTo>
                    <a:pt x="27661" y="1590"/>
                    <a:pt x="27843" y="1651"/>
                    <a:pt x="27995" y="1682"/>
                  </a:cubicBezTo>
                  <a:cubicBezTo>
                    <a:pt x="29029" y="1985"/>
                    <a:pt x="30062" y="2593"/>
                    <a:pt x="31065" y="3323"/>
                  </a:cubicBezTo>
                  <a:cubicBezTo>
                    <a:pt x="30670" y="3536"/>
                    <a:pt x="30214" y="3718"/>
                    <a:pt x="29789" y="3961"/>
                  </a:cubicBezTo>
                  <a:cubicBezTo>
                    <a:pt x="28603" y="4569"/>
                    <a:pt x="27783" y="5055"/>
                    <a:pt x="27083" y="5481"/>
                  </a:cubicBezTo>
                  <a:cubicBezTo>
                    <a:pt x="26719" y="5755"/>
                    <a:pt x="26384" y="5937"/>
                    <a:pt x="26020" y="6119"/>
                  </a:cubicBezTo>
                  <a:cubicBezTo>
                    <a:pt x="25989" y="6058"/>
                    <a:pt x="25989" y="5998"/>
                    <a:pt x="25959" y="5937"/>
                  </a:cubicBezTo>
                  <a:cubicBezTo>
                    <a:pt x="25442" y="4539"/>
                    <a:pt x="25594" y="2897"/>
                    <a:pt x="26354" y="2107"/>
                  </a:cubicBezTo>
                  <a:cubicBezTo>
                    <a:pt x="26688" y="1773"/>
                    <a:pt x="27053" y="1590"/>
                    <a:pt x="27479" y="1590"/>
                  </a:cubicBezTo>
                  <a:close/>
                  <a:moveTo>
                    <a:pt x="19623" y="3477"/>
                  </a:moveTo>
                  <a:cubicBezTo>
                    <a:pt x="21976" y="3477"/>
                    <a:pt x="23201" y="4769"/>
                    <a:pt x="24013" y="6758"/>
                  </a:cubicBezTo>
                  <a:cubicBezTo>
                    <a:pt x="23829" y="6772"/>
                    <a:pt x="23634" y="6780"/>
                    <a:pt x="23424" y="6780"/>
                  </a:cubicBezTo>
                  <a:cubicBezTo>
                    <a:pt x="22769" y="6780"/>
                    <a:pt x="21972" y="6706"/>
                    <a:pt x="20913" y="6545"/>
                  </a:cubicBezTo>
                  <a:cubicBezTo>
                    <a:pt x="18968" y="6241"/>
                    <a:pt x="17448" y="5451"/>
                    <a:pt x="15959" y="4448"/>
                  </a:cubicBezTo>
                  <a:cubicBezTo>
                    <a:pt x="16962" y="3931"/>
                    <a:pt x="17965" y="3596"/>
                    <a:pt x="18998" y="3505"/>
                  </a:cubicBezTo>
                  <a:cubicBezTo>
                    <a:pt x="19215" y="3486"/>
                    <a:pt x="19423" y="3477"/>
                    <a:pt x="19623" y="3477"/>
                  </a:cubicBezTo>
                  <a:close/>
                  <a:moveTo>
                    <a:pt x="49212" y="1378"/>
                  </a:moveTo>
                  <a:cubicBezTo>
                    <a:pt x="49698" y="1590"/>
                    <a:pt x="50184" y="1864"/>
                    <a:pt x="50731" y="2168"/>
                  </a:cubicBezTo>
                  <a:cubicBezTo>
                    <a:pt x="52829" y="3505"/>
                    <a:pt x="52981" y="4873"/>
                    <a:pt x="52920" y="5359"/>
                  </a:cubicBezTo>
                  <a:cubicBezTo>
                    <a:pt x="52889" y="5967"/>
                    <a:pt x="52555" y="6484"/>
                    <a:pt x="52069" y="6697"/>
                  </a:cubicBezTo>
                  <a:cubicBezTo>
                    <a:pt x="51859" y="6802"/>
                    <a:pt x="51631" y="6852"/>
                    <a:pt x="51393" y="6852"/>
                  </a:cubicBezTo>
                  <a:cubicBezTo>
                    <a:pt x="50943" y="6852"/>
                    <a:pt x="50460" y="6670"/>
                    <a:pt x="50002" y="6332"/>
                  </a:cubicBezTo>
                  <a:cubicBezTo>
                    <a:pt x="48725" y="5329"/>
                    <a:pt x="48117" y="3840"/>
                    <a:pt x="48482" y="2563"/>
                  </a:cubicBezTo>
                  <a:cubicBezTo>
                    <a:pt x="48604" y="2107"/>
                    <a:pt x="48877" y="1712"/>
                    <a:pt x="49212" y="1378"/>
                  </a:cubicBezTo>
                  <a:close/>
                  <a:moveTo>
                    <a:pt x="42190" y="1985"/>
                  </a:moveTo>
                  <a:cubicBezTo>
                    <a:pt x="42403" y="2107"/>
                    <a:pt x="42646" y="2259"/>
                    <a:pt x="42859" y="2441"/>
                  </a:cubicBezTo>
                  <a:cubicBezTo>
                    <a:pt x="44044" y="3353"/>
                    <a:pt x="44500" y="4204"/>
                    <a:pt x="44257" y="4903"/>
                  </a:cubicBezTo>
                  <a:cubicBezTo>
                    <a:pt x="43892" y="5998"/>
                    <a:pt x="41734" y="6849"/>
                    <a:pt x="39029" y="6940"/>
                  </a:cubicBezTo>
                  <a:cubicBezTo>
                    <a:pt x="38980" y="6941"/>
                    <a:pt x="38931" y="6942"/>
                    <a:pt x="38883" y="6942"/>
                  </a:cubicBezTo>
                  <a:cubicBezTo>
                    <a:pt x="37870" y="6942"/>
                    <a:pt x="36887" y="6644"/>
                    <a:pt x="35959" y="6180"/>
                  </a:cubicBezTo>
                  <a:cubicBezTo>
                    <a:pt x="36141" y="6028"/>
                    <a:pt x="36324" y="5876"/>
                    <a:pt x="36476" y="5755"/>
                  </a:cubicBezTo>
                  <a:cubicBezTo>
                    <a:pt x="37540" y="4903"/>
                    <a:pt x="38603" y="4052"/>
                    <a:pt x="39819" y="3323"/>
                  </a:cubicBezTo>
                  <a:cubicBezTo>
                    <a:pt x="40610" y="2837"/>
                    <a:pt x="41430" y="2381"/>
                    <a:pt x="42190" y="1985"/>
                  </a:cubicBezTo>
                  <a:close/>
                  <a:moveTo>
                    <a:pt x="7296" y="314"/>
                  </a:moveTo>
                  <a:cubicBezTo>
                    <a:pt x="7661" y="314"/>
                    <a:pt x="8147" y="405"/>
                    <a:pt x="8694" y="587"/>
                  </a:cubicBezTo>
                  <a:cubicBezTo>
                    <a:pt x="10943" y="1317"/>
                    <a:pt x="12615" y="2533"/>
                    <a:pt x="14256" y="3688"/>
                  </a:cubicBezTo>
                  <a:cubicBezTo>
                    <a:pt x="14591" y="3931"/>
                    <a:pt x="14925" y="4204"/>
                    <a:pt x="15290" y="4417"/>
                  </a:cubicBezTo>
                  <a:cubicBezTo>
                    <a:pt x="14317" y="4964"/>
                    <a:pt x="13466" y="5603"/>
                    <a:pt x="12615" y="6210"/>
                  </a:cubicBezTo>
                  <a:cubicBezTo>
                    <a:pt x="11075" y="7334"/>
                    <a:pt x="9920" y="8130"/>
                    <a:pt x="9051" y="8130"/>
                  </a:cubicBezTo>
                  <a:cubicBezTo>
                    <a:pt x="8652" y="8130"/>
                    <a:pt x="8313" y="7962"/>
                    <a:pt x="8025" y="7578"/>
                  </a:cubicBezTo>
                  <a:cubicBezTo>
                    <a:pt x="6627" y="5785"/>
                    <a:pt x="5168" y="2168"/>
                    <a:pt x="6141" y="800"/>
                  </a:cubicBezTo>
                  <a:cubicBezTo>
                    <a:pt x="6384" y="466"/>
                    <a:pt x="6749" y="314"/>
                    <a:pt x="7296" y="314"/>
                  </a:cubicBezTo>
                  <a:close/>
                  <a:moveTo>
                    <a:pt x="31460" y="3627"/>
                  </a:moveTo>
                  <a:cubicBezTo>
                    <a:pt x="31734" y="3809"/>
                    <a:pt x="31977" y="3992"/>
                    <a:pt x="32281" y="4235"/>
                  </a:cubicBezTo>
                  <a:cubicBezTo>
                    <a:pt x="33254" y="4964"/>
                    <a:pt x="34226" y="5663"/>
                    <a:pt x="35260" y="6241"/>
                  </a:cubicBezTo>
                  <a:cubicBezTo>
                    <a:pt x="33575" y="7552"/>
                    <a:pt x="31984" y="8580"/>
                    <a:pt x="29865" y="8580"/>
                  </a:cubicBezTo>
                  <a:cubicBezTo>
                    <a:pt x="29577" y="8580"/>
                    <a:pt x="29278" y="8561"/>
                    <a:pt x="28968" y="8521"/>
                  </a:cubicBezTo>
                  <a:cubicBezTo>
                    <a:pt x="27752" y="8338"/>
                    <a:pt x="26749" y="7609"/>
                    <a:pt x="26172" y="6484"/>
                  </a:cubicBezTo>
                  <a:cubicBezTo>
                    <a:pt x="26506" y="6271"/>
                    <a:pt x="26871" y="6089"/>
                    <a:pt x="27266" y="5876"/>
                  </a:cubicBezTo>
                  <a:cubicBezTo>
                    <a:pt x="27965" y="5451"/>
                    <a:pt x="28786" y="4903"/>
                    <a:pt x="29971" y="4356"/>
                  </a:cubicBezTo>
                  <a:cubicBezTo>
                    <a:pt x="30488" y="4113"/>
                    <a:pt x="30974" y="3840"/>
                    <a:pt x="31460" y="3627"/>
                  </a:cubicBezTo>
                  <a:close/>
                  <a:moveTo>
                    <a:pt x="46588" y="10112"/>
                  </a:moveTo>
                  <a:cubicBezTo>
                    <a:pt x="46937" y="10112"/>
                    <a:pt x="47305" y="10138"/>
                    <a:pt x="47692" y="10192"/>
                  </a:cubicBezTo>
                  <a:cubicBezTo>
                    <a:pt x="48786" y="10344"/>
                    <a:pt x="49698" y="10679"/>
                    <a:pt x="50488" y="11135"/>
                  </a:cubicBezTo>
                  <a:cubicBezTo>
                    <a:pt x="49426" y="11842"/>
                    <a:pt x="48393" y="12321"/>
                    <a:pt x="47222" y="12321"/>
                  </a:cubicBezTo>
                  <a:cubicBezTo>
                    <a:pt x="47186" y="12321"/>
                    <a:pt x="47150" y="12321"/>
                    <a:pt x="47114" y="12320"/>
                  </a:cubicBezTo>
                  <a:cubicBezTo>
                    <a:pt x="45594" y="12290"/>
                    <a:pt x="44926" y="11682"/>
                    <a:pt x="44075" y="10891"/>
                  </a:cubicBezTo>
                  <a:lnTo>
                    <a:pt x="43953" y="10770"/>
                  </a:lnTo>
                  <a:cubicBezTo>
                    <a:pt x="44701" y="10339"/>
                    <a:pt x="45567" y="10112"/>
                    <a:pt x="46588" y="10112"/>
                  </a:cubicBezTo>
                  <a:close/>
                  <a:moveTo>
                    <a:pt x="17471" y="8605"/>
                  </a:moveTo>
                  <a:cubicBezTo>
                    <a:pt x="17574" y="8605"/>
                    <a:pt x="17677" y="8607"/>
                    <a:pt x="17782" y="8612"/>
                  </a:cubicBezTo>
                  <a:cubicBezTo>
                    <a:pt x="20488" y="8703"/>
                    <a:pt x="22038" y="10040"/>
                    <a:pt x="22159" y="11256"/>
                  </a:cubicBezTo>
                  <a:cubicBezTo>
                    <a:pt x="22220" y="12442"/>
                    <a:pt x="21035" y="13384"/>
                    <a:pt x="18907" y="13809"/>
                  </a:cubicBezTo>
                  <a:cubicBezTo>
                    <a:pt x="18306" y="13927"/>
                    <a:pt x="17753" y="13980"/>
                    <a:pt x="17238" y="13980"/>
                  </a:cubicBezTo>
                  <a:cubicBezTo>
                    <a:pt x="15225" y="13980"/>
                    <a:pt x="13787" y="13166"/>
                    <a:pt x="12311" y="12198"/>
                  </a:cubicBezTo>
                  <a:cubicBezTo>
                    <a:pt x="12342" y="12016"/>
                    <a:pt x="12342" y="11834"/>
                    <a:pt x="12433" y="11682"/>
                  </a:cubicBezTo>
                  <a:cubicBezTo>
                    <a:pt x="12872" y="10129"/>
                    <a:pt x="14751" y="8605"/>
                    <a:pt x="17471" y="8605"/>
                  </a:cubicBezTo>
                  <a:close/>
                  <a:moveTo>
                    <a:pt x="58450" y="7758"/>
                  </a:moveTo>
                  <a:cubicBezTo>
                    <a:pt x="60020" y="7758"/>
                    <a:pt x="60869" y="8686"/>
                    <a:pt x="61127" y="9615"/>
                  </a:cubicBezTo>
                  <a:cubicBezTo>
                    <a:pt x="61552" y="11104"/>
                    <a:pt x="60823" y="13080"/>
                    <a:pt x="58543" y="13961"/>
                  </a:cubicBezTo>
                  <a:cubicBezTo>
                    <a:pt x="57936" y="14198"/>
                    <a:pt x="57393" y="14301"/>
                    <a:pt x="56890" y="14301"/>
                  </a:cubicBezTo>
                  <a:cubicBezTo>
                    <a:pt x="55451" y="14301"/>
                    <a:pt x="54339" y="13455"/>
                    <a:pt x="53011" y="12442"/>
                  </a:cubicBezTo>
                  <a:cubicBezTo>
                    <a:pt x="52433" y="12016"/>
                    <a:pt x="51826" y="11560"/>
                    <a:pt x="51187" y="11135"/>
                  </a:cubicBezTo>
                  <a:cubicBezTo>
                    <a:pt x="51491" y="10922"/>
                    <a:pt x="51795" y="10739"/>
                    <a:pt x="52099" y="10587"/>
                  </a:cubicBezTo>
                  <a:cubicBezTo>
                    <a:pt x="53680" y="9432"/>
                    <a:pt x="55351" y="8247"/>
                    <a:pt x="57540" y="7852"/>
                  </a:cubicBezTo>
                  <a:cubicBezTo>
                    <a:pt x="57867" y="7787"/>
                    <a:pt x="58170" y="7758"/>
                    <a:pt x="58450" y="7758"/>
                  </a:cubicBezTo>
                  <a:close/>
                  <a:moveTo>
                    <a:pt x="37783" y="8673"/>
                  </a:moveTo>
                  <a:cubicBezTo>
                    <a:pt x="38117" y="8673"/>
                    <a:pt x="38543" y="8703"/>
                    <a:pt x="38907" y="8764"/>
                  </a:cubicBezTo>
                  <a:cubicBezTo>
                    <a:pt x="41309" y="9098"/>
                    <a:pt x="42494" y="9888"/>
                    <a:pt x="43345" y="10679"/>
                  </a:cubicBezTo>
                  <a:cubicBezTo>
                    <a:pt x="42099" y="11590"/>
                    <a:pt x="40974" y="13323"/>
                    <a:pt x="40123" y="16271"/>
                  </a:cubicBezTo>
                  <a:cubicBezTo>
                    <a:pt x="39394" y="15998"/>
                    <a:pt x="38634" y="15907"/>
                    <a:pt x="37874" y="15785"/>
                  </a:cubicBezTo>
                  <a:cubicBezTo>
                    <a:pt x="36597" y="15603"/>
                    <a:pt x="35260" y="15390"/>
                    <a:pt x="34014" y="14448"/>
                  </a:cubicBezTo>
                  <a:cubicBezTo>
                    <a:pt x="32919" y="13657"/>
                    <a:pt x="32555" y="12442"/>
                    <a:pt x="33071" y="11256"/>
                  </a:cubicBezTo>
                  <a:cubicBezTo>
                    <a:pt x="33588" y="9919"/>
                    <a:pt x="35260" y="8673"/>
                    <a:pt x="37783" y="8673"/>
                  </a:cubicBezTo>
                  <a:close/>
                  <a:moveTo>
                    <a:pt x="60428" y="15177"/>
                  </a:moveTo>
                  <a:cubicBezTo>
                    <a:pt x="60883" y="15177"/>
                    <a:pt x="61248" y="15238"/>
                    <a:pt x="61583" y="15451"/>
                  </a:cubicBezTo>
                  <a:cubicBezTo>
                    <a:pt x="62008" y="15663"/>
                    <a:pt x="62312" y="15967"/>
                    <a:pt x="62494" y="16423"/>
                  </a:cubicBezTo>
                  <a:cubicBezTo>
                    <a:pt x="61978" y="17305"/>
                    <a:pt x="61400" y="17882"/>
                    <a:pt x="60823" y="18065"/>
                  </a:cubicBezTo>
                  <a:cubicBezTo>
                    <a:pt x="60401" y="18214"/>
                    <a:pt x="60001" y="18280"/>
                    <a:pt x="59639" y="18280"/>
                  </a:cubicBezTo>
                  <a:cubicBezTo>
                    <a:pt x="58749" y="18280"/>
                    <a:pt x="58082" y="17884"/>
                    <a:pt x="57844" y="17366"/>
                  </a:cubicBezTo>
                  <a:cubicBezTo>
                    <a:pt x="57570" y="16819"/>
                    <a:pt x="57844" y="16150"/>
                    <a:pt x="58513" y="15755"/>
                  </a:cubicBezTo>
                  <a:cubicBezTo>
                    <a:pt x="59121" y="15360"/>
                    <a:pt x="59820" y="15177"/>
                    <a:pt x="60428" y="15177"/>
                  </a:cubicBezTo>
                  <a:close/>
                  <a:moveTo>
                    <a:pt x="26931" y="15815"/>
                  </a:moveTo>
                  <a:cubicBezTo>
                    <a:pt x="32251" y="16271"/>
                    <a:pt x="35229" y="17305"/>
                    <a:pt x="35290" y="18126"/>
                  </a:cubicBezTo>
                  <a:cubicBezTo>
                    <a:pt x="35381" y="18429"/>
                    <a:pt x="34895" y="18794"/>
                    <a:pt x="34014" y="19098"/>
                  </a:cubicBezTo>
                  <a:cubicBezTo>
                    <a:pt x="33428" y="19301"/>
                    <a:pt x="32837" y="19401"/>
                    <a:pt x="32253" y="19401"/>
                  </a:cubicBezTo>
                  <a:cubicBezTo>
                    <a:pt x="31352" y="19401"/>
                    <a:pt x="30466" y="19164"/>
                    <a:pt x="29637" y="18703"/>
                  </a:cubicBezTo>
                  <a:cubicBezTo>
                    <a:pt x="28542" y="18095"/>
                    <a:pt x="27631" y="17062"/>
                    <a:pt x="26931" y="15815"/>
                  </a:cubicBezTo>
                  <a:close/>
                  <a:moveTo>
                    <a:pt x="10518" y="16241"/>
                  </a:moveTo>
                  <a:cubicBezTo>
                    <a:pt x="11794" y="16332"/>
                    <a:pt x="13345" y="16879"/>
                    <a:pt x="14317" y="18126"/>
                  </a:cubicBezTo>
                  <a:cubicBezTo>
                    <a:pt x="13770" y="18581"/>
                    <a:pt x="13162" y="19159"/>
                    <a:pt x="12554" y="19767"/>
                  </a:cubicBezTo>
                  <a:cubicBezTo>
                    <a:pt x="11825" y="20436"/>
                    <a:pt x="10974" y="21256"/>
                    <a:pt x="10001" y="22047"/>
                  </a:cubicBezTo>
                  <a:cubicBezTo>
                    <a:pt x="9059" y="22806"/>
                    <a:pt x="8208" y="23293"/>
                    <a:pt x="7417" y="23475"/>
                  </a:cubicBezTo>
                  <a:cubicBezTo>
                    <a:pt x="6323" y="21530"/>
                    <a:pt x="5867" y="19493"/>
                    <a:pt x="6384" y="18247"/>
                  </a:cubicBezTo>
                  <a:cubicBezTo>
                    <a:pt x="6870" y="17001"/>
                    <a:pt x="8329" y="16241"/>
                    <a:pt x="10062" y="16241"/>
                  </a:cubicBezTo>
                  <a:close/>
                  <a:moveTo>
                    <a:pt x="51309" y="17366"/>
                  </a:moveTo>
                  <a:cubicBezTo>
                    <a:pt x="52920" y="17366"/>
                    <a:pt x="54500" y="18460"/>
                    <a:pt x="55473" y="20192"/>
                  </a:cubicBezTo>
                  <a:cubicBezTo>
                    <a:pt x="55291" y="20557"/>
                    <a:pt x="55017" y="20892"/>
                    <a:pt x="54713" y="21256"/>
                  </a:cubicBezTo>
                  <a:cubicBezTo>
                    <a:pt x="53625" y="22514"/>
                    <a:pt x="51941" y="23540"/>
                    <a:pt x="50410" y="23540"/>
                  </a:cubicBezTo>
                  <a:cubicBezTo>
                    <a:pt x="50016" y="23540"/>
                    <a:pt x="49633" y="23472"/>
                    <a:pt x="49272" y="23323"/>
                  </a:cubicBezTo>
                  <a:cubicBezTo>
                    <a:pt x="47722" y="22685"/>
                    <a:pt x="47266" y="21256"/>
                    <a:pt x="47509" y="20071"/>
                  </a:cubicBezTo>
                  <a:cubicBezTo>
                    <a:pt x="47753" y="18855"/>
                    <a:pt x="48877" y="17426"/>
                    <a:pt x="51248" y="17426"/>
                  </a:cubicBezTo>
                  <a:cubicBezTo>
                    <a:pt x="51309" y="17426"/>
                    <a:pt x="51309" y="17426"/>
                    <a:pt x="51309" y="17366"/>
                  </a:cubicBezTo>
                  <a:close/>
                  <a:moveTo>
                    <a:pt x="19393" y="17913"/>
                  </a:moveTo>
                  <a:cubicBezTo>
                    <a:pt x="19424" y="17913"/>
                    <a:pt x="19424" y="17913"/>
                    <a:pt x="19454" y="17943"/>
                  </a:cubicBezTo>
                  <a:cubicBezTo>
                    <a:pt x="20518" y="18004"/>
                    <a:pt x="21825" y="19676"/>
                    <a:pt x="21886" y="21773"/>
                  </a:cubicBezTo>
                  <a:cubicBezTo>
                    <a:pt x="21977" y="23597"/>
                    <a:pt x="20852" y="25177"/>
                    <a:pt x="19181" y="26272"/>
                  </a:cubicBezTo>
                  <a:cubicBezTo>
                    <a:pt x="17904" y="24600"/>
                    <a:pt x="17357" y="22503"/>
                    <a:pt x="17752" y="20375"/>
                  </a:cubicBezTo>
                  <a:cubicBezTo>
                    <a:pt x="18026" y="18794"/>
                    <a:pt x="18633" y="17913"/>
                    <a:pt x="19393" y="17913"/>
                  </a:cubicBezTo>
                  <a:close/>
                  <a:moveTo>
                    <a:pt x="27664" y="19426"/>
                  </a:moveTo>
                  <a:cubicBezTo>
                    <a:pt x="27714" y="19426"/>
                    <a:pt x="27763" y="19428"/>
                    <a:pt x="27813" y="19433"/>
                  </a:cubicBezTo>
                  <a:cubicBezTo>
                    <a:pt x="28877" y="19493"/>
                    <a:pt x="29667" y="20496"/>
                    <a:pt x="30032" y="22168"/>
                  </a:cubicBezTo>
                  <a:cubicBezTo>
                    <a:pt x="30427" y="24022"/>
                    <a:pt x="29637" y="25420"/>
                    <a:pt x="28907" y="26272"/>
                  </a:cubicBezTo>
                  <a:cubicBezTo>
                    <a:pt x="28512" y="26758"/>
                    <a:pt x="27965" y="27214"/>
                    <a:pt x="27387" y="27548"/>
                  </a:cubicBezTo>
                  <a:cubicBezTo>
                    <a:pt x="27023" y="25390"/>
                    <a:pt x="26476" y="23110"/>
                    <a:pt x="25351" y="21256"/>
                  </a:cubicBezTo>
                  <a:cubicBezTo>
                    <a:pt x="25784" y="20218"/>
                    <a:pt x="26737" y="19426"/>
                    <a:pt x="27664" y="19426"/>
                  </a:cubicBezTo>
                  <a:close/>
                  <a:moveTo>
                    <a:pt x="40366" y="16758"/>
                  </a:moveTo>
                  <a:cubicBezTo>
                    <a:pt x="41065" y="17122"/>
                    <a:pt x="41734" y="17609"/>
                    <a:pt x="42372" y="18399"/>
                  </a:cubicBezTo>
                  <a:cubicBezTo>
                    <a:pt x="42737" y="18977"/>
                    <a:pt x="43132" y="19585"/>
                    <a:pt x="43497" y="20253"/>
                  </a:cubicBezTo>
                  <a:cubicBezTo>
                    <a:pt x="43467" y="20375"/>
                    <a:pt x="43467" y="20527"/>
                    <a:pt x="43436" y="20648"/>
                  </a:cubicBezTo>
                  <a:cubicBezTo>
                    <a:pt x="43011" y="23110"/>
                    <a:pt x="42494" y="26089"/>
                    <a:pt x="40062" y="27670"/>
                  </a:cubicBezTo>
                  <a:cubicBezTo>
                    <a:pt x="40518" y="25420"/>
                    <a:pt x="40306" y="23597"/>
                    <a:pt x="40123" y="21986"/>
                  </a:cubicBezTo>
                  <a:cubicBezTo>
                    <a:pt x="39971" y="20405"/>
                    <a:pt x="39819" y="18946"/>
                    <a:pt x="40214" y="17305"/>
                  </a:cubicBezTo>
                  <a:cubicBezTo>
                    <a:pt x="40275" y="17122"/>
                    <a:pt x="40306" y="16971"/>
                    <a:pt x="40366" y="16758"/>
                  </a:cubicBezTo>
                  <a:close/>
                  <a:moveTo>
                    <a:pt x="17629" y="17260"/>
                  </a:moveTo>
                  <a:cubicBezTo>
                    <a:pt x="18155" y="17260"/>
                    <a:pt x="18736" y="17341"/>
                    <a:pt x="19393" y="17518"/>
                  </a:cubicBezTo>
                  <a:cubicBezTo>
                    <a:pt x="18785" y="17518"/>
                    <a:pt x="17782" y="17943"/>
                    <a:pt x="17357" y="20284"/>
                  </a:cubicBezTo>
                  <a:cubicBezTo>
                    <a:pt x="16962" y="22503"/>
                    <a:pt x="17478" y="24691"/>
                    <a:pt x="18846" y="26454"/>
                  </a:cubicBezTo>
                  <a:cubicBezTo>
                    <a:pt x="17904" y="27031"/>
                    <a:pt x="16840" y="27427"/>
                    <a:pt x="15685" y="27731"/>
                  </a:cubicBezTo>
                  <a:cubicBezTo>
                    <a:pt x="15077" y="26454"/>
                    <a:pt x="15290" y="25117"/>
                    <a:pt x="15472" y="23688"/>
                  </a:cubicBezTo>
                  <a:cubicBezTo>
                    <a:pt x="15655" y="22411"/>
                    <a:pt x="15807" y="21104"/>
                    <a:pt x="15472" y="19676"/>
                  </a:cubicBezTo>
                  <a:cubicBezTo>
                    <a:pt x="15351" y="19129"/>
                    <a:pt x="15138" y="18642"/>
                    <a:pt x="14834" y="18217"/>
                  </a:cubicBezTo>
                  <a:cubicBezTo>
                    <a:pt x="15658" y="17620"/>
                    <a:pt x="16523" y="17260"/>
                    <a:pt x="17629" y="17260"/>
                  </a:cubicBezTo>
                  <a:close/>
                  <a:moveTo>
                    <a:pt x="25169" y="21743"/>
                  </a:moveTo>
                  <a:lnTo>
                    <a:pt x="25169" y="21743"/>
                  </a:lnTo>
                  <a:cubicBezTo>
                    <a:pt x="26172" y="23536"/>
                    <a:pt x="26688" y="25694"/>
                    <a:pt x="27023" y="27791"/>
                  </a:cubicBezTo>
                  <a:cubicBezTo>
                    <a:pt x="26962" y="27791"/>
                    <a:pt x="26962" y="27822"/>
                    <a:pt x="26931" y="27822"/>
                  </a:cubicBezTo>
                  <a:cubicBezTo>
                    <a:pt x="26628" y="27487"/>
                    <a:pt x="26384" y="27092"/>
                    <a:pt x="26111" y="26636"/>
                  </a:cubicBezTo>
                  <a:cubicBezTo>
                    <a:pt x="25229" y="25086"/>
                    <a:pt x="24865" y="23080"/>
                    <a:pt x="25169" y="21743"/>
                  </a:cubicBezTo>
                  <a:close/>
                  <a:moveTo>
                    <a:pt x="14469" y="18429"/>
                  </a:moveTo>
                  <a:cubicBezTo>
                    <a:pt x="14743" y="18855"/>
                    <a:pt x="14986" y="19281"/>
                    <a:pt x="15077" y="19797"/>
                  </a:cubicBezTo>
                  <a:cubicBezTo>
                    <a:pt x="15442" y="21135"/>
                    <a:pt x="15229" y="22381"/>
                    <a:pt x="15077" y="23658"/>
                  </a:cubicBezTo>
                  <a:cubicBezTo>
                    <a:pt x="14895" y="25086"/>
                    <a:pt x="14712" y="26484"/>
                    <a:pt x="15320" y="27852"/>
                  </a:cubicBezTo>
                  <a:cubicBezTo>
                    <a:pt x="14834" y="27974"/>
                    <a:pt x="14317" y="28065"/>
                    <a:pt x="13831" y="28095"/>
                  </a:cubicBezTo>
                  <a:cubicBezTo>
                    <a:pt x="13713" y="28107"/>
                    <a:pt x="13595" y="28113"/>
                    <a:pt x="13475" y="28113"/>
                  </a:cubicBezTo>
                  <a:cubicBezTo>
                    <a:pt x="11735" y="28113"/>
                    <a:pt x="9770" y="26885"/>
                    <a:pt x="8177" y="24752"/>
                  </a:cubicBezTo>
                  <a:cubicBezTo>
                    <a:pt x="7934" y="24448"/>
                    <a:pt x="7752" y="24144"/>
                    <a:pt x="7569" y="23840"/>
                  </a:cubicBezTo>
                  <a:cubicBezTo>
                    <a:pt x="8390" y="23566"/>
                    <a:pt x="9272" y="23110"/>
                    <a:pt x="10153" y="22351"/>
                  </a:cubicBezTo>
                  <a:cubicBezTo>
                    <a:pt x="11186" y="21560"/>
                    <a:pt x="12007" y="20770"/>
                    <a:pt x="12737" y="20040"/>
                  </a:cubicBezTo>
                  <a:cubicBezTo>
                    <a:pt x="13345" y="19433"/>
                    <a:pt x="13922" y="18885"/>
                    <a:pt x="14469" y="18429"/>
                  </a:cubicBezTo>
                  <a:close/>
                  <a:moveTo>
                    <a:pt x="34682" y="20648"/>
                  </a:moveTo>
                  <a:cubicBezTo>
                    <a:pt x="35260" y="20648"/>
                    <a:pt x="35868" y="20800"/>
                    <a:pt x="36415" y="21104"/>
                  </a:cubicBezTo>
                  <a:cubicBezTo>
                    <a:pt x="37631" y="21743"/>
                    <a:pt x="38269" y="23050"/>
                    <a:pt x="38178" y="24509"/>
                  </a:cubicBezTo>
                  <a:cubicBezTo>
                    <a:pt x="38117" y="25512"/>
                    <a:pt x="37540" y="26424"/>
                    <a:pt x="36506" y="27214"/>
                  </a:cubicBezTo>
                  <a:cubicBezTo>
                    <a:pt x="35989" y="27609"/>
                    <a:pt x="35321" y="27974"/>
                    <a:pt x="34682" y="28247"/>
                  </a:cubicBezTo>
                  <a:cubicBezTo>
                    <a:pt x="33558" y="27670"/>
                    <a:pt x="32767" y="26727"/>
                    <a:pt x="32251" y="25694"/>
                  </a:cubicBezTo>
                  <a:cubicBezTo>
                    <a:pt x="31430" y="23961"/>
                    <a:pt x="31552" y="22047"/>
                    <a:pt x="32555" y="21317"/>
                  </a:cubicBezTo>
                  <a:cubicBezTo>
                    <a:pt x="33193" y="20861"/>
                    <a:pt x="33953" y="20648"/>
                    <a:pt x="34682" y="20648"/>
                  </a:cubicBezTo>
                  <a:close/>
                  <a:moveTo>
                    <a:pt x="20366" y="17882"/>
                  </a:moveTo>
                  <a:lnTo>
                    <a:pt x="20366" y="17882"/>
                  </a:lnTo>
                  <a:cubicBezTo>
                    <a:pt x="20852" y="18065"/>
                    <a:pt x="21369" y="18278"/>
                    <a:pt x="21916" y="18551"/>
                  </a:cubicBezTo>
                  <a:cubicBezTo>
                    <a:pt x="23223" y="19189"/>
                    <a:pt x="24165" y="20162"/>
                    <a:pt x="24895" y="21256"/>
                  </a:cubicBezTo>
                  <a:cubicBezTo>
                    <a:pt x="24409" y="22685"/>
                    <a:pt x="24773" y="24965"/>
                    <a:pt x="25807" y="26788"/>
                  </a:cubicBezTo>
                  <a:cubicBezTo>
                    <a:pt x="26020" y="27244"/>
                    <a:pt x="26293" y="27639"/>
                    <a:pt x="26597" y="27974"/>
                  </a:cubicBezTo>
                  <a:cubicBezTo>
                    <a:pt x="25542" y="28516"/>
                    <a:pt x="24406" y="28736"/>
                    <a:pt x="23542" y="28736"/>
                  </a:cubicBezTo>
                  <a:cubicBezTo>
                    <a:pt x="23485" y="28736"/>
                    <a:pt x="23429" y="28735"/>
                    <a:pt x="23375" y="28734"/>
                  </a:cubicBezTo>
                  <a:cubicBezTo>
                    <a:pt x="22038" y="28642"/>
                    <a:pt x="20518" y="27822"/>
                    <a:pt x="19424" y="26515"/>
                  </a:cubicBezTo>
                  <a:cubicBezTo>
                    <a:pt x="21156" y="25360"/>
                    <a:pt x="22342" y="23688"/>
                    <a:pt x="22220" y="21712"/>
                  </a:cubicBezTo>
                  <a:cubicBezTo>
                    <a:pt x="22159" y="20101"/>
                    <a:pt x="21369" y="18551"/>
                    <a:pt x="20366" y="17882"/>
                  </a:cubicBezTo>
                  <a:close/>
                  <a:moveTo>
                    <a:pt x="56324" y="24661"/>
                  </a:moveTo>
                  <a:cubicBezTo>
                    <a:pt x="56081" y="25816"/>
                    <a:pt x="55503" y="26910"/>
                    <a:pt x="54348" y="27700"/>
                  </a:cubicBezTo>
                  <a:cubicBezTo>
                    <a:pt x="53061" y="28562"/>
                    <a:pt x="51889" y="28864"/>
                    <a:pt x="50880" y="28864"/>
                  </a:cubicBezTo>
                  <a:cubicBezTo>
                    <a:pt x="48576" y="28864"/>
                    <a:pt x="47117" y="27289"/>
                    <a:pt x="47053" y="27183"/>
                  </a:cubicBezTo>
                  <a:lnTo>
                    <a:pt x="46993" y="27153"/>
                  </a:lnTo>
                  <a:lnTo>
                    <a:pt x="46962" y="27153"/>
                  </a:lnTo>
                  <a:cubicBezTo>
                    <a:pt x="46962" y="27153"/>
                    <a:pt x="46841" y="27092"/>
                    <a:pt x="46841" y="27031"/>
                  </a:cubicBezTo>
                  <a:cubicBezTo>
                    <a:pt x="46841" y="26971"/>
                    <a:pt x="46841" y="26727"/>
                    <a:pt x="47692" y="26150"/>
                  </a:cubicBezTo>
                  <a:cubicBezTo>
                    <a:pt x="48117" y="25846"/>
                    <a:pt x="48452" y="25724"/>
                    <a:pt x="48786" y="25724"/>
                  </a:cubicBezTo>
                  <a:cubicBezTo>
                    <a:pt x="49120" y="25724"/>
                    <a:pt x="49485" y="25846"/>
                    <a:pt x="49880" y="25937"/>
                  </a:cubicBezTo>
                  <a:cubicBezTo>
                    <a:pt x="50579" y="26120"/>
                    <a:pt x="51522" y="26393"/>
                    <a:pt x="53041" y="26454"/>
                  </a:cubicBezTo>
                  <a:cubicBezTo>
                    <a:pt x="53122" y="26461"/>
                    <a:pt x="53201" y="26465"/>
                    <a:pt x="53280" y="26465"/>
                  </a:cubicBezTo>
                  <a:cubicBezTo>
                    <a:pt x="54534" y="26465"/>
                    <a:pt x="55523" y="25576"/>
                    <a:pt x="56324" y="24661"/>
                  </a:cubicBezTo>
                  <a:close/>
                  <a:moveTo>
                    <a:pt x="19120" y="26697"/>
                  </a:moveTo>
                  <a:cubicBezTo>
                    <a:pt x="20305" y="28095"/>
                    <a:pt x="21886" y="29007"/>
                    <a:pt x="23375" y="29068"/>
                  </a:cubicBezTo>
                  <a:cubicBezTo>
                    <a:pt x="23489" y="29079"/>
                    <a:pt x="23608" y="29084"/>
                    <a:pt x="23731" y="29084"/>
                  </a:cubicBezTo>
                  <a:cubicBezTo>
                    <a:pt x="24659" y="29084"/>
                    <a:pt x="25827" y="28784"/>
                    <a:pt x="26901" y="28247"/>
                  </a:cubicBezTo>
                  <a:cubicBezTo>
                    <a:pt x="26962" y="28308"/>
                    <a:pt x="27083" y="28399"/>
                    <a:pt x="27175" y="28460"/>
                  </a:cubicBezTo>
                  <a:cubicBezTo>
                    <a:pt x="27205" y="28825"/>
                    <a:pt x="27266" y="29159"/>
                    <a:pt x="27327" y="29463"/>
                  </a:cubicBezTo>
                  <a:cubicBezTo>
                    <a:pt x="27539" y="30892"/>
                    <a:pt x="27722" y="32229"/>
                    <a:pt x="28086" y="33293"/>
                  </a:cubicBezTo>
                  <a:cubicBezTo>
                    <a:pt x="25503" y="33080"/>
                    <a:pt x="22828" y="32411"/>
                    <a:pt x="20336" y="31317"/>
                  </a:cubicBezTo>
                  <a:cubicBezTo>
                    <a:pt x="17904" y="30253"/>
                    <a:pt x="16567" y="29190"/>
                    <a:pt x="15928" y="28095"/>
                  </a:cubicBezTo>
                  <a:cubicBezTo>
                    <a:pt x="17053" y="27791"/>
                    <a:pt x="18177" y="27335"/>
                    <a:pt x="19120" y="26697"/>
                  </a:cubicBezTo>
                  <a:close/>
                  <a:moveTo>
                    <a:pt x="52696" y="422"/>
                  </a:moveTo>
                  <a:cubicBezTo>
                    <a:pt x="56550" y="422"/>
                    <a:pt x="61882" y="2041"/>
                    <a:pt x="63437" y="5511"/>
                  </a:cubicBezTo>
                  <a:cubicBezTo>
                    <a:pt x="64683" y="8247"/>
                    <a:pt x="64166" y="12867"/>
                    <a:pt x="63011" y="15542"/>
                  </a:cubicBezTo>
                  <a:cubicBezTo>
                    <a:pt x="62890" y="15755"/>
                    <a:pt x="62798" y="15937"/>
                    <a:pt x="62738" y="16089"/>
                  </a:cubicBezTo>
                  <a:cubicBezTo>
                    <a:pt x="62494" y="15663"/>
                    <a:pt x="62190" y="15360"/>
                    <a:pt x="61826" y="15147"/>
                  </a:cubicBezTo>
                  <a:cubicBezTo>
                    <a:pt x="61433" y="14919"/>
                    <a:pt x="60971" y="14807"/>
                    <a:pt x="60481" y="14807"/>
                  </a:cubicBezTo>
                  <a:cubicBezTo>
                    <a:pt x="59794" y="14807"/>
                    <a:pt x="59052" y="15025"/>
                    <a:pt x="58361" y="15451"/>
                  </a:cubicBezTo>
                  <a:cubicBezTo>
                    <a:pt x="57479" y="15967"/>
                    <a:pt x="57175" y="16819"/>
                    <a:pt x="57540" y="17578"/>
                  </a:cubicBezTo>
                  <a:cubicBezTo>
                    <a:pt x="57867" y="18190"/>
                    <a:pt x="58634" y="18676"/>
                    <a:pt x="59682" y="18676"/>
                  </a:cubicBezTo>
                  <a:cubicBezTo>
                    <a:pt x="60093" y="18676"/>
                    <a:pt x="60547" y="18601"/>
                    <a:pt x="61035" y="18429"/>
                  </a:cubicBezTo>
                  <a:cubicBezTo>
                    <a:pt x="61674" y="18217"/>
                    <a:pt x="62251" y="17700"/>
                    <a:pt x="62738" y="16910"/>
                  </a:cubicBezTo>
                  <a:cubicBezTo>
                    <a:pt x="62798" y="17274"/>
                    <a:pt x="62859" y="17670"/>
                    <a:pt x="62859" y="18126"/>
                  </a:cubicBezTo>
                  <a:cubicBezTo>
                    <a:pt x="62707" y="24053"/>
                    <a:pt x="60610" y="28247"/>
                    <a:pt x="56567" y="30497"/>
                  </a:cubicBezTo>
                  <a:cubicBezTo>
                    <a:pt x="53144" y="32425"/>
                    <a:pt x="50887" y="33321"/>
                    <a:pt x="49447" y="33321"/>
                  </a:cubicBezTo>
                  <a:cubicBezTo>
                    <a:pt x="49072" y="33321"/>
                    <a:pt x="48752" y="33260"/>
                    <a:pt x="48482" y="33141"/>
                  </a:cubicBezTo>
                  <a:cubicBezTo>
                    <a:pt x="47965" y="32898"/>
                    <a:pt x="47601" y="32442"/>
                    <a:pt x="47449" y="31682"/>
                  </a:cubicBezTo>
                  <a:cubicBezTo>
                    <a:pt x="47418" y="31530"/>
                    <a:pt x="47388" y="31408"/>
                    <a:pt x="47357" y="31287"/>
                  </a:cubicBezTo>
                  <a:lnTo>
                    <a:pt x="47357" y="31287"/>
                  </a:lnTo>
                  <a:cubicBezTo>
                    <a:pt x="47874" y="31408"/>
                    <a:pt x="48634" y="31469"/>
                    <a:pt x="49880" y="31560"/>
                  </a:cubicBezTo>
                  <a:cubicBezTo>
                    <a:pt x="53163" y="31287"/>
                    <a:pt x="57570" y="29433"/>
                    <a:pt x="59242" y="26788"/>
                  </a:cubicBezTo>
                  <a:cubicBezTo>
                    <a:pt x="59911" y="25694"/>
                    <a:pt x="60063" y="24630"/>
                    <a:pt x="59698" y="23566"/>
                  </a:cubicBezTo>
                  <a:cubicBezTo>
                    <a:pt x="59394" y="22776"/>
                    <a:pt x="59090" y="22381"/>
                    <a:pt x="58695" y="22320"/>
                  </a:cubicBezTo>
                  <a:cubicBezTo>
                    <a:pt x="58647" y="22310"/>
                    <a:pt x="58600" y="22305"/>
                    <a:pt x="58554" y="22305"/>
                  </a:cubicBezTo>
                  <a:cubicBezTo>
                    <a:pt x="58036" y="22305"/>
                    <a:pt x="57578" y="22907"/>
                    <a:pt x="56993" y="23688"/>
                  </a:cubicBezTo>
                  <a:cubicBezTo>
                    <a:pt x="56962" y="23050"/>
                    <a:pt x="56841" y="22442"/>
                    <a:pt x="56689" y="21864"/>
                  </a:cubicBezTo>
                  <a:cubicBezTo>
                    <a:pt x="56506" y="21317"/>
                    <a:pt x="56294" y="20861"/>
                    <a:pt x="56081" y="20405"/>
                  </a:cubicBezTo>
                  <a:cubicBezTo>
                    <a:pt x="56810" y="19037"/>
                    <a:pt x="56841" y="17609"/>
                    <a:pt x="56142" y="16423"/>
                  </a:cubicBezTo>
                  <a:cubicBezTo>
                    <a:pt x="55408" y="15154"/>
                    <a:pt x="53864" y="14435"/>
                    <a:pt x="51775" y="14435"/>
                  </a:cubicBezTo>
                  <a:cubicBezTo>
                    <a:pt x="51613" y="14435"/>
                    <a:pt x="51447" y="14439"/>
                    <a:pt x="51278" y="14448"/>
                  </a:cubicBezTo>
                  <a:cubicBezTo>
                    <a:pt x="48239" y="14569"/>
                    <a:pt x="45169" y="16059"/>
                    <a:pt x="44379" y="17730"/>
                  </a:cubicBezTo>
                  <a:cubicBezTo>
                    <a:pt x="44105" y="18278"/>
                    <a:pt x="43923" y="19037"/>
                    <a:pt x="43771" y="19858"/>
                  </a:cubicBezTo>
                  <a:cubicBezTo>
                    <a:pt x="43467" y="19311"/>
                    <a:pt x="43163" y="18825"/>
                    <a:pt x="42828" y="18369"/>
                  </a:cubicBezTo>
                  <a:cubicBezTo>
                    <a:pt x="42129" y="17426"/>
                    <a:pt x="41369" y="16879"/>
                    <a:pt x="40610" y="16545"/>
                  </a:cubicBezTo>
                  <a:cubicBezTo>
                    <a:pt x="41217" y="14326"/>
                    <a:pt x="42099" y="12259"/>
                    <a:pt x="43771" y="11104"/>
                  </a:cubicBezTo>
                  <a:lnTo>
                    <a:pt x="43953" y="11287"/>
                  </a:lnTo>
                  <a:cubicBezTo>
                    <a:pt x="44804" y="12107"/>
                    <a:pt x="45564" y="12806"/>
                    <a:pt x="47236" y="12867"/>
                  </a:cubicBezTo>
                  <a:cubicBezTo>
                    <a:pt x="47269" y="12868"/>
                    <a:pt x="47301" y="12868"/>
                    <a:pt x="47334" y="12868"/>
                  </a:cubicBezTo>
                  <a:cubicBezTo>
                    <a:pt x="48659" y="12868"/>
                    <a:pt x="49788" y="12271"/>
                    <a:pt x="50974" y="11530"/>
                  </a:cubicBezTo>
                  <a:cubicBezTo>
                    <a:pt x="51704" y="11955"/>
                    <a:pt x="52312" y="12442"/>
                    <a:pt x="52920" y="12897"/>
                  </a:cubicBezTo>
                  <a:cubicBezTo>
                    <a:pt x="54247" y="13909"/>
                    <a:pt x="55440" y="14821"/>
                    <a:pt x="57005" y="14821"/>
                  </a:cubicBezTo>
                  <a:cubicBezTo>
                    <a:pt x="57556" y="14821"/>
                    <a:pt x="58152" y="14709"/>
                    <a:pt x="58817" y="14448"/>
                  </a:cubicBezTo>
                  <a:cubicBezTo>
                    <a:pt x="61279" y="13505"/>
                    <a:pt x="62130" y="11287"/>
                    <a:pt x="61613" y="9676"/>
                  </a:cubicBezTo>
                  <a:cubicBezTo>
                    <a:pt x="61325" y="8629"/>
                    <a:pt x="60340" y="7516"/>
                    <a:pt x="58541" y="7516"/>
                  </a:cubicBezTo>
                  <a:cubicBezTo>
                    <a:pt x="58249" y="7516"/>
                    <a:pt x="57936" y="7545"/>
                    <a:pt x="57601" y="7609"/>
                  </a:cubicBezTo>
                  <a:cubicBezTo>
                    <a:pt x="55321" y="8034"/>
                    <a:pt x="53558" y="9280"/>
                    <a:pt x="52008" y="10375"/>
                  </a:cubicBezTo>
                  <a:cubicBezTo>
                    <a:pt x="51643" y="10648"/>
                    <a:pt x="51278" y="10891"/>
                    <a:pt x="50944" y="11104"/>
                  </a:cubicBezTo>
                  <a:cubicBezTo>
                    <a:pt x="50032" y="10618"/>
                    <a:pt x="49060" y="10192"/>
                    <a:pt x="47844" y="10010"/>
                  </a:cubicBezTo>
                  <a:cubicBezTo>
                    <a:pt x="47425" y="9951"/>
                    <a:pt x="46994" y="9912"/>
                    <a:pt x="46557" y="9912"/>
                  </a:cubicBezTo>
                  <a:cubicBezTo>
                    <a:pt x="45631" y="9912"/>
                    <a:pt x="44680" y="10090"/>
                    <a:pt x="43771" y="10648"/>
                  </a:cubicBezTo>
                  <a:cubicBezTo>
                    <a:pt x="42859" y="9828"/>
                    <a:pt x="41613" y="8946"/>
                    <a:pt x="39059" y="8551"/>
                  </a:cubicBezTo>
                  <a:cubicBezTo>
                    <a:pt x="38662" y="8497"/>
                    <a:pt x="38280" y="8471"/>
                    <a:pt x="37914" y="8471"/>
                  </a:cubicBezTo>
                  <a:cubicBezTo>
                    <a:pt x="35203" y="8471"/>
                    <a:pt x="33387" y="9867"/>
                    <a:pt x="32798" y="11287"/>
                  </a:cubicBezTo>
                  <a:cubicBezTo>
                    <a:pt x="32220" y="12624"/>
                    <a:pt x="32646" y="14022"/>
                    <a:pt x="33862" y="14934"/>
                  </a:cubicBezTo>
                  <a:cubicBezTo>
                    <a:pt x="35169" y="15967"/>
                    <a:pt x="36537" y="16150"/>
                    <a:pt x="37874" y="16363"/>
                  </a:cubicBezTo>
                  <a:cubicBezTo>
                    <a:pt x="38634" y="16423"/>
                    <a:pt x="39363" y="16545"/>
                    <a:pt x="40093" y="16819"/>
                  </a:cubicBezTo>
                  <a:cubicBezTo>
                    <a:pt x="40032" y="17001"/>
                    <a:pt x="39971" y="17214"/>
                    <a:pt x="39941" y="17426"/>
                  </a:cubicBezTo>
                  <a:cubicBezTo>
                    <a:pt x="39515" y="19129"/>
                    <a:pt x="39698" y="20618"/>
                    <a:pt x="39850" y="22199"/>
                  </a:cubicBezTo>
                  <a:cubicBezTo>
                    <a:pt x="40032" y="23961"/>
                    <a:pt x="40245" y="25785"/>
                    <a:pt x="39698" y="28126"/>
                  </a:cubicBezTo>
                  <a:cubicBezTo>
                    <a:pt x="39333" y="28369"/>
                    <a:pt x="38877" y="28521"/>
                    <a:pt x="38360" y="28673"/>
                  </a:cubicBezTo>
                  <a:cubicBezTo>
                    <a:pt x="37850" y="28820"/>
                    <a:pt x="37358" y="28885"/>
                    <a:pt x="36891" y="28885"/>
                  </a:cubicBezTo>
                  <a:cubicBezTo>
                    <a:pt x="36301" y="28885"/>
                    <a:pt x="35752" y="28782"/>
                    <a:pt x="35260" y="28612"/>
                  </a:cubicBezTo>
                  <a:cubicBezTo>
                    <a:pt x="35837" y="28369"/>
                    <a:pt x="36354" y="28004"/>
                    <a:pt x="36810" y="27670"/>
                  </a:cubicBezTo>
                  <a:cubicBezTo>
                    <a:pt x="37965" y="26788"/>
                    <a:pt x="38573" y="25785"/>
                    <a:pt x="38634" y="24721"/>
                  </a:cubicBezTo>
                  <a:cubicBezTo>
                    <a:pt x="38755" y="23080"/>
                    <a:pt x="37995" y="21621"/>
                    <a:pt x="36658" y="20922"/>
                  </a:cubicBezTo>
                  <a:cubicBezTo>
                    <a:pt x="36076" y="20604"/>
                    <a:pt x="35442" y="20448"/>
                    <a:pt x="34806" y="20448"/>
                  </a:cubicBezTo>
                  <a:cubicBezTo>
                    <a:pt x="33981" y="20448"/>
                    <a:pt x="33154" y="20711"/>
                    <a:pt x="32433" y="21226"/>
                  </a:cubicBezTo>
                  <a:cubicBezTo>
                    <a:pt x="31278" y="22047"/>
                    <a:pt x="31065" y="24113"/>
                    <a:pt x="32038" y="26028"/>
                  </a:cubicBezTo>
                  <a:cubicBezTo>
                    <a:pt x="32494" y="27001"/>
                    <a:pt x="33284" y="27974"/>
                    <a:pt x="34348" y="28582"/>
                  </a:cubicBezTo>
                  <a:cubicBezTo>
                    <a:pt x="33019" y="29069"/>
                    <a:pt x="31577" y="29330"/>
                    <a:pt x="30375" y="29330"/>
                  </a:cubicBezTo>
                  <a:cubicBezTo>
                    <a:pt x="29927" y="29330"/>
                    <a:pt x="29513" y="29294"/>
                    <a:pt x="29150" y="29220"/>
                  </a:cubicBezTo>
                  <a:cubicBezTo>
                    <a:pt x="28603" y="29098"/>
                    <a:pt x="28086" y="28855"/>
                    <a:pt x="27631" y="28460"/>
                  </a:cubicBezTo>
                  <a:cubicBezTo>
                    <a:pt x="27600" y="28308"/>
                    <a:pt x="27600" y="28217"/>
                    <a:pt x="27539" y="28095"/>
                  </a:cubicBezTo>
                  <a:cubicBezTo>
                    <a:pt x="28208" y="27670"/>
                    <a:pt x="28786" y="27183"/>
                    <a:pt x="29302" y="26606"/>
                  </a:cubicBezTo>
                  <a:cubicBezTo>
                    <a:pt x="30427" y="25329"/>
                    <a:pt x="30853" y="23749"/>
                    <a:pt x="30518" y="22168"/>
                  </a:cubicBezTo>
                  <a:cubicBezTo>
                    <a:pt x="29971" y="19615"/>
                    <a:pt x="28694" y="19159"/>
                    <a:pt x="27965" y="19129"/>
                  </a:cubicBezTo>
                  <a:cubicBezTo>
                    <a:pt x="27907" y="19124"/>
                    <a:pt x="27849" y="19121"/>
                    <a:pt x="27791" y="19121"/>
                  </a:cubicBezTo>
                  <a:cubicBezTo>
                    <a:pt x="26780" y="19121"/>
                    <a:pt x="25745" y="19860"/>
                    <a:pt x="25199" y="20952"/>
                  </a:cubicBezTo>
                  <a:cubicBezTo>
                    <a:pt x="24469" y="19888"/>
                    <a:pt x="23497" y="18977"/>
                    <a:pt x="22220" y="18338"/>
                  </a:cubicBezTo>
                  <a:cubicBezTo>
                    <a:pt x="20302" y="17372"/>
                    <a:pt x="18849" y="16970"/>
                    <a:pt x="17657" y="16970"/>
                  </a:cubicBezTo>
                  <a:cubicBezTo>
                    <a:pt x="16488" y="16970"/>
                    <a:pt x="15570" y="17356"/>
                    <a:pt x="14712" y="17974"/>
                  </a:cubicBezTo>
                  <a:cubicBezTo>
                    <a:pt x="13679" y="16606"/>
                    <a:pt x="12007" y="16059"/>
                    <a:pt x="10639" y="15937"/>
                  </a:cubicBezTo>
                  <a:cubicBezTo>
                    <a:pt x="10481" y="15926"/>
                    <a:pt x="10324" y="15920"/>
                    <a:pt x="10169" y="15920"/>
                  </a:cubicBezTo>
                  <a:cubicBezTo>
                    <a:pt x="8251" y="15920"/>
                    <a:pt x="6673" y="16780"/>
                    <a:pt x="6110" y="18186"/>
                  </a:cubicBezTo>
                  <a:cubicBezTo>
                    <a:pt x="5594" y="19493"/>
                    <a:pt x="5958" y="21560"/>
                    <a:pt x="7113" y="23597"/>
                  </a:cubicBezTo>
                  <a:cubicBezTo>
                    <a:pt x="6935" y="23635"/>
                    <a:pt x="6768" y="23652"/>
                    <a:pt x="6604" y="23652"/>
                  </a:cubicBezTo>
                  <a:cubicBezTo>
                    <a:pt x="6377" y="23652"/>
                    <a:pt x="6158" y="23619"/>
                    <a:pt x="5928" y="23566"/>
                  </a:cubicBezTo>
                  <a:cubicBezTo>
                    <a:pt x="4074" y="23141"/>
                    <a:pt x="2767" y="20922"/>
                    <a:pt x="1642" y="18551"/>
                  </a:cubicBezTo>
                  <a:cubicBezTo>
                    <a:pt x="548" y="16271"/>
                    <a:pt x="913" y="13201"/>
                    <a:pt x="2584" y="11256"/>
                  </a:cubicBezTo>
                  <a:cubicBezTo>
                    <a:pt x="3504" y="10202"/>
                    <a:pt x="4639" y="9644"/>
                    <a:pt x="5879" y="9644"/>
                  </a:cubicBezTo>
                  <a:cubicBezTo>
                    <a:pt x="6319" y="9644"/>
                    <a:pt x="6773" y="9715"/>
                    <a:pt x="7235" y="9858"/>
                  </a:cubicBezTo>
                  <a:cubicBezTo>
                    <a:pt x="8968" y="10375"/>
                    <a:pt x="10305" y="11256"/>
                    <a:pt x="11582" y="12138"/>
                  </a:cubicBezTo>
                  <a:cubicBezTo>
                    <a:pt x="11734" y="12259"/>
                    <a:pt x="11886" y="12320"/>
                    <a:pt x="12038" y="12442"/>
                  </a:cubicBezTo>
                  <a:cubicBezTo>
                    <a:pt x="12038" y="13597"/>
                    <a:pt x="12737" y="14660"/>
                    <a:pt x="13983" y="15390"/>
                  </a:cubicBezTo>
                  <a:cubicBezTo>
                    <a:pt x="15284" y="16174"/>
                    <a:pt x="16251" y="16425"/>
                    <a:pt x="17202" y="16425"/>
                  </a:cubicBezTo>
                  <a:cubicBezTo>
                    <a:pt x="17873" y="16425"/>
                    <a:pt x="18535" y="16301"/>
                    <a:pt x="19302" y="16150"/>
                  </a:cubicBezTo>
                  <a:cubicBezTo>
                    <a:pt x="20460" y="15913"/>
                    <a:pt x="21869" y="15676"/>
                    <a:pt x="23944" y="15676"/>
                  </a:cubicBezTo>
                  <a:cubicBezTo>
                    <a:pt x="24265" y="15676"/>
                    <a:pt x="24601" y="15682"/>
                    <a:pt x="24956" y="15694"/>
                  </a:cubicBezTo>
                  <a:cubicBezTo>
                    <a:pt x="25351" y="15755"/>
                    <a:pt x="25716" y="15755"/>
                    <a:pt x="26111" y="15785"/>
                  </a:cubicBezTo>
                  <a:cubicBezTo>
                    <a:pt x="26263" y="15785"/>
                    <a:pt x="26445" y="15815"/>
                    <a:pt x="26597" y="15815"/>
                  </a:cubicBezTo>
                  <a:cubicBezTo>
                    <a:pt x="27327" y="17214"/>
                    <a:pt x="28299" y="18369"/>
                    <a:pt x="29515" y="19037"/>
                  </a:cubicBezTo>
                  <a:cubicBezTo>
                    <a:pt x="30395" y="19540"/>
                    <a:pt x="31306" y="19788"/>
                    <a:pt x="32243" y="19788"/>
                  </a:cubicBezTo>
                  <a:cubicBezTo>
                    <a:pt x="32893" y="19788"/>
                    <a:pt x="33554" y="19669"/>
                    <a:pt x="34226" y="19433"/>
                  </a:cubicBezTo>
                  <a:cubicBezTo>
                    <a:pt x="35351" y="19037"/>
                    <a:pt x="35868" y="18581"/>
                    <a:pt x="35807" y="18065"/>
                  </a:cubicBezTo>
                  <a:cubicBezTo>
                    <a:pt x="35594" y="16697"/>
                    <a:pt x="31004" y="15785"/>
                    <a:pt x="26840" y="15420"/>
                  </a:cubicBezTo>
                  <a:cubicBezTo>
                    <a:pt x="26415" y="14569"/>
                    <a:pt x="26050" y="13566"/>
                    <a:pt x="25868" y="12502"/>
                  </a:cubicBezTo>
                  <a:lnTo>
                    <a:pt x="25746" y="11925"/>
                  </a:lnTo>
                  <a:cubicBezTo>
                    <a:pt x="25412" y="10162"/>
                    <a:pt x="25108" y="8490"/>
                    <a:pt x="24621" y="7062"/>
                  </a:cubicBezTo>
                  <a:cubicBezTo>
                    <a:pt x="25077" y="7001"/>
                    <a:pt x="25503" y="6849"/>
                    <a:pt x="25928" y="6666"/>
                  </a:cubicBezTo>
                  <a:cubicBezTo>
                    <a:pt x="26567" y="7913"/>
                    <a:pt x="27661" y="8703"/>
                    <a:pt x="28998" y="8916"/>
                  </a:cubicBezTo>
                  <a:cubicBezTo>
                    <a:pt x="29325" y="8958"/>
                    <a:pt x="29640" y="8978"/>
                    <a:pt x="29945" y="8978"/>
                  </a:cubicBezTo>
                  <a:cubicBezTo>
                    <a:pt x="32255" y="8978"/>
                    <a:pt x="33997" y="7819"/>
                    <a:pt x="35716" y="6423"/>
                  </a:cubicBezTo>
                  <a:cubicBezTo>
                    <a:pt x="36738" y="6949"/>
                    <a:pt x="37789" y="7306"/>
                    <a:pt x="38949" y="7306"/>
                  </a:cubicBezTo>
                  <a:cubicBezTo>
                    <a:pt x="38995" y="7306"/>
                    <a:pt x="39042" y="7306"/>
                    <a:pt x="39090" y="7305"/>
                  </a:cubicBezTo>
                  <a:cubicBezTo>
                    <a:pt x="42069" y="7244"/>
                    <a:pt x="44257" y="6332"/>
                    <a:pt x="44683" y="5025"/>
                  </a:cubicBezTo>
                  <a:cubicBezTo>
                    <a:pt x="44865" y="4417"/>
                    <a:pt x="44804" y="3444"/>
                    <a:pt x="43163" y="2137"/>
                  </a:cubicBezTo>
                  <a:cubicBezTo>
                    <a:pt x="42980" y="1985"/>
                    <a:pt x="42828" y="1864"/>
                    <a:pt x="42616" y="1773"/>
                  </a:cubicBezTo>
                  <a:cubicBezTo>
                    <a:pt x="43895" y="1162"/>
                    <a:pt x="45114" y="755"/>
                    <a:pt x="46416" y="755"/>
                  </a:cubicBezTo>
                  <a:cubicBezTo>
                    <a:pt x="47187" y="755"/>
                    <a:pt x="47987" y="898"/>
                    <a:pt x="48847" y="1226"/>
                  </a:cubicBezTo>
                  <a:cubicBezTo>
                    <a:pt x="48512" y="1560"/>
                    <a:pt x="48300" y="1985"/>
                    <a:pt x="48148" y="2472"/>
                  </a:cubicBezTo>
                  <a:cubicBezTo>
                    <a:pt x="47722" y="3900"/>
                    <a:pt x="48360" y="5572"/>
                    <a:pt x="49759" y="6636"/>
                  </a:cubicBezTo>
                  <a:cubicBezTo>
                    <a:pt x="50297" y="7055"/>
                    <a:pt x="50875" y="7264"/>
                    <a:pt x="51415" y="7264"/>
                  </a:cubicBezTo>
                  <a:cubicBezTo>
                    <a:pt x="51698" y="7264"/>
                    <a:pt x="51970" y="7207"/>
                    <a:pt x="52221" y="7092"/>
                  </a:cubicBezTo>
                  <a:cubicBezTo>
                    <a:pt x="52859" y="6788"/>
                    <a:pt x="53285" y="6180"/>
                    <a:pt x="53315" y="5451"/>
                  </a:cubicBezTo>
                  <a:cubicBezTo>
                    <a:pt x="53376" y="4235"/>
                    <a:pt x="52494" y="2928"/>
                    <a:pt x="50914" y="1925"/>
                  </a:cubicBezTo>
                  <a:cubicBezTo>
                    <a:pt x="50458" y="1621"/>
                    <a:pt x="50002" y="1347"/>
                    <a:pt x="49546" y="1165"/>
                  </a:cubicBezTo>
                  <a:cubicBezTo>
                    <a:pt x="50093" y="770"/>
                    <a:pt x="50792" y="557"/>
                    <a:pt x="51643" y="466"/>
                  </a:cubicBezTo>
                  <a:cubicBezTo>
                    <a:pt x="51978" y="437"/>
                    <a:pt x="52330" y="422"/>
                    <a:pt x="52696" y="422"/>
                  </a:cubicBezTo>
                  <a:close/>
                  <a:moveTo>
                    <a:pt x="39515" y="28430"/>
                  </a:moveTo>
                  <a:cubicBezTo>
                    <a:pt x="39485" y="28582"/>
                    <a:pt x="39454" y="28703"/>
                    <a:pt x="39394" y="28794"/>
                  </a:cubicBezTo>
                  <a:cubicBezTo>
                    <a:pt x="38999" y="30253"/>
                    <a:pt x="37874" y="31439"/>
                    <a:pt x="36172" y="32229"/>
                  </a:cubicBezTo>
                  <a:cubicBezTo>
                    <a:pt x="34407" y="33022"/>
                    <a:pt x="32233" y="33427"/>
                    <a:pt x="29832" y="33427"/>
                  </a:cubicBezTo>
                  <a:cubicBezTo>
                    <a:pt x="29379" y="33427"/>
                    <a:pt x="28919" y="33413"/>
                    <a:pt x="28451" y="33384"/>
                  </a:cubicBezTo>
                  <a:cubicBezTo>
                    <a:pt x="28117" y="32351"/>
                    <a:pt x="27935" y="30952"/>
                    <a:pt x="27691" y="29402"/>
                  </a:cubicBezTo>
                  <a:cubicBezTo>
                    <a:pt x="27691" y="29220"/>
                    <a:pt x="27661" y="29038"/>
                    <a:pt x="27631" y="28855"/>
                  </a:cubicBezTo>
                  <a:lnTo>
                    <a:pt x="27631" y="28855"/>
                  </a:lnTo>
                  <a:cubicBezTo>
                    <a:pt x="28086" y="29159"/>
                    <a:pt x="28542" y="29342"/>
                    <a:pt x="28998" y="29463"/>
                  </a:cubicBezTo>
                  <a:cubicBezTo>
                    <a:pt x="29408" y="29550"/>
                    <a:pt x="29863" y="29591"/>
                    <a:pt x="30345" y="29591"/>
                  </a:cubicBezTo>
                  <a:cubicBezTo>
                    <a:pt x="31722" y="29591"/>
                    <a:pt x="33324" y="29250"/>
                    <a:pt x="34743" y="28642"/>
                  </a:cubicBezTo>
                  <a:cubicBezTo>
                    <a:pt x="35349" y="28918"/>
                    <a:pt x="36033" y="29082"/>
                    <a:pt x="36800" y="29082"/>
                  </a:cubicBezTo>
                  <a:cubicBezTo>
                    <a:pt x="37304" y="29082"/>
                    <a:pt x="37843" y="29012"/>
                    <a:pt x="38421" y="28855"/>
                  </a:cubicBezTo>
                  <a:cubicBezTo>
                    <a:pt x="38786" y="28734"/>
                    <a:pt x="39181" y="28582"/>
                    <a:pt x="39515" y="28430"/>
                  </a:cubicBezTo>
                  <a:close/>
                  <a:moveTo>
                    <a:pt x="43771" y="20861"/>
                  </a:moveTo>
                  <a:cubicBezTo>
                    <a:pt x="45412" y="24174"/>
                    <a:pt x="46172" y="28582"/>
                    <a:pt x="43315" y="31348"/>
                  </a:cubicBezTo>
                  <a:cubicBezTo>
                    <a:pt x="40386" y="34233"/>
                    <a:pt x="35840" y="35822"/>
                    <a:pt x="32595" y="35822"/>
                  </a:cubicBezTo>
                  <a:cubicBezTo>
                    <a:pt x="31260" y="35822"/>
                    <a:pt x="30145" y="35553"/>
                    <a:pt x="29454" y="34995"/>
                  </a:cubicBezTo>
                  <a:cubicBezTo>
                    <a:pt x="29120" y="34752"/>
                    <a:pt x="28846" y="34296"/>
                    <a:pt x="28603" y="33749"/>
                  </a:cubicBezTo>
                  <a:lnTo>
                    <a:pt x="28603" y="33749"/>
                  </a:lnTo>
                  <a:cubicBezTo>
                    <a:pt x="29086" y="33779"/>
                    <a:pt x="29561" y="33794"/>
                    <a:pt x="30028" y="33794"/>
                  </a:cubicBezTo>
                  <a:cubicBezTo>
                    <a:pt x="32412" y="33794"/>
                    <a:pt x="34570" y="33397"/>
                    <a:pt x="36324" y="32533"/>
                  </a:cubicBezTo>
                  <a:cubicBezTo>
                    <a:pt x="38117" y="31652"/>
                    <a:pt x="39333" y="30405"/>
                    <a:pt x="39728" y="28886"/>
                  </a:cubicBezTo>
                  <a:cubicBezTo>
                    <a:pt x="39819" y="28673"/>
                    <a:pt x="39880" y="28430"/>
                    <a:pt x="39941" y="28217"/>
                  </a:cubicBezTo>
                  <a:cubicBezTo>
                    <a:pt x="42737" y="26636"/>
                    <a:pt x="43315" y="23506"/>
                    <a:pt x="43771" y="20861"/>
                  </a:cubicBezTo>
                  <a:close/>
                  <a:moveTo>
                    <a:pt x="7290" y="0"/>
                  </a:moveTo>
                  <a:cubicBezTo>
                    <a:pt x="6629" y="0"/>
                    <a:pt x="6139" y="223"/>
                    <a:pt x="5806" y="648"/>
                  </a:cubicBezTo>
                  <a:cubicBezTo>
                    <a:pt x="4743" y="2168"/>
                    <a:pt x="6202" y="5937"/>
                    <a:pt x="7661" y="7882"/>
                  </a:cubicBezTo>
                  <a:cubicBezTo>
                    <a:pt x="8053" y="8370"/>
                    <a:pt x="8503" y="8572"/>
                    <a:pt x="8999" y="8572"/>
                  </a:cubicBezTo>
                  <a:cubicBezTo>
                    <a:pt x="10079" y="8572"/>
                    <a:pt x="11381" y="7616"/>
                    <a:pt x="12797" y="6575"/>
                  </a:cubicBezTo>
                  <a:cubicBezTo>
                    <a:pt x="13679" y="5937"/>
                    <a:pt x="14591" y="5299"/>
                    <a:pt x="15594" y="4721"/>
                  </a:cubicBezTo>
                  <a:cubicBezTo>
                    <a:pt x="17144" y="5755"/>
                    <a:pt x="18785" y="6666"/>
                    <a:pt x="20852" y="6970"/>
                  </a:cubicBezTo>
                  <a:cubicBezTo>
                    <a:pt x="21895" y="7119"/>
                    <a:pt x="22714" y="7194"/>
                    <a:pt x="23383" y="7194"/>
                  </a:cubicBezTo>
                  <a:cubicBezTo>
                    <a:pt x="23669" y="7194"/>
                    <a:pt x="23928" y="7180"/>
                    <a:pt x="24165" y="7153"/>
                  </a:cubicBezTo>
                  <a:cubicBezTo>
                    <a:pt x="24652" y="8521"/>
                    <a:pt x="24956" y="10192"/>
                    <a:pt x="25320" y="12016"/>
                  </a:cubicBezTo>
                  <a:lnTo>
                    <a:pt x="25351" y="12594"/>
                  </a:lnTo>
                  <a:cubicBezTo>
                    <a:pt x="25533" y="13627"/>
                    <a:pt x="25837" y="14569"/>
                    <a:pt x="26232" y="15390"/>
                  </a:cubicBezTo>
                  <a:cubicBezTo>
                    <a:pt x="26141" y="15360"/>
                    <a:pt x="26020" y="15360"/>
                    <a:pt x="25959" y="15360"/>
                  </a:cubicBezTo>
                  <a:cubicBezTo>
                    <a:pt x="25564" y="15329"/>
                    <a:pt x="25199" y="15299"/>
                    <a:pt x="24804" y="15299"/>
                  </a:cubicBezTo>
                  <a:cubicBezTo>
                    <a:pt x="24471" y="15287"/>
                    <a:pt x="24154" y="15282"/>
                    <a:pt x="23851" y="15282"/>
                  </a:cubicBezTo>
                  <a:cubicBezTo>
                    <a:pt x="21718" y="15282"/>
                    <a:pt x="20287" y="15542"/>
                    <a:pt x="19089" y="15755"/>
                  </a:cubicBezTo>
                  <a:cubicBezTo>
                    <a:pt x="18318" y="15879"/>
                    <a:pt x="17674" y="15988"/>
                    <a:pt x="17038" y="15988"/>
                  </a:cubicBezTo>
                  <a:cubicBezTo>
                    <a:pt x="16121" y="15988"/>
                    <a:pt x="15221" y="15761"/>
                    <a:pt x="13983" y="15025"/>
                  </a:cubicBezTo>
                  <a:cubicBezTo>
                    <a:pt x="12949" y="14417"/>
                    <a:pt x="12342" y="13566"/>
                    <a:pt x="12281" y="12654"/>
                  </a:cubicBezTo>
                  <a:lnTo>
                    <a:pt x="12281" y="12654"/>
                  </a:lnTo>
                  <a:cubicBezTo>
                    <a:pt x="13717" y="13588"/>
                    <a:pt x="15173" y="14352"/>
                    <a:pt x="17197" y="14352"/>
                  </a:cubicBezTo>
                  <a:cubicBezTo>
                    <a:pt x="17742" y="14352"/>
                    <a:pt x="18329" y="14297"/>
                    <a:pt x="18968" y="14174"/>
                  </a:cubicBezTo>
                  <a:cubicBezTo>
                    <a:pt x="21278" y="13718"/>
                    <a:pt x="22615" y="12624"/>
                    <a:pt x="22494" y="11226"/>
                  </a:cubicBezTo>
                  <a:cubicBezTo>
                    <a:pt x="22372" y="9858"/>
                    <a:pt x="20670" y="8338"/>
                    <a:pt x="17752" y="8217"/>
                  </a:cubicBezTo>
                  <a:cubicBezTo>
                    <a:pt x="17650" y="8213"/>
                    <a:pt x="17548" y="8211"/>
                    <a:pt x="17448" y="8211"/>
                  </a:cubicBezTo>
                  <a:cubicBezTo>
                    <a:pt x="14538" y="8211"/>
                    <a:pt x="12477" y="9885"/>
                    <a:pt x="12007" y="11560"/>
                  </a:cubicBezTo>
                  <a:cubicBezTo>
                    <a:pt x="11977" y="11712"/>
                    <a:pt x="11977" y="11834"/>
                    <a:pt x="11946" y="11986"/>
                  </a:cubicBezTo>
                  <a:cubicBezTo>
                    <a:pt x="11855" y="11894"/>
                    <a:pt x="11734" y="11864"/>
                    <a:pt x="11673" y="11803"/>
                  </a:cubicBezTo>
                  <a:cubicBezTo>
                    <a:pt x="10366" y="10922"/>
                    <a:pt x="8998" y="9980"/>
                    <a:pt x="7174" y="9432"/>
                  </a:cubicBezTo>
                  <a:cubicBezTo>
                    <a:pt x="6706" y="9294"/>
                    <a:pt x="6239" y="9226"/>
                    <a:pt x="5782" y="9226"/>
                  </a:cubicBezTo>
                  <a:cubicBezTo>
                    <a:pt x="4430" y="9226"/>
                    <a:pt x="3158" y="9824"/>
                    <a:pt x="2159" y="10983"/>
                  </a:cubicBezTo>
                  <a:cubicBezTo>
                    <a:pt x="426" y="13049"/>
                    <a:pt x="1" y="16271"/>
                    <a:pt x="1186" y="18703"/>
                  </a:cubicBezTo>
                  <a:cubicBezTo>
                    <a:pt x="2372" y="21135"/>
                    <a:pt x="3740" y="23445"/>
                    <a:pt x="5746" y="23901"/>
                  </a:cubicBezTo>
                  <a:cubicBezTo>
                    <a:pt x="5990" y="23950"/>
                    <a:pt x="6242" y="23981"/>
                    <a:pt x="6499" y="23981"/>
                  </a:cubicBezTo>
                  <a:cubicBezTo>
                    <a:pt x="6722" y="23981"/>
                    <a:pt x="6948" y="23957"/>
                    <a:pt x="7174" y="23901"/>
                  </a:cubicBezTo>
                  <a:cubicBezTo>
                    <a:pt x="7417" y="24296"/>
                    <a:pt x="7630" y="24630"/>
                    <a:pt x="7904" y="24965"/>
                  </a:cubicBezTo>
                  <a:cubicBezTo>
                    <a:pt x="9584" y="27215"/>
                    <a:pt x="11665" y="28477"/>
                    <a:pt x="13546" y="28477"/>
                  </a:cubicBezTo>
                  <a:cubicBezTo>
                    <a:pt x="13672" y="28477"/>
                    <a:pt x="13798" y="28472"/>
                    <a:pt x="13922" y="28460"/>
                  </a:cubicBezTo>
                  <a:cubicBezTo>
                    <a:pt x="14439" y="28430"/>
                    <a:pt x="15016" y="28308"/>
                    <a:pt x="15533" y="28217"/>
                  </a:cubicBezTo>
                  <a:cubicBezTo>
                    <a:pt x="16232" y="29372"/>
                    <a:pt x="17600" y="30557"/>
                    <a:pt x="20184" y="31682"/>
                  </a:cubicBezTo>
                  <a:cubicBezTo>
                    <a:pt x="22767" y="32807"/>
                    <a:pt x="25533" y="33475"/>
                    <a:pt x="28208" y="33718"/>
                  </a:cubicBezTo>
                  <a:cubicBezTo>
                    <a:pt x="28451" y="34387"/>
                    <a:pt x="28755" y="34965"/>
                    <a:pt x="29211" y="35299"/>
                  </a:cubicBezTo>
                  <a:cubicBezTo>
                    <a:pt x="30032" y="35968"/>
                    <a:pt x="31187" y="36211"/>
                    <a:pt x="32524" y="36211"/>
                  </a:cubicBezTo>
                  <a:cubicBezTo>
                    <a:pt x="36141" y="36211"/>
                    <a:pt x="40974" y="34205"/>
                    <a:pt x="43679" y="31773"/>
                  </a:cubicBezTo>
                  <a:cubicBezTo>
                    <a:pt x="46810" y="28734"/>
                    <a:pt x="45838" y="23870"/>
                    <a:pt x="44014" y="20375"/>
                  </a:cubicBezTo>
                  <a:cubicBezTo>
                    <a:pt x="44135" y="19433"/>
                    <a:pt x="44348" y="18521"/>
                    <a:pt x="44652" y="17882"/>
                  </a:cubicBezTo>
                  <a:cubicBezTo>
                    <a:pt x="45382" y="16302"/>
                    <a:pt x="48421" y="14904"/>
                    <a:pt x="51248" y="14782"/>
                  </a:cubicBezTo>
                  <a:cubicBezTo>
                    <a:pt x="51385" y="14776"/>
                    <a:pt x="51532" y="14771"/>
                    <a:pt x="51689" y="14771"/>
                  </a:cubicBezTo>
                  <a:cubicBezTo>
                    <a:pt x="52997" y="14771"/>
                    <a:pt x="54908" y="15055"/>
                    <a:pt x="55777" y="16575"/>
                  </a:cubicBezTo>
                  <a:cubicBezTo>
                    <a:pt x="56354" y="17609"/>
                    <a:pt x="56354" y="18794"/>
                    <a:pt x="55777" y="20010"/>
                  </a:cubicBezTo>
                  <a:cubicBezTo>
                    <a:pt x="54744" y="18278"/>
                    <a:pt x="53133" y="17183"/>
                    <a:pt x="51400" y="17183"/>
                  </a:cubicBezTo>
                  <a:cubicBezTo>
                    <a:pt x="51376" y="17183"/>
                    <a:pt x="51352" y="17183"/>
                    <a:pt x="51329" y="17183"/>
                  </a:cubicBezTo>
                  <a:cubicBezTo>
                    <a:pt x="48762" y="17183"/>
                    <a:pt x="47477" y="18807"/>
                    <a:pt x="47236" y="20162"/>
                  </a:cubicBezTo>
                  <a:cubicBezTo>
                    <a:pt x="46962" y="21439"/>
                    <a:pt x="47509" y="23110"/>
                    <a:pt x="49242" y="23840"/>
                  </a:cubicBezTo>
                  <a:cubicBezTo>
                    <a:pt x="49648" y="24005"/>
                    <a:pt x="50078" y="24080"/>
                    <a:pt x="50518" y="24080"/>
                  </a:cubicBezTo>
                  <a:cubicBezTo>
                    <a:pt x="52183" y="24080"/>
                    <a:pt x="53984" y="23005"/>
                    <a:pt x="55139" y="21682"/>
                  </a:cubicBezTo>
                  <a:cubicBezTo>
                    <a:pt x="55412" y="21378"/>
                    <a:pt x="55625" y="21074"/>
                    <a:pt x="55807" y="20770"/>
                  </a:cubicBezTo>
                  <a:cubicBezTo>
                    <a:pt x="56020" y="21104"/>
                    <a:pt x="56172" y="21469"/>
                    <a:pt x="56263" y="21895"/>
                  </a:cubicBezTo>
                  <a:cubicBezTo>
                    <a:pt x="56476" y="22594"/>
                    <a:pt x="56567" y="23354"/>
                    <a:pt x="56537" y="24113"/>
                  </a:cubicBezTo>
                  <a:cubicBezTo>
                    <a:pt x="55679" y="25179"/>
                    <a:pt x="54648" y="26244"/>
                    <a:pt x="53305" y="26244"/>
                  </a:cubicBezTo>
                  <a:cubicBezTo>
                    <a:pt x="53268" y="26244"/>
                    <a:pt x="53231" y="26243"/>
                    <a:pt x="53193" y="26241"/>
                  </a:cubicBezTo>
                  <a:cubicBezTo>
                    <a:pt x="51704" y="26150"/>
                    <a:pt x="50792" y="25876"/>
                    <a:pt x="50123" y="25694"/>
                  </a:cubicBezTo>
                  <a:cubicBezTo>
                    <a:pt x="49638" y="25562"/>
                    <a:pt x="49259" y="25451"/>
                    <a:pt x="48884" y="25451"/>
                  </a:cubicBezTo>
                  <a:cubicBezTo>
                    <a:pt x="48484" y="25451"/>
                    <a:pt x="48088" y="25577"/>
                    <a:pt x="47570" y="25937"/>
                  </a:cubicBezTo>
                  <a:cubicBezTo>
                    <a:pt x="46841" y="26424"/>
                    <a:pt x="46537" y="26849"/>
                    <a:pt x="46597" y="27183"/>
                  </a:cubicBezTo>
                  <a:cubicBezTo>
                    <a:pt x="46628" y="27396"/>
                    <a:pt x="46810" y="27548"/>
                    <a:pt x="46932" y="27609"/>
                  </a:cubicBezTo>
                  <a:cubicBezTo>
                    <a:pt x="47161" y="27859"/>
                    <a:pt x="48721" y="29369"/>
                    <a:pt x="51053" y="29369"/>
                  </a:cubicBezTo>
                  <a:cubicBezTo>
                    <a:pt x="52119" y="29369"/>
                    <a:pt x="53347" y="29053"/>
                    <a:pt x="54683" y="28156"/>
                  </a:cubicBezTo>
                  <a:cubicBezTo>
                    <a:pt x="56172" y="27153"/>
                    <a:pt x="56780" y="25694"/>
                    <a:pt x="56871" y="24265"/>
                  </a:cubicBezTo>
                  <a:cubicBezTo>
                    <a:pt x="56962" y="24144"/>
                    <a:pt x="57084" y="24022"/>
                    <a:pt x="57145" y="23901"/>
                  </a:cubicBezTo>
                  <a:cubicBezTo>
                    <a:pt x="57679" y="23247"/>
                    <a:pt x="58185" y="22623"/>
                    <a:pt x="58520" y="22623"/>
                  </a:cubicBezTo>
                  <a:cubicBezTo>
                    <a:pt x="58528" y="22623"/>
                    <a:pt x="58535" y="22623"/>
                    <a:pt x="58543" y="22624"/>
                  </a:cubicBezTo>
                  <a:cubicBezTo>
                    <a:pt x="58695" y="22624"/>
                    <a:pt x="58938" y="22806"/>
                    <a:pt x="59242" y="23597"/>
                  </a:cubicBezTo>
                  <a:cubicBezTo>
                    <a:pt x="59576" y="24569"/>
                    <a:pt x="59424" y="25512"/>
                    <a:pt x="58817" y="26484"/>
                  </a:cubicBezTo>
                  <a:cubicBezTo>
                    <a:pt x="57388" y="28734"/>
                    <a:pt x="53376" y="30740"/>
                    <a:pt x="49728" y="31044"/>
                  </a:cubicBezTo>
                  <a:cubicBezTo>
                    <a:pt x="49423" y="31065"/>
                    <a:pt x="49146" y="31075"/>
                    <a:pt x="48895" y="31075"/>
                  </a:cubicBezTo>
                  <a:cubicBezTo>
                    <a:pt x="48093" y="31075"/>
                    <a:pt x="47552" y="30977"/>
                    <a:pt x="47205" y="30861"/>
                  </a:cubicBezTo>
                  <a:cubicBezTo>
                    <a:pt x="46979" y="30438"/>
                    <a:pt x="46727" y="30250"/>
                    <a:pt x="46522" y="30250"/>
                  </a:cubicBezTo>
                  <a:cubicBezTo>
                    <a:pt x="46506" y="30250"/>
                    <a:pt x="46491" y="30251"/>
                    <a:pt x="46476" y="30253"/>
                  </a:cubicBezTo>
                  <a:cubicBezTo>
                    <a:pt x="46324" y="30253"/>
                    <a:pt x="46202" y="30405"/>
                    <a:pt x="46233" y="30557"/>
                  </a:cubicBezTo>
                  <a:cubicBezTo>
                    <a:pt x="46233" y="30740"/>
                    <a:pt x="46446" y="30983"/>
                    <a:pt x="46901" y="31165"/>
                  </a:cubicBezTo>
                  <a:cubicBezTo>
                    <a:pt x="46962" y="31317"/>
                    <a:pt x="46993" y="31560"/>
                    <a:pt x="47084" y="31804"/>
                  </a:cubicBezTo>
                  <a:cubicBezTo>
                    <a:pt x="47236" y="32655"/>
                    <a:pt x="47661" y="33263"/>
                    <a:pt x="48300" y="33536"/>
                  </a:cubicBezTo>
                  <a:cubicBezTo>
                    <a:pt x="48612" y="33675"/>
                    <a:pt x="48976" y="33747"/>
                    <a:pt x="49401" y="33747"/>
                  </a:cubicBezTo>
                  <a:cubicBezTo>
                    <a:pt x="50923" y="33747"/>
                    <a:pt x="53227" y="32833"/>
                    <a:pt x="56719" y="30861"/>
                  </a:cubicBezTo>
                  <a:cubicBezTo>
                    <a:pt x="60823" y="28582"/>
                    <a:pt x="63042" y="24205"/>
                    <a:pt x="63194" y="18217"/>
                  </a:cubicBezTo>
                  <a:cubicBezTo>
                    <a:pt x="63194" y="17578"/>
                    <a:pt x="63102" y="17001"/>
                    <a:pt x="62920" y="16545"/>
                  </a:cubicBezTo>
                  <a:cubicBezTo>
                    <a:pt x="63042" y="16302"/>
                    <a:pt x="63194" y="16059"/>
                    <a:pt x="63315" y="15755"/>
                  </a:cubicBezTo>
                  <a:cubicBezTo>
                    <a:pt x="64531" y="12897"/>
                    <a:pt x="65017" y="8247"/>
                    <a:pt x="63771" y="5420"/>
                  </a:cubicBezTo>
                  <a:cubicBezTo>
                    <a:pt x="62058" y="1635"/>
                    <a:pt x="56554" y="85"/>
                    <a:pt x="52667" y="85"/>
                  </a:cubicBezTo>
                  <a:cubicBezTo>
                    <a:pt x="52277" y="85"/>
                    <a:pt x="51904" y="101"/>
                    <a:pt x="51552" y="131"/>
                  </a:cubicBezTo>
                  <a:cubicBezTo>
                    <a:pt x="50549" y="192"/>
                    <a:pt x="49698" y="496"/>
                    <a:pt x="49090" y="1013"/>
                  </a:cubicBezTo>
                  <a:cubicBezTo>
                    <a:pt x="48106" y="584"/>
                    <a:pt x="47188" y="403"/>
                    <a:pt x="46304" y="403"/>
                  </a:cubicBezTo>
                  <a:cubicBezTo>
                    <a:pt x="44868" y="403"/>
                    <a:pt x="43522" y="882"/>
                    <a:pt x="42129" y="1560"/>
                  </a:cubicBezTo>
                  <a:cubicBezTo>
                    <a:pt x="41177" y="1051"/>
                    <a:pt x="40151" y="838"/>
                    <a:pt x="39083" y="838"/>
                  </a:cubicBezTo>
                  <a:cubicBezTo>
                    <a:pt x="36638" y="838"/>
                    <a:pt x="33968" y="1954"/>
                    <a:pt x="31430" y="3201"/>
                  </a:cubicBezTo>
                  <a:cubicBezTo>
                    <a:pt x="30305" y="2411"/>
                    <a:pt x="29211" y="1712"/>
                    <a:pt x="28086" y="1378"/>
                  </a:cubicBezTo>
                  <a:cubicBezTo>
                    <a:pt x="27839" y="1305"/>
                    <a:pt x="27614" y="1274"/>
                    <a:pt x="27410" y="1274"/>
                  </a:cubicBezTo>
                  <a:cubicBezTo>
                    <a:pt x="26761" y="1274"/>
                    <a:pt x="26320" y="1586"/>
                    <a:pt x="26020" y="1864"/>
                  </a:cubicBezTo>
                  <a:cubicBezTo>
                    <a:pt x="25199" y="2776"/>
                    <a:pt x="24956" y="4569"/>
                    <a:pt x="25533" y="6119"/>
                  </a:cubicBezTo>
                  <a:cubicBezTo>
                    <a:pt x="25533" y="6210"/>
                    <a:pt x="25564" y="6271"/>
                    <a:pt x="25594" y="6362"/>
                  </a:cubicBezTo>
                  <a:cubicBezTo>
                    <a:pt x="25229" y="6545"/>
                    <a:pt x="24804" y="6697"/>
                    <a:pt x="24348" y="6788"/>
                  </a:cubicBezTo>
                  <a:cubicBezTo>
                    <a:pt x="23529" y="4586"/>
                    <a:pt x="22213" y="3145"/>
                    <a:pt x="19595" y="3145"/>
                  </a:cubicBezTo>
                  <a:cubicBezTo>
                    <a:pt x="19394" y="3145"/>
                    <a:pt x="19185" y="3154"/>
                    <a:pt x="18968" y="3171"/>
                  </a:cubicBezTo>
                  <a:cubicBezTo>
                    <a:pt x="17782" y="3232"/>
                    <a:pt x="16627" y="3688"/>
                    <a:pt x="15563" y="4265"/>
                  </a:cubicBezTo>
                  <a:cubicBezTo>
                    <a:pt x="15199" y="3992"/>
                    <a:pt x="14773" y="3688"/>
                    <a:pt x="14408" y="3444"/>
                  </a:cubicBezTo>
                  <a:cubicBezTo>
                    <a:pt x="12767" y="2259"/>
                    <a:pt x="11065" y="1043"/>
                    <a:pt x="8785" y="283"/>
                  </a:cubicBezTo>
                  <a:cubicBezTo>
                    <a:pt x="8213" y="93"/>
                    <a:pt x="7716" y="0"/>
                    <a:pt x="7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8"/>
          <p:cNvSpPr txBox="1">
            <a:spLocks noGrp="1"/>
          </p:cNvSpPr>
          <p:nvPr>
            <p:ph type="title"/>
          </p:nvPr>
        </p:nvSpPr>
        <p:spPr>
          <a:xfrm>
            <a:off x="965197" y="2071725"/>
            <a:ext cx="483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t>1. </a:t>
            </a:r>
            <a:r>
              <a:rPr lang="en-GB" sz="4000" dirty="0" err="1"/>
              <a:t>nltk</a:t>
            </a:r>
            <a:r>
              <a:rPr lang="en-GB" sz="4000" dirty="0"/>
              <a:t> </a:t>
            </a:r>
            <a:endParaRPr sz="4000" dirty="0"/>
          </a:p>
        </p:txBody>
      </p:sp>
      <p:sp>
        <p:nvSpPr>
          <p:cNvPr id="680" name="Google Shape;680;p48"/>
          <p:cNvSpPr txBox="1">
            <a:spLocks noGrp="1"/>
          </p:cNvSpPr>
          <p:nvPr>
            <p:ph type="title" idx="2"/>
          </p:nvPr>
        </p:nvSpPr>
        <p:spPr>
          <a:xfrm>
            <a:off x="2022605" y="2966997"/>
            <a:ext cx="574414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2.</a:t>
            </a:r>
            <a:r>
              <a:rPr lang="en-GB" sz="4000" b="1" dirty="0">
                <a:solidFill>
                  <a:schemeClr val="accent3"/>
                </a:solidFill>
                <a:latin typeface="Alegreya"/>
                <a:ea typeface="Alegreya"/>
                <a:cs typeface="Alegreya"/>
                <a:sym typeface="Alegreya"/>
              </a:rPr>
              <a:t> </a:t>
            </a:r>
            <a:r>
              <a:rPr lang="en-GB" sz="4000" b="1" dirty="0" err="1">
                <a:solidFill>
                  <a:schemeClr val="accent3"/>
                </a:solidFill>
                <a:latin typeface="Alegreya"/>
                <a:ea typeface="Alegreya"/>
                <a:cs typeface="Alegreya"/>
                <a:sym typeface="Alegreya"/>
              </a:rPr>
              <a:t>Keras</a:t>
            </a:r>
            <a:r>
              <a:rPr lang="ar-SA" sz="4000" b="1" dirty="0">
                <a:solidFill>
                  <a:schemeClr val="accent3"/>
                </a:solidFill>
                <a:latin typeface="Alegreya"/>
                <a:ea typeface="Alegreya"/>
                <a:cs typeface="Alegreya"/>
                <a:sym typeface="Alegreya"/>
              </a:rPr>
              <a:t> </a:t>
            </a:r>
            <a:r>
              <a:rPr lang="en-GB" sz="4000" b="1" dirty="0">
                <a:solidFill>
                  <a:schemeClr val="accent3"/>
                </a:solidFill>
                <a:latin typeface="Alegreya"/>
                <a:ea typeface="Alegreya"/>
                <a:cs typeface="Alegreya"/>
                <a:sym typeface="Alegreya"/>
              </a:rPr>
              <a:t>tokenizer</a:t>
            </a:r>
            <a:r>
              <a:rPr lang="en" sz="4000" dirty="0"/>
              <a:t> </a:t>
            </a:r>
            <a:endParaRPr sz="4000" dirty="0"/>
          </a:p>
        </p:txBody>
      </p:sp>
      <p:sp>
        <p:nvSpPr>
          <p:cNvPr id="682" name="Google Shape;682;p48"/>
          <p:cNvSpPr txBox="1">
            <a:spLocks noGrp="1"/>
          </p:cNvSpPr>
          <p:nvPr>
            <p:ph type="title" idx="4"/>
          </p:nvPr>
        </p:nvSpPr>
        <p:spPr>
          <a:xfrm>
            <a:off x="3681545" y="4094889"/>
            <a:ext cx="483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3. </a:t>
            </a:r>
            <a:r>
              <a:rPr lang="en-GB" sz="4000" b="1" dirty="0">
                <a:solidFill>
                  <a:schemeClr val="accent3"/>
                </a:solidFill>
                <a:latin typeface="Alegreya"/>
                <a:ea typeface="Alegreya"/>
                <a:cs typeface="Alegreya"/>
                <a:sym typeface="Alegreya"/>
              </a:rPr>
              <a:t>word2vec</a:t>
            </a:r>
            <a:r>
              <a:rPr lang="en" sz="4000" dirty="0"/>
              <a:t> </a:t>
            </a:r>
            <a:endParaRPr sz="4000" dirty="0"/>
          </a:p>
        </p:txBody>
      </p:sp>
      <p:sp>
        <p:nvSpPr>
          <p:cNvPr id="684" name="Google Shape;684;p48"/>
          <p:cNvSpPr txBox="1">
            <a:spLocks noGrp="1"/>
          </p:cNvSpPr>
          <p:nvPr>
            <p:ph type="title" idx="6"/>
          </p:nvPr>
        </p:nvSpPr>
        <p:spPr>
          <a:xfrm>
            <a:off x="719999" y="539999"/>
            <a:ext cx="7899067" cy="1251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 and Preprocessing – </a:t>
            </a:r>
            <a:br>
              <a:rPr lang="ar-SA" dirty="0"/>
            </a:br>
            <a:r>
              <a:rPr lang="ar-SA" dirty="0">
                <a:cs typeface="Akhbar MT" pitchFamily="2" charset="-78"/>
              </a:rPr>
              <a:t>تنظيف البيانات و معالجتها</a:t>
            </a:r>
            <a:r>
              <a:rPr lang="en-GB" dirty="0">
                <a:cs typeface="Akhbar MT" pitchFamily="2" charset="-78"/>
              </a:rPr>
              <a:t> </a:t>
            </a:r>
            <a:endParaRPr dirty="0"/>
          </a:p>
        </p:txBody>
      </p:sp>
      <p:grpSp>
        <p:nvGrpSpPr>
          <p:cNvPr id="685" name="Google Shape;685;p48"/>
          <p:cNvGrpSpPr/>
          <p:nvPr/>
        </p:nvGrpSpPr>
        <p:grpSpPr>
          <a:xfrm rot="1819683">
            <a:off x="-143928" y="3232354"/>
            <a:ext cx="4402041" cy="1159499"/>
            <a:chOff x="2356700" y="846800"/>
            <a:chExt cx="4367875" cy="1150500"/>
          </a:xfrm>
        </p:grpSpPr>
        <p:sp>
          <p:nvSpPr>
            <p:cNvPr id="686" name="Google Shape;686;p48"/>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48"/>
          <p:cNvSpPr/>
          <p:nvPr/>
        </p:nvSpPr>
        <p:spPr>
          <a:xfrm rot="2207602">
            <a:off x="6860493" y="1665762"/>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rot="2207602">
            <a:off x="7012893" y="1665762"/>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48"/>
          <p:cNvGrpSpPr/>
          <p:nvPr/>
        </p:nvGrpSpPr>
        <p:grpSpPr>
          <a:xfrm rot="1819683">
            <a:off x="-202008" y="3218921"/>
            <a:ext cx="4402041" cy="1159499"/>
            <a:chOff x="2356700" y="846800"/>
            <a:chExt cx="4367875" cy="1150500"/>
          </a:xfrm>
        </p:grpSpPr>
        <p:sp>
          <p:nvSpPr>
            <p:cNvPr id="692" name="Google Shape;692;p48"/>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35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4" name="Google Shape;604;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Data Visualization – </a:t>
            </a:r>
            <a:r>
              <a:rPr lang="ar-SA" dirty="0">
                <a:cs typeface="Akhbar MT" pitchFamily="2" charset="-78"/>
              </a:rPr>
              <a:t>تصوير البيانات</a:t>
            </a:r>
            <a:endParaRPr dirty="0">
              <a:cs typeface="Akhbar MT" pitchFamily="2" charset="-78"/>
            </a:endParaRPr>
          </a:p>
        </p:txBody>
      </p:sp>
      <p:grpSp>
        <p:nvGrpSpPr>
          <p:cNvPr id="628" name="Google Shape;628;p46"/>
          <p:cNvGrpSpPr/>
          <p:nvPr/>
        </p:nvGrpSpPr>
        <p:grpSpPr>
          <a:xfrm>
            <a:off x="7298937" y="-383699"/>
            <a:ext cx="2003047" cy="1638727"/>
            <a:chOff x="7298937" y="-383699"/>
            <a:chExt cx="2003047" cy="1638727"/>
          </a:xfrm>
        </p:grpSpPr>
        <p:sp>
          <p:nvSpPr>
            <p:cNvPr id="629" name="Google Shape;629;p46"/>
            <p:cNvSpPr/>
            <p:nvPr/>
          </p:nvSpPr>
          <p:spPr>
            <a:xfrm rot="1731537">
              <a:off x="7441557" y="-78414"/>
              <a:ext cx="1517559" cy="981460"/>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rot="1731537">
              <a:off x="7641804" y="-31718"/>
              <a:ext cx="1517559" cy="981460"/>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6"/>
          <p:cNvGrpSpPr/>
          <p:nvPr/>
        </p:nvGrpSpPr>
        <p:grpSpPr>
          <a:xfrm>
            <a:off x="-707360" y="-172218"/>
            <a:ext cx="3282151" cy="1424429"/>
            <a:chOff x="-707360" y="-172218"/>
            <a:chExt cx="3282151" cy="1424429"/>
          </a:xfrm>
        </p:grpSpPr>
        <p:sp>
          <p:nvSpPr>
            <p:cNvPr id="632" name="Google Shape;632;p46"/>
            <p:cNvSpPr/>
            <p:nvPr/>
          </p:nvSpPr>
          <p:spPr>
            <a:xfrm>
              <a:off x="-707360" y="-116464"/>
              <a:ext cx="3084235" cy="13686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509445" y="-172218"/>
              <a:ext cx="3084235" cy="13686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9C4294D-B3F5-41A5-BFB8-6635EEE27E0A}"/>
              </a:ext>
            </a:extLst>
          </p:cNvPr>
          <p:cNvPicPr>
            <a:picLocks noChangeAspect="1"/>
          </p:cNvPicPr>
          <p:nvPr/>
        </p:nvPicPr>
        <p:blipFill>
          <a:blip r:embed="rId3"/>
          <a:stretch>
            <a:fillRect/>
          </a:stretch>
        </p:blipFill>
        <p:spPr>
          <a:xfrm>
            <a:off x="308321" y="1399157"/>
            <a:ext cx="4343771" cy="3297779"/>
          </a:xfrm>
          <a:prstGeom prst="rect">
            <a:avLst/>
          </a:prstGeom>
        </p:spPr>
      </p:pic>
      <p:sp>
        <p:nvSpPr>
          <p:cNvPr id="12" name="Google Shape;1781;p69">
            <a:extLst>
              <a:ext uri="{FF2B5EF4-FFF2-40B4-BE49-F238E27FC236}">
                <a16:creationId xmlns:a16="http://schemas.microsoft.com/office/drawing/2014/main" id="{8535716C-8C87-402F-B2AC-EDA043BC5164}"/>
              </a:ext>
            </a:extLst>
          </p:cNvPr>
          <p:cNvSpPr txBox="1">
            <a:spLocks noGrp="1"/>
          </p:cNvSpPr>
          <p:nvPr>
            <p:ph type="subTitle" idx="1"/>
          </p:nvPr>
        </p:nvSpPr>
        <p:spPr>
          <a:xfrm flipH="1">
            <a:off x="5107110" y="1614384"/>
            <a:ext cx="3435600" cy="1247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cs typeface="Akhbar MT" pitchFamily="2" charset="-78"/>
              </a:rPr>
              <a:t>Balanced data for both classes</a:t>
            </a:r>
          </a:p>
          <a:p>
            <a:pPr marL="285750" lvl="0" indent="-285750" algn="l" rtl="0">
              <a:spcBef>
                <a:spcPts val="0"/>
              </a:spcBef>
              <a:spcAft>
                <a:spcPts val="0"/>
              </a:spcAft>
              <a:buFont typeface="Arial" panose="020B0604020202020204" pitchFamily="34" charset="0"/>
              <a:buChar char="•"/>
            </a:pPr>
            <a:endParaRPr lang="en-US" dirty="0">
              <a:solidFill>
                <a:srgbClr val="FF9865"/>
              </a:solidFill>
              <a:cs typeface="Akhbar MT" pitchFamily="2" charset="-78"/>
            </a:endParaRPr>
          </a:p>
          <a:p>
            <a:pPr marL="285750" lvl="0" indent="-285750" algn="l" rtl="0">
              <a:spcBef>
                <a:spcPts val="0"/>
              </a:spcBef>
              <a:spcAft>
                <a:spcPts val="0"/>
              </a:spcAft>
              <a:buFont typeface="Arial" panose="020B0604020202020204" pitchFamily="34" charset="0"/>
              <a:buChar char="•"/>
            </a:pPr>
            <a:endParaRPr lang="en-US" dirty="0">
              <a:solidFill>
                <a:srgbClr val="FF9865"/>
              </a:solidFill>
              <a:cs typeface="Akhbar MT" pitchFamily="2" charset="-78"/>
            </a:endParaRPr>
          </a:p>
          <a:p>
            <a:pPr marL="285750" lvl="0" indent="-285750" algn="l" rtl="0">
              <a:spcBef>
                <a:spcPts val="0"/>
              </a:spcBef>
              <a:spcAft>
                <a:spcPts val="0"/>
              </a:spcAft>
              <a:buFont typeface="Arial" panose="020B0604020202020204" pitchFamily="34" charset="0"/>
              <a:buChar char="•"/>
            </a:pPr>
            <a:r>
              <a:rPr lang="en-US" dirty="0">
                <a:solidFill>
                  <a:srgbClr val="FF9865"/>
                </a:solidFill>
                <a:cs typeface="Akhbar MT" pitchFamily="2" charset="-78"/>
              </a:rPr>
              <a:t>116k </a:t>
            </a:r>
            <a:r>
              <a:rPr lang="en-US" dirty="0">
                <a:solidFill>
                  <a:schemeClr val="bg1"/>
                </a:solidFill>
                <a:cs typeface="Akhbar MT" pitchFamily="2" charset="-78"/>
              </a:rPr>
              <a:t>for each</a:t>
            </a:r>
          </a:p>
          <a:p>
            <a:pPr marL="285750" lvl="0" indent="-285750" algn="l" rtl="0">
              <a:spcBef>
                <a:spcPts val="0"/>
              </a:spcBef>
              <a:spcAft>
                <a:spcPts val="0"/>
              </a:spcAft>
              <a:buFont typeface="Arial" panose="020B0604020202020204" pitchFamily="34" charset="0"/>
              <a:buChar char="•"/>
            </a:pPr>
            <a:endParaRPr lang="en-US" dirty="0">
              <a:solidFill>
                <a:schemeClr val="bg1"/>
              </a:solidFill>
              <a:cs typeface="Akhbar MT" pitchFamily="2" charset="-78"/>
            </a:endParaRPr>
          </a:p>
          <a:p>
            <a:pPr marL="285750" lvl="0" indent="-285750" algn="l" rtl="0">
              <a:spcBef>
                <a:spcPts val="0"/>
              </a:spcBef>
              <a:spcAft>
                <a:spcPts val="0"/>
              </a:spcAft>
              <a:buFont typeface="Arial" panose="020B0604020202020204" pitchFamily="34" charset="0"/>
              <a:buChar char="•"/>
            </a:pPr>
            <a:endParaRPr lang="en-US" dirty="0">
              <a:solidFill>
                <a:schemeClr val="bg1"/>
              </a:solidFill>
              <a:cs typeface="Akhbar MT" pitchFamily="2" charset="-78"/>
            </a:endParaRPr>
          </a:p>
        </p:txBody>
      </p:sp>
    </p:spTree>
    <p:extLst>
      <p:ext uri="{BB962C8B-B14F-4D97-AF65-F5344CB8AC3E}">
        <p14:creationId xmlns:p14="http://schemas.microsoft.com/office/powerpoint/2010/main" val="79689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48"/>
          <p:cNvSpPr txBox="1">
            <a:spLocks noGrp="1"/>
          </p:cNvSpPr>
          <p:nvPr>
            <p:ph type="title"/>
          </p:nvPr>
        </p:nvSpPr>
        <p:spPr>
          <a:xfrm>
            <a:off x="965196" y="2071725"/>
            <a:ext cx="5685917"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dirty="0"/>
              <a:t>1. Sequential </a:t>
            </a:r>
            <a:r>
              <a:rPr lang="en-GB" sz="4000" dirty="0" err="1">
                <a:solidFill>
                  <a:srgbClr val="FF9865"/>
                </a:solidFill>
              </a:rPr>
              <a:t>Keras</a:t>
            </a:r>
            <a:r>
              <a:rPr lang="en-GB" sz="4000" dirty="0"/>
              <a:t> Model </a:t>
            </a:r>
          </a:p>
        </p:txBody>
      </p:sp>
      <p:sp>
        <p:nvSpPr>
          <p:cNvPr id="680" name="Google Shape;680;p48"/>
          <p:cNvSpPr txBox="1">
            <a:spLocks noGrp="1"/>
          </p:cNvSpPr>
          <p:nvPr>
            <p:ph type="title" idx="2"/>
          </p:nvPr>
        </p:nvSpPr>
        <p:spPr>
          <a:xfrm>
            <a:off x="2022605" y="2966997"/>
            <a:ext cx="574414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2.</a:t>
            </a:r>
            <a:r>
              <a:rPr lang="en-GB" sz="4000" b="1" dirty="0">
                <a:solidFill>
                  <a:schemeClr val="accent3"/>
                </a:solidFill>
                <a:latin typeface="Alegreya"/>
                <a:ea typeface="Alegreya"/>
                <a:cs typeface="Alegreya"/>
                <a:sym typeface="Alegreya"/>
              </a:rPr>
              <a:t> </a:t>
            </a:r>
            <a:r>
              <a:rPr lang="en-US" sz="4000" b="1" dirty="0">
                <a:solidFill>
                  <a:schemeClr val="accent3"/>
                </a:solidFill>
                <a:latin typeface="Alegreya"/>
                <a:ea typeface="Alegreya"/>
                <a:cs typeface="Alegreya"/>
                <a:sym typeface="Alegreya"/>
              </a:rPr>
              <a:t>8 Epochs</a:t>
            </a:r>
            <a:endParaRPr sz="4000" dirty="0"/>
          </a:p>
        </p:txBody>
      </p:sp>
      <p:sp>
        <p:nvSpPr>
          <p:cNvPr id="682" name="Google Shape;682;p48"/>
          <p:cNvSpPr txBox="1">
            <a:spLocks noGrp="1"/>
          </p:cNvSpPr>
          <p:nvPr>
            <p:ph type="title" idx="4"/>
          </p:nvPr>
        </p:nvSpPr>
        <p:spPr>
          <a:xfrm>
            <a:off x="3681545" y="4094889"/>
            <a:ext cx="483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3. </a:t>
            </a:r>
            <a:r>
              <a:rPr lang="en-GB" sz="4000" dirty="0"/>
              <a:t>Sigmoid </a:t>
            </a:r>
            <a:r>
              <a:rPr lang="en" sz="4000" dirty="0"/>
              <a:t> </a:t>
            </a:r>
            <a:endParaRPr sz="4000" dirty="0"/>
          </a:p>
        </p:txBody>
      </p:sp>
      <p:sp>
        <p:nvSpPr>
          <p:cNvPr id="684" name="Google Shape;684;p48"/>
          <p:cNvSpPr txBox="1">
            <a:spLocks noGrp="1"/>
          </p:cNvSpPr>
          <p:nvPr>
            <p:ph type="title" idx="6"/>
          </p:nvPr>
        </p:nvSpPr>
        <p:spPr>
          <a:xfrm>
            <a:off x="719999" y="539999"/>
            <a:ext cx="7899067" cy="125141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Modeling (Deep Learning)– </a:t>
            </a:r>
            <a:br>
              <a:rPr lang="ar-SA" dirty="0"/>
            </a:br>
            <a:r>
              <a:rPr lang="ar-SA" dirty="0">
                <a:cs typeface="Akhbar MT" pitchFamily="2" charset="-78"/>
              </a:rPr>
              <a:t>نمذجة البيانات (التعلم العميق)</a:t>
            </a:r>
            <a:endParaRPr dirty="0"/>
          </a:p>
        </p:txBody>
      </p:sp>
      <p:grpSp>
        <p:nvGrpSpPr>
          <p:cNvPr id="685" name="Google Shape;685;p48"/>
          <p:cNvGrpSpPr/>
          <p:nvPr/>
        </p:nvGrpSpPr>
        <p:grpSpPr>
          <a:xfrm rot="1819683">
            <a:off x="-143928" y="3232354"/>
            <a:ext cx="4402041" cy="1159499"/>
            <a:chOff x="2356700" y="846800"/>
            <a:chExt cx="4367875" cy="1150500"/>
          </a:xfrm>
        </p:grpSpPr>
        <p:sp>
          <p:nvSpPr>
            <p:cNvPr id="686" name="Google Shape;686;p48"/>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8"/>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48"/>
          <p:cNvSpPr/>
          <p:nvPr/>
        </p:nvSpPr>
        <p:spPr>
          <a:xfrm rot="2207602">
            <a:off x="6860493" y="1665762"/>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p:nvPr/>
        </p:nvSpPr>
        <p:spPr>
          <a:xfrm rot="2207602">
            <a:off x="7012893" y="1665762"/>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48"/>
          <p:cNvGrpSpPr/>
          <p:nvPr/>
        </p:nvGrpSpPr>
        <p:grpSpPr>
          <a:xfrm rot="1819683">
            <a:off x="-202008" y="3218921"/>
            <a:ext cx="4402041" cy="1159499"/>
            <a:chOff x="2356700" y="846800"/>
            <a:chExt cx="4367875" cy="1150500"/>
          </a:xfrm>
        </p:grpSpPr>
        <p:sp>
          <p:nvSpPr>
            <p:cNvPr id="692" name="Google Shape;692;p48"/>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900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grpSp>
        <p:nvGrpSpPr>
          <p:cNvPr id="868" name="Google Shape;868;p52"/>
          <p:cNvGrpSpPr/>
          <p:nvPr/>
        </p:nvGrpSpPr>
        <p:grpSpPr>
          <a:xfrm>
            <a:off x="3742900" y="2571750"/>
            <a:ext cx="1626200" cy="933750"/>
            <a:chOff x="2112025" y="636800"/>
            <a:chExt cx="1626200" cy="933750"/>
          </a:xfrm>
        </p:grpSpPr>
        <p:sp>
          <p:nvSpPr>
            <p:cNvPr id="869" name="Google Shape;869;p52"/>
            <p:cNvSpPr/>
            <p:nvPr/>
          </p:nvSpPr>
          <p:spPr>
            <a:xfrm>
              <a:off x="2112025" y="636800"/>
              <a:ext cx="1614800" cy="933000"/>
            </a:xfrm>
            <a:custGeom>
              <a:avLst/>
              <a:gdLst/>
              <a:ahLst/>
              <a:cxnLst/>
              <a:rect l="l" t="t" r="r" b="b"/>
              <a:pathLst>
                <a:path w="64592" h="37320" extrusionOk="0">
                  <a:moveTo>
                    <a:pt x="35108" y="2517"/>
                  </a:moveTo>
                  <a:cubicBezTo>
                    <a:pt x="35503" y="3550"/>
                    <a:pt x="35807" y="4918"/>
                    <a:pt x="36111" y="6407"/>
                  </a:cubicBezTo>
                  <a:lnTo>
                    <a:pt x="36232" y="6954"/>
                  </a:lnTo>
                  <a:cubicBezTo>
                    <a:pt x="35776" y="6711"/>
                    <a:pt x="35320" y="6559"/>
                    <a:pt x="34834" y="6468"/>
                  </a:cubicBezTo>
                  <a:cubicBezTo>
                    <a:pt x="34566" y="6433"/>
                    <a:pt x="34282" y="6416"/>
                    <a:pt x="33988" y="6416"/>
                  </a:cubicBezTo>
                  <a:cubicBezTo>
                    <a:pt x="32478" y="6416"/>
                    <a:pt x="30676" y="6860"/>
                    <a:pt x="29150" y="7623"/>
                  </a:cubicBezTo>
                  <a:cubicBezTo>
                    <a:pt x="28624" y="7422"/>
                    <a:pt x="28044" y="7308"/>
                    <a:pt x="27412" y="7308"/>
                  </a:cubicBezTo>
                  <a:cubicBezTo>
                    <a:pt x="26802" y="7308"/>
                    <a:pt x="26144" y="7414"/>
                    <a:pt x="25442" y="7653"/>
                  </a:cubicBezTo>
                  <a:cubicBezTo>
                    <a:pt x="25016" y="7805"/>
                    <a:pt x="24682" y="7957"/>
                    <a:pt x="24347" y="8140"/>
                  </a:cubicBezTo>
                  <a:cubicBezTo>
                    <a:pt x="24378" y="8018"/>
                    <a:pt x="24378" y="7866"/>
                    <a:pt x="24439" y="7775"/>
                  </a:cubicBezTo>
                  <a:cubicBezTo>
                    <a:pt x="24773" y="6316"/>
                    <a:pt x="25776" y="5100"/>
                    <a:pt x="27478" y="4188"/>
                  </a:cubicBezTo>
                  <a:cubicBezTo>
                    <a:pt x="29393" y="3124"/>
                    <a:pt x="32038" y="2608"/>
                    <a:pt x="34834" y="2608"/>
                  </a:cubicBezTo>
                  <a:cubicBezTo>
                    <a:pt x="34895" y="2608"/>
                    <a:pt x="34986" y="2608"/>
                    <a:pt x="35108" y="2517"/>
                  </a:cubicBezTo>
                  <a:close/>
                  <a:moveTo>
                    <a:pt x="35472" y="2577"/>
                  </a:moveTo>
                  <a:cubicBezTo>
                    <a:pt x="38056" y="2669"/>
                    <a:pt x="40792" y="3155"/>
                    <a:pt x="43345" y="4097"/>
                  </a:cubicBezTo>
                  <a:cubicBezTo>
                    <a:pt x="45837" y="5070"/>
                    <a:pt x="47205" y="6042"/>
                    <a:pt x="47934" y="7106"/>
                  </a:cubicBezTo>
                  <a:cubicBezTo>
                    <a:pt x="46810" y="7471"/>
                    <a:pt x="45746" y="7988"/>
                    <a:pt x="44834" y="8626"/>
                  </a:cubicBezTo>
                  <a:cubicBezTo>
                    <a:pt x="43527" y="7319"/>
                    <a:pt x="41916" y="6498"/>
                    <a:pt x="40427" y="6498"/>
                  </a:cubicBezTo>
                  <a:cubicBezTo>
                    <a:pt x="39424" y="6498"/>
                    <a:pt x="38147" y="6894"/>
                    <a:pt x="36931" y="7532"/>
                  </a:cubicBezTo>
                  <a:cubicBezTo>
                    <a:pt x="36840" y="7471"/>
                    <a:pt x="36718" y="7380"/>
                    <a:pt x="36658" y="7319"/>
                  </a:cubicBezTo>
                  <a:cubicBezTo>
                    <a:pt x="36627" y="7015"/>
                    <a:pt x="36536" y="6650"/>
                    <a:pt x="36475" y="6346"/>
                  </a:cubicBezTo>
                  <a:cubicBezTo>
                    <a:pt x="36171" y="4948"/>
                    <a:pt x="35867" y="3611"/>
                    <a:pt x="35472" y="2577"/>
                  </a:cubicBezTo>
                  <a:close/>
                  <a:moveTo>
                    <a:pt x="13223" y="8383"/>
                  </a:moveTo>
                  <a:cubicBezTo>
                    <a:pt x="15381" y="8383"/>
                    <a:pt x="16779" y="9751"/>
                    <a:pt x="16840" y="9903"/>
                  </a:cubicBezTo>
                  <a:lnTo>
                    <a:pt x="16870" y="9933"/>
                  </a:lnTo>
                  <a:lnTo>
                    <a:pt x="16900" y="9933"/>
                  </a:lnTo>
                  <a:cubicBezTo>
                    <a:pt x="16931" y="9933"/>
                    <a:pt x="17052" y="9963"/>
                    <a:pt x="17052" y="10055"/>
                  </a:cubicBezTo>
                  <a:cubicBezTo>
                    <a:pt x="17083" y="10085"/>
                    <a:pt x="17083" y="10359"/>
                    <a:pt x="16293" y="10967"/>
                  </a:cubicBezTo>
                  <a:cubicBezTo>
                    <a:pt x="15849" y="11307"/>
                    <a:pt x="15521" y="11419"/>
                    <a:pt x="15146" y="11419"/>
                  </a:cubicBezTo>
                  <a:cubicBezTo>
                    <a:pt x="14853" y="11419"/>
                    <a:pt x="14531" y="11351"/>
                    <a:pt x="14104" y="11271"/>
                  </a:cubicBezTo>
                  <a:cubicBezTo>
                    <a:pt x="13375" y="11119"/>
                    <a:pt x="12402" y="10906"/>
                    <a:pt x="10882" y="10906"/>
                  </a:cubicBezTo>
                  <a:cubicBezTo>
                    <a:pt x="9545" y="10906"/>
                    <a:pt x="8511" y="11878"/>
                    <a:pt x="7751" y="12881"/>
                  </a:cubicBezTo>
                  <a:cubicBezTo>
                    <a:pt x="7903" y="11726"/>
                    <a:pt x="8390" y="10571"/>
                    <a:pt x="9545" y="9751"/>
                  </a:cubicBezTo>
                  <a:cubicBezTo>
                    <a:pt x="10913" y="8717"/>
                    <a:pt x="12159" y="8383"/>
                    <a:pt x="13223" y="8383"/>
                  </a:cubicBezTo>
                  <a:close/>
                  <a:moveTo>
                    <a:pt x="36899" y="8096"/>
                  </a:moveTo>
                  <a:cubicBezTo>
                    <a:pt x="36901" y="8096"/>
                    <a:pt x="36901" y="8099"/>
                    <a:pt x="36901" y="8109"/>
                  </a:cubicBezTo>
                  <a:cubicBezTo>
                    <a:pt x="37235" y="8413"/>
                    <a:pt x="37539" y="8778"/>
                    <a:pt x="37813" y="9204"/>
                  </a:cubicBezTo>
                  <a:cubicBezTo>
                    <a:pt x="38785" y="10723"/>
                    <a:pt x="39272" y="12669"/>
                    <a:pt x="39059" y="14036"/>
                  </a:cubicBezTo>
                  <a:cubicBezTo>
                    <a:pt x="37965" y="12274"/>
                    <a:pt x="37296" y="10146"/>
                    <a:pt x="36840" y="8109"/>
                  </a:cubicBezTo>
                  <a:cubicBezTo>
                    <a:pt x="36881" y="8109"/>
                    <a:pt x="36894" y="8096"/>
                    <a:pt x="36899" y="8096"/>
                  </a:cubicBezTo>
                  <a:close/>
                  <a:moveTo>
                    <a:pt x="29180" y="8079"/>
                  </a:moveTo>
                  <a:cubicBezTo>
                    <a:pt x="30335" y="8565"/>
                    <a:pt x="31217" y="9477"/>
                    <a:pt x="31764" y="10419"/>
                  </a:cubicBezTo>
                  <a:cubicBezTo>
                    <a:pt x="32676" y="12122"/>
                    <a:pt x="32676" y="14006"/>
                    <a:pt x="31673" y="14796"/>
                  </a:cubicBezTo>
                  <a:cubicBezTo>
                    <a:pt x="31006" y="15352"/>
                    <a:pt x="30215" y="15637"/>
                    <a:pt x="29409" y="15637"/>
                  </a:cubicBezTo>
                  <a:cubicBezTo>
                    <a:pt x="28893" y="15637"/>
                    <a:pt x="28372" y="15520"/>
                    <a:pt x="27873" y="15283"/>
                  </a:cubicBezTo>
                  <a:cubicBezTo>
                    <a:pt x="26627" y="14705"/>
                    <a:pt x="25898" y="13459"/>
                    <a:pt x="25898" y="11970"/>
                  </a:cubicBezTo>
                  <a:cubicBezTo>
                    <a:pt x="25898" y="11027"/>
                    <a:pt x="26445" y="10055"/>
                    <a:pt x="27417" y="9204"/>
                  </a:cubicBezTo>
                  <a:cubicBezTo>
                    <a:pt x="27904" y="8778"/>
                    <a:pt x="28542" y="8383"/>
                    <a:pt x="29180" y="8079"/>
                  </a:cubicBezTo>
                  <a:close/>
                  <a:moveTo>
                    <a:pt x="31338" y="358"/>
                  </a:moveTo>
                  <a:cubicBezTo>
                    <a:pt x="32433" y="358"/>
                    <a:pt x="33375" y="571"/>
                    <a:pt x="34013" y="997"/>
                  </a:cubicBezTo>
                  <a:cubicBezTo>
                    <a:pt x="34378" y="1270"/>
                    <a:pt x="34652" y="1696"/>
                    <a:pt x="34925" y="2213"/>
                  </a:cubicBezTo>
                  <a:cubicBezTo>
                    <a:pt x="34849" y="2212"/>
                    <a:pt x="34773" y="2211"/>
                    <a:pt x="34698" y="2211"/>
                  </a:cubicBezTo>
                  <a:cubicBezTo>
                    <a:pt x="31896" y="2211"/>
                    <a:pt x="29278" y="2759"/>
                    <a:pt x="27265" y="3854"/>
                  </a:cubicBezTo>
                  <a:cubicBezTo>
                    <a:pt x="25502" y="4796"/>
                    <a:pt x="24378" y="6134"/>
                    <a:pt x="24043" y="7684"/>
                  </a:cubicBezTo>
                  <a:cubicBezTo>
                    <a:pt x="23983" y="7957"/>
                    <a:pt x="23922" y="8170"/>
                    <a:pt x="23891" y="8413"/>
                  </a:cubicBezTo>
                  <a:cubicBezTo>
                    <a:pt x="21186" y="10146"/>
                    <a:pt x="20822" y="13307"/>
                    <a:pt x="20518" y="15982"/>
                  </a:cubicBezTo>
                  <a:cubicBezTo>
                    <a:pt x="18724" y="12729"/>
                    <a:pt x="17691" y="8383"/>
                    <a:pt x="20366" y="5435"/>
                  </a:cubicBezTo>
                  <a:cubicBezTo>
                    <a:pt x="23284" y="2213"/>
                    <a:pt x="28086" y="358"/>
                    <a:pt x="31338" y="358"/>
                  </a:cubicBezTo>
                  <a:close/>
                  <a:moveTo>
                    <a:pt x="36506" y="8322"/>
                  </a:moveTo>
                  <a:cubicBezTo>
                    <a:pt x="36992" y="10511"/>
                    <a:pt x="37691" y="12729"/>
                    <a:pt x="38937" y="14523"/>
                  </a:cubicBezTo>
                  <a:cubicBezTo>
                    <a:pt x="38542" y="15678"/>
                    <a:pt x="37539" y="16499"/>
                    <a:pt x="36536" y="16499"/>
                  </a:cubicBezTo>
                  <a:cubicBezTo>
                    <a:pt x="35472" y="16499"/>
                    <a:pt x="34652" y="15587"/>
                    <a:pt x="34196" y="13915"/>
                  </a:cubicBezTo>
                  <a:cubicBezTo>
                    <a:pt x="33709" y="12061"/>
                    <a:pt x="34378" y="10602"/>
                    <a:pt x="35077" y="9751"/>
                  </a:cubicBezTo>
                  <a:cubicBezTo>
                    <a:pt x="35472" y="9173"/>
                    <a:pt x="35989" y="8717"/>
                    <a:pt x="36506" y="8322"/>
                  </a:cubicBezTo>
                  <a:close/>
                  <a:moveTo>
                    <a:pt x="50501" y="6922"/>
                  </a:moveTo>
                  <a:cubicBezTo>
                    <a:pt x="52216" y="6922"/>
                    <a:pt x="54178" y="8030"/>
                    <a:pt x="55837" y="9994"/>
                  </a:cubicBezTo>
                  <a:cubicBezTo>
                    <a:pt x="56111" y="10267"/>
                    <a:pt x="56354" y="10571"/>
                    <a:pt x="56536" y="10875"/>
                  </a:cubicBezTo>
                  <a:cubicBezTo>
                    <a:pt x="55746" y="11179"/>
                    <a:pt x="54895" y="11726"/>
                    <a:pt x="53983" y="12517"/>
                  </a:cubicBezTo>
                  <a:cubicBezTo>
                    <a:pt x="53041" y="13398"/>
                    <a:pt x="52251" y="14219"/>
                    <a:pt x="51552" y="14979"/>
                  </a:cubicBezTo>
                  <a:cubicBezTo>
                    <a:pt x="50974" y="15617"/>
                    <a:pt x="50457" y="16195"/>
                    <a:pt x="49910" y="16681"/>
                  </a:cubicBezTo>
                  <a:cubicBezTo>
                    <a:pt x="49606" y="16316"/>
                    <a:pt x="49393" y="15860"/>
                    <a:pt x="49242" y="15374"/>
                  </a:cubicBezTo>
                  <a:cubicBezTo>
                    <a:pt x="48816" y="14067"/>
                    <a:pt x="48938" y="12790"/>
                    <a:pt x="48998" y="11514"/>
                  </a:cubicBezTo>
                  <a:cubicBezTo>
                    <a:pt x="49120" y="10085"/>
                    <a:pt x="49211" y="8687"/>
                    <a:pt x="48512" y="7349"/>
                  </a:cubicBezTo>
                  <a:cubicBezTo>
                    <a:pt x="48998" y="7197"/>
                    <a:pt x="49515" y="7076"/>
                    <a:pt x="50001" y="6954"/>
                  </a:cubicBezTo>
                  <a:cubicBezTo>
                    <a:pt x="50165" y="6932"/>
                    <a:pt x="50332" y="6922"/>
                    <a:pt x="50501" y="6922"/>
                  </a:cubicBezTo>
                  <a:close/>
                  <a:moveTo>
                    <a:pt x="44804" y="9173"/>
                  </a:moveTo>
                  <a:cubicBezTo>
                    <a:pt x="46172" y="10754"/>
                    <a:pt x="46810" y="12821"/>
                    <a:pt x="46567" y="14948"/>
                  </a:cubicBezTo>
                  <a:cubicBezTo>
                    <a:pt x="46384" y="16590"/>
                    <a:pt x="45807" y="17502"/>
                    <a:pt x="45017" y="17502"/>
                  </a:cubicBezTo>
                  <a:cubicBezTo>
                    <a:pt x="43953" y="17502"/>
                    <a:pt x="42554" y="15891"/>
                    <a:pt x="42372" y="13793"/>
                  </a:cubicBezTo>
                  <a:cubicBezTo>
                    <a:pt x="42159" y="11970"/>
                    <a:pt x="43193" y="10389"/>
                    <a:pt x="44804" y="9173"/>
                  </a:cubicBezTo>
                  <a:close/>
                  <a:moveTo>
                    <a:pt x="40427" y="6924"/>
                  </a:moveTo>
                  <a:cubicBezTo>
                    <a:pt x="41795" y="6924"/>
                    <a:pt x="43345" y="7684"/>
                    <a:pt x="44530" y="8900"/>
                  </a:cubicBezTo>
                  <a:cubicBezTo>
                    <a:pt x="42858" y="10207"/>
                    <a:pt x="41795" y="11939"/>
                    <a:pt x="41977" y="13885"/>
                  </a:cubicBezTo>
                  <a:cubicBezTo>
                    <a:pt x="42159" y="15465"/>
                    <a:pt x="43041" y="16985"/>
                    <a:pt x="44074" y="17593"/>
                  </a:cubicBezTo>
                  <a:cubicBezTo>
                    <a:pt x="43588" y="17441"/>
                    <a:pt x="43041" y="17228"/>
                    <a:pt x="42463" y="16985"/>
                  </a:cubicBezTo>
                  <a:cubicBezTo>
                    <a:pt x="41156" y="16438"/>
                    <a:pt x="40153" y="15526"/>
                    <a:pt x="39363" y="14462"/>
                  </a:cubicBezTo>
                  <a:cubicBezTo>
                    <a:pt x="39788" y="12973"/>
                    <a:pt x="39272" y="10723"/>
                    <a:pt x="38086" y="8991"/>
                  </a:cubicBezTo>
                  <a:cubicBezTo>
                    <a:pt x="37843" y="8565"/>
                    <a:pt x="37539" y="8170"/>
                    <a:pt x="37235" y="7866"/>
                  </a:cubicBezTo>
                  <a:cubicBezTo>
                    <a:pt x="38329" y="7258"/>
                    <a:pt x="39515" y="6924"/>
                    <a:pt x="40427" y="6924"/>
                  </a:cubicBezTo>
                  <a:close/>
                  <a:moveTo>
                    <a:pt x="48086" y="7410"/>
                  </a:moveTo>
                  <a:cubicBezTo>
                    <a:pt x="48816" y="8687"/>
                    <a:pt x="48694" y="10055"/>
                    <a:pt x="48603" y="11483"/>
                  </a:cubicBezTo>
                  <a:cubicBezTo>
                    <a:pt x="48482" y="12790"/>
                    <a:pt x="48390" y="14097"/>
                    <a:pt x="48816" y="15465"/>
                  </a:cubicBezTo>
                  <a:cubicBezTo>
                    <a:pt x="48998" y="16012"/>
                    <a:pt x="49272" y="16499"/>
                    <a:pt x="49576" y="16924"/>
                  </a:cubicBezTo>
                  <a:cubicBezTo>
                    <a:pt x="48751" y="17615"/>
                    <a:pt x="47828" y="18045"/>
                    <a:pt x="46591" y="18045"/>
                  </a:cubicBezTo>
                  <a:cubicBezTo>
                    <a:pt x="46142" y="18045"/>
                    <a:pt x="45651" y="17988"/>
                    <a:pt x="45108" y="17866"/>
                  </a:cubicBezTo>
                  <a:cubicBezTo>
                    <a:pt x="45716" y="17836"/>
                    <a:pt x="46658" y="17380"/>
                    <a:pt x="46931" y="14979"/>
                  </a:cubicBezTo>
                  <a:cubicBezTo>
                    <a:pt x="47175" y="12729"/>
                    <a:pt x="46506" y="10571"/>
                    <a:pt x="45047" y="8900"/>
                  </a:cubicBezTo>
                  <a:cubicBezTo>
                    <a:pt x="45928" y="8292"/>
                    <a:pt x="46992" y="7775"/>
                    <a:pt x="48086" y="7410"/>
                  </a:cubicBezTo>
                  <a:close/>
                  <a:moveTo>
                    <a:pt x="56719" y="11271"/>
                  </a:moveTo>
                  <a:cubicBezTo>
                    <a:pt x="57935" y="13155"/>
                    <a:pt x="58512" y="15131"/>
                    <a:pt x="58056" y="16438"/>
                  </a:cubicBezTo>
                  <a:cubicBezTo>
                    <a:pt x="57615" y="17762"/>
                    <a:pt x="56090" y="18659"/>
                    <a:pt x="54255" y="18659"/>
                  </a:cubicBezTo>
                  <a:cubicBezTo>
                    <a:pt x="54195" y="18659"/>
                    <a:pt x="54135" y="18659"/>
                    <a:pt x="54074" y="18657"/>
                  </a:cubicBezTo>
                  <a:cubicBezTo>
                    <a:pt x="52767" y="18626"/>
                    <a:pt x="51217" y="18170"/>
                    <a:pt x="50153" y="16985"/>
                  </a:cubicBezTo>
                  <a:cubicBezTo>
                    <a:pt x="50670" y="16499"/>
                    <a:pt x="51217" y="15891"/>
                    <a:pt x="51825" y="15252"/>
                  </a:cubicBezTo>
                  <a:cubicBezTo>
                    <a:pt x="52494" y="14492"/>
                    <a:pt x="53254" y="13641"/>
                    <a:pt x="54226" y="12821"/>
                  </a:cubicBezTo>
                  <a:cubicBezTo>
                    <a:pt x="55138" y="12030"/>
                    <a:pt x="55929" y="11514"/>
                    <a:pt x="56719" y="11271"/>
                  </a:cubicBezTo>
                  <a:close/>
                  <a:moveTo>
                    <a:pt x="13959" y="13644"/>
                  </a:moveTo>
                  <a:cubicBezTo>
                    <a:pt x="14279" y="13644"/>
                    <a:pt x="14593" y="13691"/>
                    <a:pt x="14894" y="13793"/>
                  </a:cubicBezTo>
                  <a:cubicBezTo>
                    <a:pt x="16475" y="14340"/>
                    <a:pt x="17022" y="15769"/>
                    <a:pt x="16870" y="16954"/>
                  </a:cubicBezTo>
                  <a:cubicBezTo>
                    <a:pt x="16688" y="18201"/>
                    <a:pt x="15624" y="19720"/>
                    <a:pt x="13223" y="19842"/>
                  </a:cubicBezTo>
                  <a:cubicBezTo>
                    <a:pt x="13155" y="19846"/>
                    <a:pt x="13088" y="19848"/>
                    <a:pt x="13021" y="19848"/>
                  </a:cubicBezTo>
                  <a:cubicBezTo>
                    <a:pt x="11448" y="19848"/>
                    <a:pt x="9896" y="18833"/>
                    <a:pt x="8876" y="17258"/>
                  </a:cubicBezTo>
                  <a:cubicBezTo>
                    <a:pt x="9089" y="16894"/>
                    <a:pt x="9302" y="16529"/>
                    <a:pt x="9575" y="16195"/>
                  </a:cubicBezTo>
                  <a:cubicBezTo>
                    <a:pt x="10637" y="14804"/>
                    <a:pt x="12373" y="13644"/>
                    <a:pt x="13959" y="13644"/>
                  </a:cubicBezTo>
                  <a:close/>
                  <a:moveTo>
                    <a:pt x="23861" y="8991"/>
                  </a:moveTo>
                  <a:lnTo>
                    <a:pt x="23861" y="8991"/>
                  </a:lnTo>
                  <a:cubicBezTo>
                    <a:pt x="23557" y="11271"/>
                    <a:pt x="23861" y="13033"/>
                    <a:pt x="24135" y="14675"/>
                  </a:cubicBezTo>
                  <a:cubicBezTo>
                    <a:pt x="24378" y="16225"/>
                    <a:pt x="24621" y="17684"/>
                    <a:pt x="24317" y="19356"/>
                  </a:cubicBezTo>
                  <a:cubicBezTo>
                    <a:pt x="24287" y="19508"/>
                    <a:pt x="24226" y="19690"/>
                    <a:pt x="24195" y="19872"/>
                  </a:cubicBezTo>
                  <a:cubicBezTo>
                    <a:pt x="23466" y="19629"/>
                    <a:pt x="22797" y="19113"/>
                    <a:pt x="22098" y="18322"/>
                  </a:cubicBezTo>
                  <a:cubicBezTo>
                    <a:pt x="21703" y="17806"/>
                    <a:pt x="21277" y="17198"/>
                    <a:pt x="20852" y="16529"/>
                  </a:cubicBezTo>
                  <a:cubicBezTo>
                    <a:pt x="20852" y="16377"/>
                    <a:pt x="20852" y="16286"/>
                    <a:pt x="20882" y="16195"/>
                  </a:cubicBezTo>
                  <a:cubicBezTo>
                    <a:pt x="21186" y="13702"/>
                    <a:pt x="21490" y="10693"/>
                    <a:pt x="23861" y="8991"/>
                  </a:cubicBezTo>
                  <a:close/>
                  <a:moveTo>
                    <a:pt x="32524" y="16772"/>
                  </a:moveTo>
                  <a:cubicBezTo>
                    <a:pt x="33284" y="16772"/>
                    <a:pt x="34074" y="16954"/>
                    <a:pt x="34804" y="17289"/>
                  </a:cubicBezTo>
                  <a:cubicBezTo>
                    <a:pt x="35898" y="17866"/>
                    <a:pt x="36901" y="18809"/>
                    <a:pt x="37661" y="20024"/>
                  </a:cubicBezTo>
                  <a:cubicBezTo>
                    <a:pt x="32341" y="19872"/>
                    <a:pt x="29332" y="19021"/>
                    <a:pt x="29180" y="18261"/>
                  </a:cubicBezTo>
                  <a:cubicBezTo>
                    <a:pt x="29150" y="17958"/>
                    <a:pt x="29606" y="17593"/>
                    <a:pt x="30427" y="17228"/>
                  </a:cubicBezTo>
                  <a:cubicBezTo>
                    <a:pt x="31126" y="16924"/>
                    <a:pt x="31825" y="16772"/>
                    <a:pt x="32524" y="16772"/>
                  </a:cubicBezTo>
                  <a:close/>
                  <a:moveTo>
                    <a:pt x="5014" y="19430"/>
                  </a:moveTo>
                  <a:cubicBezTo>
                    <a:pt x="5826" y="19430"/>
                    <a:pt x="6454" y="19781"/>
                    <a:pt x="6718" y="20268"/>
                  </a:cubicBezTo>
                  <a:cubicBezTo>
                    <a:pt x="7022" y="20845"/>
                    <a:pt x="6779" y="21453"/>
                    <a:pt x="6110" y="21939"/>
                  </a:cubicBezTo>
                  <a:cubicBezTo>
                    <a:pt x="5457" y="22400"/>
                    <a:pt x="4744" y="22630"/>
                    <a:pt x="4093" y="22630"/>
                  </a:cubicBezTo>
                  <a:cubicBezTo>
                    <a:pt x="3713" y="22630"/>
                    <a:pt x="3354" y="22552"/>
                    <a:pt x="3040" y="22395"/>
                  </a:cubicBezTo>
                  <a:cubicBezTo>
                    <a:pt x="2614" y="22213"/>
                    <a:pt x="2311" y="21848"/>
                    <a:pt x="2098" y="21453"/>
                  </a:cubicBezTo>
                  <a:cubicBezTo>
                    <a:pt x="2554" y="20572"/>
                    <a:pt x="3070" y="19994"/>
                    <a:pt x="3678" y="19720"/>
                  </a:cubicBezTo>
                  <a:cubicBezTo>
                    <a:pt x="4155" y="19518"/>
                    <a:pt x="4607" y="19430"/>
                    <a:pt x="5014" y="19430"/>
                  </a:cubicBezTo>
                  <a:close/>
                  <a:moveTo>
                    <a:pt x="47874" y="21301"/>
                  </a:moveTo>
                  <a:cubicBezTo>
                    <a:pt x="49667" y="21301"/>
                    <a:pt x="51035" y="21970"/>
                    <a:pt x="52433" y="22821"/>
                  </a:cubicBezTo>
                  <a:cubicBezTo>
                    <a:pt x="52433" y="22973"/>
                    <a:pt x="52403" y="23155"/>
                    <a:pt x="52342" y="23338"/>
                  </a:cubicBezTo>
                  <a:cubicBezTo>
                    <a:pt x="51977" y="24979"/>
                    <a:pt x="50062" y="26651"/>
                    <a:pt x="47175" y="26711"/>
                  </a:cubicBezTo>
                  <a:cubicBezTo>
                    <a:pt x="47080" y="26715"/>
                    <a:pt x="46986" y="26716"/>
                    <a:pt x="46894" y="26716"/>
                  </a:cubicBezTo>
                  <a:cubicBezTo>
                    <a:pt x="44329" y="26716"/>
                    <a:pt x="42823" y="25514"/>
                    <a:pt x="42676" y="24341"/>
                  </a:cubicBezTo>
                  <a:cubicBezTo>
                    <a:pt x="42524" y="23155"/>
                    <a:pt x="43649" y="22122"/>
                    <a:pt x="45746" y="21605"/>
                  </a:cubicBezTo>
                  <a:cubicBezTo>
                    <a:pt x="46506" y="21362"/>
                    <a:pt x="47235" y="21301"/>
                    <a:pt x="47874" y="21301"/>
                  </a:cubicBezTo>
                  <a:close/>
                  <a:moveTo>
                    <a:pt x="17967" y="24671"/>
                  </a:moveTo>
                  <a:cubicBezTo>
                    <a:pt x="19340" y="24671"/>
                    <a:pt x="20013" y="25228"/>
                    <a:pt x="20852" y="25952"/>
                  </a:cubicBezTo>
                  <a:lnTo>
                    <a:pt x="20974" y="26073"/>
                  </a:lnTo>
                  <a:cubicBezTo>
                    <a:pt x="20193" y="26577"/>
                    <a:pt x="19245" y="26872"/>
                    <a:pt x="18062" y="26872"/>
                  </a:cubicBezTo>
                  <a:cubicBezTo>
                    <a:pt x="17817" y="26872"/>
                    <a:pt x="17562" y="26859"/>
                    <a:pt x="17296" y="26833"/>
                  </a:cubicBezTo>
                  <a:cubicBezTo>
                    <a:pt x="16171" y="26711"/>
                    <a:pt x="15259" y="26408"/>
                    <a:pt x="14438" y="26043"/>
                  </a:cubicBezTo>
                  <a:cubicBezTo>
                    <a:pt x="15472" y="25283"/>
                    <a:pt x="16536" y="24736"/>
                    <a:pt x="17752" y="24675"/>
                  </a:cubicBezTo>
                  <a:cubicBezTo>
                    <a:pt x="17825" y="24672"/>
                    <a:pt x="17897" y="24671"/>
                    <a:pt x="17967" y="24671"/>
                  </a:cubicBezTo>
                  <a:close/>
                  <a:moveTo>
                    <a:pt x="24439" y="20359"/>
                  </a:moveTo>
                  <a:cubicBezTo>
                    <a:pt x="25199" y="20602"/>
                    <a:pt x="25958" y="20632"/>
                    <a:pt x="26718" y="20724"/>
                  </a:cubicBezTo>
                  <a:cubicBezTo>
                    <a:pt x="27995" y="20815"/>
                    <a:pt x="29332" y="20936"/>
                    <a:pt x="30670" y="21818"/>
                  </a:cubicBezTo>
                  <a:cubicBezTo>
                    <a:pt x="31794" y="22578"/>
                    <a:pt x="32220" y="23763"/>
                    <a:pt x="31794" y="24979"/>
                  </a:cubicBezTo>
                  <a:cubicBezTo>
                    <a:pt x="31318" y="26380"/>
                    <a:pt x="29550" y="27807"/>
                    <a:pt x="26824" y="27807"/>
                  </a:cubicBezTo>
                  <a:cubicBezTo>
                    <a:pt x="26593" y="27807"/>
                    <a:pt x="26355" y="27797"/>
                    <a:pt x="26110" y="27775"/>
                  </a:cubicBezTo>
                  <a:cubicBezTo>
                    <a:pt x="23709" y="27563"/>
                    <a:pt x="22524" y="26833"/>
                    <a:pt x="21581" y="26104"/>
                  </a:cubicBezTo>
                  <a:cubicBezTo>
                    <a:pt x="22767" y="25131"/>
                    <a:pt x="23770" y="23368"/>
                    <a:pt x="24439" y="20359"/>
                  </a:cubicBezTo>
                  <a:close/>
                  <a:moveTo>
                    <a:pt x="8025" y="23307"/>
                  </a:moveTo>
                  <a:cubicBezTo>
                    <a:pt x="9393" y="23307"/>
                    <a:pt x="10487" y="24067"/>
                    <a:pt x="11824" y="24918"/>
                  </a:cubicBezTo>
                  <a:cubicBezTo>
                    <a:pt x="12432" y="25313"/>
                    <a:pt x="13040" y="25739"/>
                    <a:pt x="13709" y="26104"/>
                  </a:cubicBezTo>
                  <a:cubicBezTo>
                    <a:pt x="13405" y="26347"/>
                    <a:pt x="13131" y="26559"/>
                    <a:pt x="12827" y="26803"/>
                  </a:cubicBezTo>
                  <a:cubicBezTo>
                    <a:pt x="11277" y="28018"/>
                    <a:pt x="9727" y="29265"/>
                    <a:pt x="7569" y="29842"/>
                  </a:cubicBezTo>
                  <a:cubicBezTo>
                    <a:pt x="7187" y="29935"/>
                    <a:pt x="6835" y="29977"/>
                    <a:pt x="6513" y="29977"/>
                  </a:cubicBezTo>
                  <a:cubicBezTo>
                    <a:pt x="5041" y="29977"/>
                    <a:pt x="4185" y="29104"/>
                    <a:pt x="3861" y="28231"/>
                  </a:cubicBezTo>
                  <a:cubicBezTo>
                    <a:pt x="3344" y="26803"/>
                    <a:pt x="3982" y="24766"/>
                    <a:pt x="6201" y="23763"/>
                  </a:cubicBezTo>
                  <a:cubicBezTo>
                    <a:pt x="6840" y="23429"/>
                    <a:pt x="7447" y="23307"/>
                    <a:pt x="8025" y="23307"/>
                  </a:cubicBezTo>
                  <a:close/>
                  <a:moveTo>
                    <a:pt x="42295" y="28843"/>
                  </a:moveTo>
                  <a:cubicBezTo>
                    <a:pt x="42823" y="28843"/>
                    <a:pt x="43442" y="28881"/>
                    <a:pt x="44196" y="28961"/>
                  </a:cubicBezTo>
                  <a:cubicBezTo>
                    <a:pt x="46111" y="29143"/>
                    <a:pt x="47722" y="29873"/>
                    <a:pt x="49242" y="30754"/>
                  </a:cubicBezTo>
                  <a:cubicBezTo>
                    <a:pt x="48299" y="31332"/>
                    <a:pt x="47296" y="31727"/>
                    <a:pt x="46232" y="31879"/>
                  </a:cubicBezTo>
                  <a:cubicBezTo>
                    <a:pt x="45873" y="31935"/>
                    <a:pt x="45536" y="31962"/>
                    <a:pt x="45220" y="31962"/>
                  </a:cubicBezTo>
                  <a:cubicBezTo>
                    <a:pt x="43129" y="31962"/>
                    <a:pt x="41936" y="30779"/>
                    <a:pt x="41065" y="28930"/>
                  </a:cubicBezTo>
                  <a:cubicBezTo>
                    <a:pt x="41424" y="28873"/>
                    <a:pt x="41823" y="28843"/>
                    <a:pt x="42295" y="28843"/>
                  </a:cubicBezTo>
                  <a:close/>
                  <a:moveTo>
                    <a:pt x="35613" y="27398"/>
                  </a:moveTo>
                  <a:cubicBezTo>
                    <a:pt x="35756" y="27398"/>
                    <a:pt x="35902" y="27402"/>
                    <a:pt x="36050" y="27411"/>
                  </a:cubicBezTo>
                  <a:cubicBezTo>
                    <a:pt x="37266" y="27471"/>
                    <a:pt x="38299" y="28170"/>
                    <a:pt x="38937" y="29265"/>
                  </a:cubicBezTo>
                  <a:cubicBezTo>
                    <a:pt x="38633" y="29508"/>
                    <a:pt x="38269" y="29721"/>
                    <a:pt x="37874" y="29994"/>
                  </a:cubicBezTo>
                  <a:cubicBezTo>
                    <a:pt x="37235" y="30450"/>
                    <a:pt x="36445" y="31028"/>
                    <a:pt x="35290" y="31666"/>
                  </a:cubicBezTo>
                  <a:cubicBezTo>
                    <a:pt x="34804" y="31970"/>
                    <a:pt x="34348" y="32243"/>
                    <a:pt x="33861" y="32487"/>
                  </a:cubicBezTo>
                  <a:cubicBezTo>
                    <a:pt x="33588" y="32304"/>
                    <a:pt x="33284" y="32122"/>
                    <a:pt x="32980" y="31939"/>
                  </a:cubicBezTo>
                  <a:cubicBezTo>
                    <a:pt x="31977" y="31271"/>
                    <a:pt x="30974" y="30602"/>
                    <a:pt x="29910" y="30116"/>
                  </a:cubicBezTo>
                  <a:cubicBezTo>
                    <a:pt x="31573" y="28567"/>
                    <a:pt x="33236" y="27398"/>
                    <a:pt x="35613" y="27398"/>
                  </a:cubicBezTo>
                  <a:close/>
                  <a:moveTo>
                    <a:pt x="39120" y="29599"/>
                  </a:moveTo>
                  <a:cubicBezTo>
                    <a:pt x="39181" y="29690"/>
                    <a:pt x="39181" y="29721"/>
                    <a:pt x="39211" y="29812"/>
                  </a:cubicBezTo>
                  <a:cubicBezTo>
                    <a:pt x="39819" y="31210"/>
                    <a:pt x="39728" y="32851"/>
                    <a:pt x="39029" y="33672"/>
                  </a:cubicBezTo>
                  <a:cubicBezTo>
                    <a:pt x="38731" y="34038"/>
                    <a:pt x="38330" y="34215"/>
                    <a:pt x="37865" y="34215"/>
                  </a:cubicBezTo>
                  <a:cubicBezTo>
                    <a:pt x="37712" y="34215"/>
                    <a:pt x="37552" y="34196"/>
                    <a:pt x="37387" y="34158"/>
                  </a:cubicBezTo>
                  <a:cubicBezTo>
                    <a:pt x="36354" y="33946"/>
                    <a:pt x="35290" y="33398"/>
                    <a:pt x="34226" y="32730"/>
                  </a:cubicBezTo>
                  <a:cubicBezTo>
                    <a:pt x="34652" y="32487"/>
                    <a:pt x="35077" y="32274"/>
                    <a:pt x="35472" y="31970"/>
                  </a:cubicBezTo>
                  <a:cubicBezTo>
                    <a:pt x="36627" y="31332"/>
                    <a:pt x="37448" y="30754"/>
                    <a:pt x="38117" y="30298"/>
                  </a:cubicBezTo>
                  <a:cubicBezTo>
                    <a:pt x="38481" y="30025"/>
                    <a:pt x="38816" y="29812"/>
                    <a:pt x="39120" y="29599"/>
                  </a:cubicBezTo>
                  <a:close/>
                  <a:moveTo>
                    <a:pt x="56071" y="26698"/>
                  </a:moveTo>
                  <a:cubicBezTo>
                    <a:pt x="56428" y="26698"/>
                    <a:pt x="56742" y="26843"/>
                    <a:pt x="57023" y="27167"/>
                  </a:cubicBezTo>
                  <a:cubicBezTo>
                    <a:pt x="58512" y="28900"/>
                    <a:pt x="60154" y="32426"/>
                    <a:pt x="59272" y="33824"/>
                  </a:cubicBezTo>
                  <a:cubicBezTo>
                    <a:pt x="59020" y="34212"/>
                    <a:pt x="58595" y="34402"/>
                    <a:pt x="57981" y="34402"/>
                  </a:cubicBezTo>
                  <a:cubicBezTo>
                    <a:pt x="57632" y="34402"/>
                    <a:pt x="57223" y="34340"/>
                    <a:pt x="56749" y="34219"/>
                  </a:cubicBezTo>
                  <a:cubicBezTo>
                    <a:pt x="54530" y="33550"/>
                    <a:pt x="52767" y="32456"/>
                    <a:pt x="51065" y="31392"/>
                  </a:cubicBezTo>
                  <a:cubicBezTo>
                    <a:pt x="50731" y="31149"/>
                    <a:pt x="50336" y="30936"/>
                    <a:pt x="50001" y="30693"/>
                  </a:cubicBezTo>
                  <a:cubicBezTo>
                    <a:pt x="50913" y="30146"/>
                    <a:pt x="51734" y="29417"/>
                    <a:pt x="52494" y="28809"/>
                  </a:cubicBezTo>
                  <a:cubicBezTo>
                    <a:pt x="54050" y="27576"/>
                    <a:pt x="55192" y="26698"/>
                    <a:pt x="56071" y="26698"/>
                  </a:cubicBezTo>
                  <a:close/>
                  <a:moveTo>
                    <a:pt x="26536" y="29599"/>
                  </a:moveTo>
                  <a:cubicBezTo>
                    <a:pt x="27417" y="29599"/>
                    <a:pt x="28329" y="29842"/>
                    <a:pt x="29180" y="30207"/>
                  </a:cubicBezTo>
                  <a:cubicBezTo>
                    <a:pt x="29028" y="30359"/>
                    <a:pt x="28816" y="30511"/>
                    <a:pt x="28664" y="30663"/>
                  </a:cubicBezTo>
                  <a:cubicBezTo>
                    <a:pt x="27691" y="31575"/>
                    <a:pt x="26658" y="32487"/>
                    <a:pt x="25502" y="33307"/>
                  </a:cubicBezTo>
                  <a:cubicBezTo>
                    <a:pt x="24682" y="33794"/>
                    <a:pt x="23983" y="34310"/>
                    <a:pt x="23223" y="34736"/>
                  </a:cubicBezTo>
                  <a:cubicBezTo>
                    <a:pt x="22949" y="34614"/>
                    <a:pt x="22706" y="34462"/>
                    <a:pt x="22493" y="34310"/>
                  </a:cubicBezTo>
                  <a:cubicBezTo>
                    <a:pt x="21308" y="33490"/>
                    <a:pt x="20761" y="32639"/>
                    <a:pt x="20974" y="31939"/>
                  </a:cubicBezTo>
                  <a:cubicBezTo>
                    <a:pt x="21277" y="30784"/>
                    <a:pt x="23405" y="29842"/>
                    <a:pt x="26080" y="29599"/>
                  </a:cubicBezTo>
                  <a:close/>
                  <a:moveTo>
                    <a:pt x="29575" y="30420"/>
                  </a:moveTo>
                  <a:cubicBezTo>
                    <a:pt x="30700" y="30906"/>
                    <a:pt x="31764" y="31575"/>
                    <a:pt x="32797" y="32274"/>
                  </a:cubicBezTo>
                  <a:cubicBezTo>
                    <a:pt x="33010" y="32426"/>
                    <a:pt x="33284" y="32578"/>
                    <a:pt x="33497" y="32730"/>
                  </a:cubicBezTo>
                  <a:cubicBezTo>
                    <a:pt x="30961" y="34136"/>
                    <a:pt x="28321" y="35402"/>
                    <a:pt x="25908" y="35402"/>
                  </a:cubicBezTo>
                  <a:cubicBezTo>
                    <a:pt x="25138" y="35402"/>
                    <a:pt x="24392" y="35273"/>
                    <a:pt x="23679" y="34979"/>
                  </a:cubicBezTo>
                  <a:cubicBezTo>
                    <a:pt x="24317" y="34554"/>
                    <a:pt x="24986" y="34098"/>
                    <a:pt x="25746" y="33642"/>
                  </a:cubicBezTo>
                  <a:cubicBezTo>
                    <a:pt x="26961" y="32851"/>
                    <a:pt x="27995" y="31879"/>
                    <a:pt x="28998" y="30967"/>
                  </a:cubicBezTo>
                  <a:cubicBezTo>
                    <a:pt x="29180" y="30784"/>
                    <a:pt x="29393" y="30602"/>
                    <a:pt x="29575" y="30420"/>
                  </a:cubicBezTo>
                  <a:close/>
                  <a:moveTo>
                    <a:pt x="13861" y="30420"/>
                  </a:moveTo>
                  <a:cubicBezTo>
                    <a:pt x="14286" y="30420"/>
                    <a:pt x="14742" y="30572"/>
                    <a:pt x="15198" y="30906"/>
                  </a:cubicBezTo>
                  <a:cubicBezTo>
                    <a:pt x="16536" y="31788"/>
                    <a:pt x="17235" y="33247"/>
                    <a:pt x="16931" y="34554"/>
                  </a:cubicBezTo>
                  <a:cubicBezTo>
                    <a:pt x="16840" y="35009"/>
                    <a:pt x="16597" y="35435"/>
                    <a:pt x="16262" y="35769"/>
                  </a:cubicBezTo>
                  <a:cubicBezTo>
                    <a:pt x="15776" y="35587"/>
                    <a:pt x="15229" y="35344"/>
                    <a:pt x="14712" y="35040"/>
                  </a:cubicBezTo>
                  <a:cubicBezTo>
                    <a:pt x="12523" y="33794"/>
                    <a:pt x="12311" y="32487"/>
                    <a:pt x="12311" y="31970"/>
                  </a:cubicBezTo>
                  <a:cubicBezTo>
                    <a:pt x="12311" y="31362"/>
                    <a:pt x="12615" y="30876"/>
                    <a:pt x="13101" y="30602"/>
                  </a:cubicBezTo>
                  <a:cubicBezTo>
                    <a:pt x="13344" y="30481"/>
                    <a:pt x="13587" y="30420"/>
                    <a:pt x="13861" y="30420"/>
                  </a:cubicBezTo>
                  <a:close/>
                  <a:moveTo>
                    <a:pt x="14431" y="3914"/>
                  </a:moveTo>
                  <a:cubicBezTo>
                    <a:pt x="14720" y="3914"/>
                    <a:pt x="14974" y="3955"/>
                    <a:pt x="15198" y="4036"/>
                  </a:cubicBezTo>
                  <a:cubicBezTo>
                    <a:pt x="15715" y="4249"/>
                    <a:pt x="16110" y="4705"/>
                    <a:pt x="16293" y="5435"/>
                  </a:cubicBezTo>
                  <a:cubicBezTo>
                    <a:pt x="16384" y="5587"/>
                    <a:pt x="16414" y="5739"/>
                    <a:pt x="16445" y="5860"/>
                  </a:cubicBezTo>
                  <a:cubicBezTo>
                    <a:pt x="16201" y="5803"/>
                    <a:pt x="15889" y="5772"/>
                    <a:pt x="15516" y="5772"/>
                  </a:cubicBezTo>
                  <a:cubicBezTo>
                    <a:pt x="15099" y="5772"/>
                    <a:pt x="14605" y="5810"/>
                    <a:pt x="14043" y="5890"/>
                  </a:cubicBezTo>
                  <a:cubicBezTo>
                    <a:pt x="10791" y="6346"/>
                    <a:pt x="6505" y="8474"/>
                    <a:pt x="4985" y="11179"/>
                  </a:cubicBezTo>
                  <a:cubicBezTo>
                    <a:pt x="4317" y="12274"/>
                    <a:pt x="4256" y="13368"/>
                    <a:pt x="4712" y="14401"/>
                  </a:cubicBezTo>
                  <a:cubicBezTo>
                    <a:pt x="5046" y="15161"/>
                    <a:pt x="5381" y="15556"/>
                    <a:pt x="5776" y="15587"/>
                  </a:cubicBezTo>
                  <a:cubicBezTo>
                    <a:pt x="5789" y="15587"/>
                    <a:pt x="5802" y="15588"/>
                    <a:pt x="5815" y="15588"/>
                  </a:cubicBezTo>
                  <a:cubicBezTo>
                    <a:pt x="6374" y="15588"/>
                    <a:pt x="6823" y="14959"/>
                    <a:pt x="7417" y="14097"/>
                  </a:cubicBezTo>
                  <a:cubicBezTo>
                    <a:pt x="7478" y="14705"/>
                    <a:pt x="7630" y="15313"/>
                    <a:pt x="7812" y="15891"/>
                  </a:cubicBezTo>
                  <a:cubicBezTo>
                    <a:pt x="8025" y="16377"/>
                    <a:pt x="8238" y="16863"/>
                    <a:pt x="8511" y="17289"/>
                  </a:cubicBezTo>
                  <a:cubicBezTo>
                    <a:pt x="7873" y="18687"/>
                    <a:pt x="7903" y="20146"/>
                    <a:pt x="8663" y="21271"/>
                  </a:cubicBezTo>
                  <a:cubicBezTo>
                    <a:pt x="9430" y="22433"/>
                    <a:pt x="10862" y="23045"/>
                    <a:pt x="12762" y="23045"/>
                  </a:cubicBezTo>
                  <a:cubicBezTo>
                    <a:pt x="13047" y="23045"/>
                    <a:pt x="13343" y="23031"/>
                    <a:pt x="13648" y="23003"/>
                  </a:cubicBezTo>
                  <a:cubicBezTo>
                    <a:pt x="16688" y="22699"/>
                    <a:pt x="19666" y="21027"/>
                    <a:pt x="20366" y="19295"/>
                  </a:cubicBezTo>
                  <a:cubicBezTo>
                    <a:pt x="20639" y="18748"/>
                    <a:pt x="20730" y="17988"/>
                    <a:pt x="20852" y="17137"/>
                  </a:cubicBezTo>
                  <a:cubicBezTo>
                    <a:pt x="21186" y="17623"/>
                    <a:pt x="21551" y="18140"/>
                    <a:pt x="21885" y="18535"/>
                  </a:cubicBezTo>
                  <a:cubicBezTo>
                    <a:pt x="22645" y="19417"/>
                    <a:pt x="23405" y="19903"/>
                    <a:pt x="24195" y="20207"/>
                  </a:cubicBezTo>
                  <a:cubicBezTo>
                    <a:pt x="23709" y="22456"/>
                    <a:pt x="22949" y="24614"/>
                    <a:pt x="21338" y="25830"/>
                  </a:cubicBezTo>
                  <a:cubicBezTo>
                    <a:pt x="21277" y="25800"/>
                    <a:pt x="21247" y="25739"/>
                    <a:pt x="21156" y="25678"/>
                  </a:cubicBezTo>
                  <a:cubicBezTo>
                    <a:pt x="20265" y="24936"/>
                    <a:pt x="19490" y="24309"/>
                    <a:pt x="17896" y="24309"/>
                  </a:cubicBezTo>
                  <a:cubicBezTo>
                    <a:pt x="17858" y="24309"/>
                    <a:pt x="17820" y="24310"/>
                    <a:pt x="17782" y="24310"/>
                  </a:cubicBezTo>
                  <a:cubicBezTo>
                    <a:pt x="16445" y="24371"/>
                    <a:pt x="15259" y="25040"/>
                    <a:pt x="14134" y="25891"/>
                  </a:cubicBezTo>
                  <a:cubicBezTo>
                    <a:pt x="13405" y="25496"/>
                    <a:pt x="12736" y="25040"/>
                    <a:pt x="12128" y="24614"/>
                  </a:cubicBezTo>
                  <a:cubicBezTo>
                    <a:pt x="10797" y="23734"/>
                    <a:pt x="9602" y="22929"/>
                    <a:pt x="8137" y="22929"/>
                  </a:cubicBezTo>
                  <a:cubicBezTo>
                    <a:pt x="7528" y="22929"/>
                    <a:pt x="6872" y="23068"/>
                    <a:pt x="6140" y="23398"/>
                  </a:cubicBezTo>
                  <a:cubicBezTo>
                    <a:pt x="3770" y="24523"/>
                    <a:pt x="3070" y="26711"/>
                    <a:pt x="3648" y="28353"/>
                  </a:cubicBezTo>
                  <a:cubicBezTo>
                    <a:pt x="3995" y="29346"/>
                    <a:pt x="4971" y="30338"/>
                    <a:pt x="6591" y="30338"/>
                  </a:cubicBezTo>
                  <a:cubicBezTo>
                    <a:pt x="6956" y="30338"/>
                    <a:pt x="7352" y="30288"/>
                    <a:pt x="7782" y="30177"/>
                  </a:cubicBezTo>
                  <a:cubicBezTo>
                    <a:pt x="10001" y="29599"/>
                    <a:pt x="11703" y="28231"/>
                    <a:pt x="13192" y="27046"/>
                  </a:cubicBezTo>
                  <a:cubicBezTo>
                    <a:pt x="13557" y="26803"/>
                    <a:pt x="13861" y="26529"/>
                    <a:pt x="14195" y="26256"/>
                  </a:cubicBezTo>
                  <a:cubicBezTo>
                    <a:pt x="15107" y="26711"/>
                    <a:pt x="16141" y="27046"/>
                    <a:pt x="17356" y="27167"/>
                  </a:cubicBezTo>
                  <a:cubicBezTo>
                    <a:pt x="17641" y="27194"/>
                    <a:pt x="17932" y="27210"/>
                    <a:pt x="18226" y="27210"/>
                  </a:cubicBezTo>
                  <a:cubicBezTo>
                    <a:pt x="19280" y="27210"/>
                    <a:pt x="20377" y="26999"/>
                    <a:pt x="21399" y="26286"/>
                  </a:cubicBezTo>
                  <a:cubicBezTo>
                    <a:pt x="22372" y="27107"/>
                    <a:pt x="23679" y="27897"/>
                    <a:pt x="26202" y="28110"/>
                  </a:cubicBezTo>
                  <a:cubicBezTo>
                    <a:pt x="26470" y="28134"/>
                    <a:pt x="26731" y="28145"/>
                    <a:pt x="26984" y="28145"/>
                  </a:cubicBezTo>
                  <a:cubicBezTo>
                    <a:pt x="29937" y="28145"/>
                    <a:pt x="31810" y="26580"/>
                    <a:pt x="32341" y="25040"/>
                  </a:cubicBezTo>
                  <a:cubicBezTo>
                    <a:pt x="32797" y="23672"/>
                    <a:pt x="32281" y="22304"/>
                    <a:pt x="31034" y="21483"/>
                  </a:cubicBezTo>
                  <a:cubicBezTo>
                    <a:pt x="29667" y="20572"/>
                    <a:pt x="28268" y="20450"/>
                    <a:pt x="26931" y="20328"/>
                  </a:cubicBezTo>
                  <a:cubicBezTo>
                    <a:pt x="26171" y="20268"/>
                    <a:pt x="25411" y="20207"/>
                    <a:pt x="24682" y="19994"/>
                  </a:cubicBezTo>
                  <a:cubicBezTo>
                    <a:pt x="24743" y="19812"/>
                    <a:pt x="24773" y="19568"/>
                    <a:pt x="24803" y="19386"/>
                  </a:cubicBezTo>
                  <a:cubicBezTo>
                    <a:pt x="25107" y="17684"/>
                    <a:pt x="24895" y="16164"/>
                    <a:pt x="24621" y="14584"/>
                  </a:cubicBezTo>
                  <a:cubicBezTo>
                    <a:pt x="24347" y="12851"/>
                    <a:pt x="24043" y="11058"/>
                    <a:pt x="24439" y="8656"/>
                  </a:cubicBezTo>
                  <a:cubicBezTo>
                    <a:pt x="24803" y="8444"/>
                    <a:pt x="25229" y="8201"/>
                    <a:pt x="25715" y="8049"/>
                  </a:cubicBezTo>
                  <a:cubicBezTo>
                    <a:pt x="26380" y="7827"/>
                    <a:pt x="26996" y="7730"/>
                    <a:pt x="27570" y="7730"/>
                  </a:cubicBezTo>
                  <a:cubicBezTo>
                    <a:pt x="28021" y="7730"/>
                    <a:pt x="28445" y="7790"/>
                    <a:pt x="28846" y="7897"/>
                  </a:cubicBezTo>
                  <a:cubicBezTo>
                    <a:pt x="28268" y="8201"/>
                    <a:pt x="27721" y="8565"/>
                    <a:pt x="27326" y="8930"/>
                  </a:cubicBezTo>
                  <a:cubicBezTo>
                    <a:pt x="26262" y="9872"/>
                    <a:pt x="25685" y="10906"/>
                    <a:pt x="25685" y="12000"/>
                  </a:cubicBezTo>
                  <a:cubicBezTo>
                    <a:pt x="25685" y="13641"/>
                    <a:pt x="26506" y="15009"/>
                    <a:pt x="27873" y="15647"/>
                  </a:cubicBezTo>
                  <a:cubicBezTo>
                    <a:pt x="28406" y="15908"/>
                    <a:pt x="28977" y="16035"/>
                    <a:pt x="29546" y="16035"/>
                  </a:cubicBezTo>
                  <a:cubicBezTo>
                    <a:pt x="30437" y="16035"/>
                    <a:pt x="31326" y="15724"/>
                    <a:pt x="32068" y="15131"/>
                  </a:cubicBezTo>
                  <a:cubicBezTo>
                    <a:pt x="33193" y="14219"/>
                    <a:pt x="33284" y="12152"/>
                    <a:pt x="32220" y="10267"/>
                  </a:cubicBezTo>
                  <a:cubicBezTo>
                    <a:pt x="31734" y="9356"/>
                    <a:pt x="30852" y="8444"/>
                    <a:pt x="29758" y="7866"/>
                  </a:cubicBezTo>
                  <a:cubicBezTo>
                    <a:pt x="31206" y="7217"/>
                    <a:pt x="32860" y="6875"/>
                    <a:pt x="34146" y="6875"/>
                  </a:cubicBezTo>
                  <a:cubicBezTo>
                    <a:pt x="34425" y="6875"/>
                    <a:pt x="34687" y="6891"/>
                    <a:pt x="34925" y="6924"/>
                  </a:cubicBezTo>
                  <a:cubicBezTo>
                    <a:pt x="35442" y="6985"/>
                    <a:pt x="35989" y="7228"/>
                    <a:pt x="36475" y="7562"/>
                  </a:cubicBezTo>
                  <a:cubicBezTo>
                    <a:pt x="36506" y="7684"/>
                    <a:pt x="36506" y="7805"/>
                    <a:pt x="36536" y="7897"/>
                  </a:cubicBezTo>
                  <a:cubicBezTo>
                    <a:pt x="35898" y="8322"/>
                    <a:pt x="35320" y="8869"/>
                    <a:pt x="34864" y="9477"/>
                  </a:cubicBezTo>
                  <a:cubicBezTo>
                    <a:pt x="33800" y="10845"/>
                    <a:pt x="33497" y="12395"/>
                    <a:pt x="33922" y="13976"/>
                  </a:cubicBezTo>
                  <a:cubicBezTo>
                    <a:pt x="34560" y="16499"/>
                    <a:pt x="35898" y="16863"/>
                    <a:pt x="36627" y="16863"/>
                  </a:cubicBezTo>
                  <a:cubicBezTo>
                    <a:pt x="37722" y="16863"/>
                    <a:pt x="38785" y="16073"/>
                    <a:pt x="39272" y="14888"/>
                  </a:cubicBezTo>
                  <a:cubicBezTo>
                    <a:pt x="40092" y="15951"/>
                    <a:pt x="41095" y="16802"/>
                    <a:pt x="42402" y="17380"/>
                  </a:cubicBezTo>
                  <a:cubicBezTo>
                    <a:pt x="44201" y="18161"/>
                    <a:pt x="45577" y="18494"/>
                    <a:pt x="46701" y="18494"/>
                  </a:cubicBezTo>
                  <a:cubicBezTo>
                    <a:pt x="48029" y="18494"/>
                    <a:pt x="49005" y="18029"/>
                    <a:pt x="49910" y="17289"/>
                  </a:cubicBezTo>
                  <a:cubicBezTo>
                    <a:pt x="51035" y="18535"/>
                    <a:pt x="52737" y="19082"/>
                    <a:pt x="54105" y="19082"/>
                  </a:cubicBezTo>
                  <a:cubicBezTo>
                    <a:pt x="54137" y="19083"/>
                    <a:pt x="54169" y="19083"/>
                    <a:pt x="54202" y="19083"/>
                  </a:cubicBezTo>
                  <a:cubicBezTo>
                    <a:pt x="56284" y="19083"/>
                    <a:pt x="57943" y="18116"/>
                    <a:pt x="58482" y="16559"/>
                  </a:cubicBezTo>
                  <a:cubicBezTo>
                    <a:pt x="58968" y="15161"/>
                    <a:pt x="58421" y="13155"/>
                    <a:pt x="57175" y="11179"/>
                  </a:cubicBezTo>
                  <a:cubicBezTo>
                    <a:pt x="57422" y="11126"/>
                    <a:pt x="57649" y="11094"/>
                    <a:pt x="57873" y="11094"/>
                  </a:cubicBezTo>
                  <a:cubicBezTo>
                    <a:pt x="58035" y="11094"/>
                    <a:pt x="58195" y="11111"/>
                    <a:pt x="58360" y="11149"/>
                  </a:cubicBezTo>
                  <a:cubicBezTo>
                    <a:pt x="60245" y="11453"/>
                    <a:pt x="61704" y="13611"/>
                    <a:pt x="62950" y="15891"/>
                  </a:cubicBezTo>
                  <a:cubicBezTo>
                    <a:pt x="64166" y="18079"/>
                    <a:pt x="63953" y="21210"/>
                    <a:pt x="62433" y="23216"/>
                  </a:cubicBezTo>
                  <a:cubicBezTo>
                    <a:pt x="61496" y="24394"/>
                    <a:pt x="60292" y="25020"/>
                    <a:pt x="58957" y="25020"/>
                  </a:cubicBezTo>
                  <a:cubicBezTo>
                    <a:pt x="58605" y="25020"/>
                    <a:pt x="58243" y="24977"/>
                    <a:pt x="57874" y="24888"/>
                  </a:cubicBezTo>
                  <a:cubicBezTo>
                    <a:pt x="56050" y="24432"/>
                    <a:pt x="54682" y="23642"/>
                    <a:pt x="53345" y="22851"/>
                  </a:cubicBezTo>
                  <a:cubicBezTo>
                    <a:pt x="53163" y="22760"/>
                    <a:pt x="53011" y="22638"/>
                    <a:pt x="52859" y="22578"/>
                  </a:cubicBezTo>
                  <a:cubicBezTo>
                    <a:pt x="52767" y="21423"/>
                    <a:pt x="52038" y="20420"/>
                    <a:pt x="50761" y="19781"/>
                  </a:cubicBezTo>
                  <a:cubicBezTo>
                    <a:pt x="49535" y="19143"/>
                    <a:pt x="48616" y="18919"/>
                    <a:pt x="47740" y="18919"/>
                  </a:cubicBezTo>
                  <a:cubicBezTo>
                    <a:pt x="46988" y="18919"/>
                    <a:pt x="46268" y="19084"/>
                    <a:pt x="45412" y="19295"/>
                  </a:cubicBezTo>
                  <a:cubicBezTo>
                    <a:pt x="44074" y="19599"/>
                    <a:pt x="42433" y="20024"/>
                    <a:pt x="39788" y="20055"/>
                  </a:cubicBezTo>
                  <a:lnTo>
                    <a:pt x="38147" y="20055"/>
                  </a:lnTo>
                  <a:cubicBezTo>
                    <a:pt x="37357" y="18657"/>
                    <a:pt x="36293" y="17593"/>
                    <a:pt x="35016" y="16985"/>
                  </a:cubicBezTo>
                  <a:cubicBezTo>
                    <a:pt x="34225" y="16589"/>
                    <a:pt x="33417" y="16391"/>
                    <a:pt x="32596" y="16391"/>
                  </a:cubicBezTo>
                  <a:cubicBezTo>
                    <a:pt x="31842" y="16391"/>
                    <a:pt x="31077" y="16559"/>
                    <a:pt x="30305" y="16894"/>
                  </a:cubicBezTo>
                  <a:cubicBezTo>
                    <a:pt x="29211" y="17350"/>
                    <a:pt x="28724" y="17775"/>
                    <a:pt x="28846" y="18322"/>
                  </a:cubicBezTo>
                  <a:cubicBezTo>
                    <a:pt x="29089" y="19690"/>
                    <a:pt x="33740" y="20298"/>
                    <a:pt x="37904" y="20420"/>
                  </a:cubicBezTo>
                  <a:cubicBezTo>
                    <a:pt x="38360" y="21240"/>
                    <a:pt x="38755" y="22183"/>
                    <a:pt x="39029" y="23277"/>
                  </a:cubicBezTo>
                  <a:lnTo>
                    <a:pt x="39181" y="23824"/>
                  </a:lnTo>
                  <a:cubicBezTo>
                    <a:pt x="39576" y="25587"/>
                    <a:pt x="40001" y="27259"/>
                    <a:pt x="40579" y="28626"/>
                  </a:cubicBezTo>
                  <a:cubicBezTo>
                    <a:pt x="40123" y="28748"/>
                    <a:pt x="39728" y="28900"/>
                    <a:pt x="39333" y="29113"/>
                  </a:cubicBezTo>
                  <a:cubicBezTo>
                    <a:pt x="38633" y="27897"/>
                    <a:pt x="37509" y="27167"/>
                    <a:pt x="36141" y="27076"/>
                  </a:cubicBezTo>
                  <a:cubicBezTo>
                    <a:pt x="35925" y="27058"/>
                    <a:pt x="35714" y="27049"/>
                    <a:pt x="35508" y="27049"/>
                  </a:cubicBezTo>
                  <a:cubicBezTo>
                    <a:pt x="33026" y="27049"/>
                    <a:pt x="31285" y="28359"/>
                    <a:pt x="29545" y="29903"/>
                  </a:cubicBezTo>
                  <a:cubicBezTo>
                    <a:pt x="28614" y="29489"/>
                    <a:pt x="27639" y="29207"/>
                    <a:pt x="26620" y="29207"/>
                  </a:cubicBezTo>
                  <a:cubicBezTo>
                    <a:pt x="26441" y="29207"/>
                    <a:pt x="26261" y="29216"/>
                    <a:pt x="26080" y="29234"/>
                  </a:cubicBezTo>
                  <a:cubicBezTo>
                    <a:pt x="23132" y="29447"/>
                    <a:pt x="20974" y="30481"/>
                    <a:pt x="20609" y="31818"/>
                  </a:cubicBezTo>
                  <a:cubicBezTo>
                    <a:pt x="20426" y="32456"/>
                    <a:pt x="20578" y="33459"/>
                    <a:pt x="22281" y="34614"/>
                  </a:cubicBezTo>
                  <a:cubicBezTo>
                    <a:pt x="22463" y="34736"/>
                    <a:pt x="22645" y="34857"/>
                    <a:pt x="22828" y="34979"/>
                  </a:cubicBezTo>
                  <a:cubicBezTo>
                    <a:pt x="21492" y="35731"/>
                    <a:pt x="20184" y="36210"/>
                    <a:pt x="18729" y="36210"/>
                  </a:cubicBezTo>
                  <a:cubicBezTo>
                    <a:pt x="18065" y="36210"/>
                    <a:pt x="17370" y="36110"/>
                    <a:pt x="16627" y="35891"/>
                  </a:cubicBezTo>
                  <a:cubicBezTo>
                    <a:pt x="16931" y="35496"/>
                    <a:pt x="17174" y="35070"/>
                    <a:pt x="17296" y="34584"/>
                  </a:cubicBezTo>
                  <a:cubicBezTo>
                    <a:pt x="17600" y="33095"/>
                    <a:pt x="16840" y="31514"/>
                    <a:pt x="15381" y="30511"/>
                  </a:cubicBezTo>
                  <a:cubicBezTo>
                    <a:pt x="14875" y="30174"/>
                    <a:pt x="14335" y="29998"/>
                    <a:pt x="13825" y="29998"/>
                  </a:cubicBezTo>
                  <a:cubicBezTo>
                    <a:pt x="13506" y="29998"/>
                    <a:pt x="13199" y="30067"/>
                    <a:pt x="12919" y="30207"/>
                  </a:cubicBezTo>
                  <a:cubicBezTo>
                    <a:pt x="12311" y="30511"/>
                    <a:pt x="11916" y="31180"/>
                    <a:pt x="11916" y="31879"/>
                  </a:cubicBezTo>
                  <a:cubicBezTo>
                    <a:pt x="11916" y="33155"/>
                    <a:pt x="12827" y="34371"/>
                    <a:pt x="14499" y="35313"/>
                  </a:cubicBezTo>
                  <a:cubicBezTo>
                    <a:pt x="15016" y="35587"/>
                    <a:pt x="15472" y="35800"/>
                    <a:pt x="15928" y="35982"/>
                  </a:cubicBezTo>
                  <a:cubicBezTo>
                    <a:pt x="15381" y="36408"/>
                    <a:pt x="14712" y="36681"/>
                    <a:pt x="13861" y="36803"/>
                  </a:cubicBezTo>
                  <a:cubicBezTo>
                    <a:pt x="13285" y="36885"/>
                    <a:pt x="12651" y="36928"/>
                    <a:pt x="11984" y="36928"/>
                  </a:cubicBezTo>
                  <a:cubicBezTo>
                    <a:pt x="8220" y="36928"/>
                    <a:pt x="3390" y="35576"/>
                    <a:pt x="1763" y="32426"/>
                  </a:cubicBezTo>
                  <a:cubicBezTo>
                    <a:pt x="426" y="29812"/>
                    <a:pt x="639" y="25161"/>
                    <a:pt x="1672" y="22395"/>
                  </a:cubicBezTo>
                  <a:cubicBezTo>
                    <a:pt x="1733" y="22213"/>
                    <a:pt x="1824" y="22061"/>
                    <a:pt x="1885" y="21848"/>
                  </a:cubicBezTo>
                  <a:cubicBezTo>
                    <a:pt x="2159" y="22243"/>
                    <a:pt x="2493" y="22547"/>
                    <a:pt x="2888" y="22790"/>
                  </a:cubicBezTo>
                  <a:cubicBezTo>
                    <a:pt x="3246" y="22981"/>
                    <a:pt x="3654" y="23072"/>
                    <a:pt x="4084" y="23072"/>
                  </a:cubicBezTo>
                  <a:cubicBezTo>
                    <a:pt x="4821" y="23072"/>
                    <a:pt x="5624" y="22803"/>
                    <a:pt x="6353" y="22304"/>
                  </a:cubicBezTo>
                  <a:cubicBezTo>
                    <a:pt x="7174" y="21727"/>
                    <a:pt x="7478" y="20876"/>
                    <a:pt x="7052" y="20146"/>
                  </a:cubicBezTo>
                  <a:cubicBezTo>
                    <a:pt x="6724" y="19550"/>
                    <a:pt x="5992" y="19135"/>
                    <a:pt x="5036" y="19135"/>
                  </a:cubicBezTo>
                  <a:cubicBezTo>
                    <a:pt x="4578" y="19135"/>
                    <a:pt x="4068" y="19230"/>
                    <a:pt x="3526" y="19447"/>
                  </a:cubicBezTo>
                  <a:cubicBezTo>
                    <a:pt x="2918" y="19690"/>
                    <a:pt x="2402" y="20268"/>
                    <a:pt x="1946" y="21058"/>
                  </a:cubicBezTo>
                  <a:cubicBezTo>
                    <a:pt x="1824" y="20724"/>
                    <a:pt x="1733" y="20298"/>
                    <a:pt x="1733" y="19842"/>
                  </a:cubicBezTo>
                  <a:cubicBezTo>
                    <a:pt x="1551" y="13915"/>
                    <a:pt x="3405" y="9629"/>
                    <a:pt x="7295" y="7137"/>
                  </a:cubicBezTo>
                  <a:cubicBezTo>
                    <a:pt x="10737" y="4935"/>
                    <a:pt x="12998" y="3914"/>
                    <a:pt x="14431" y="3914"/>
                  </a:cubicBezTo>
                  <a:close/>
                  <a:moveTo>
                    <a:pt x="31515" y="0"/>
                  </a:moveTo>
                  <a:cubicBezTo>
                    <a:pt x="27879" y="0"/>
                    <a:pt x="22818" y="2368"/>
                    <a:pt x="20214" y="5252"/>
                  </a:cubicBezTo>
                  <a:cubicBezTo>
                    <a:pt x="17235" y="8474"/>
                    <a:pt x="18542" y="13277"/>
                    <a:pt x="20548" y="16651"/>
                  </a:cubicBezTo>
                  <a:cubicBezTo>
                    <a:pt x="20426" y="17654"/>
                    <a:pt x="20335" y="18505"/>
                    <a:pt x="20062" y="19204"/>
                  </a:cubicBezTo>
                  <a:cubicBezTo>
                    <a:pt x="19423" y="20784"/>
                    <a:pt x="16475" y="22365"/>
                    <a:pt x="13618" y="22669"/>
                  </a:cubicBezTo>
                  <a:cubicBezTo>
                    <a:pt x="13351" y="22701"/>
                    <a:pt x="13038" y="22724"/>
                    <a:pt x="12699" y="22724"/>
                  </a:cubicBezTo>
                  <a:cubicBezTo>
                    <a:pt x="11451" y="22724"/>
                    <a:pt x="9858" y="22416"/>
                    <a:pt x="8998" y="21149"/>
                  </a:cubicBezTo>
                  <a:cubicBezTo>
                    <a:pt x="8359" y="20146"/>
                    <a:pt x="8268" y="18930"/>
                    <a:pt x="8754" y="17714"/>
                  </a:cubicBezTo>
                  <a:lnTo>
                    <a:pt x="8754" y="17714"/>
                  </a:lnTo>
                  <a:cubicBezTo>
                    <a:pt x="9875" y="19307"/>
                    <a:pt x="11483" y="20270"/>
                    <a:pt x="13133" y="20270"/>
                  </a:cubicBezTo>
                  <a:cubicBezTo>
                    <a:pt x="13183" y="20270"/>
                    <a:pt x="13233" y="20269"/>
                    <a:pt x="13283" y="20268"/>
                  </a:cubicBezTo>
                  <a:cubicBezTo>
                    <a:pt x="15928" y="20116"/>
                    <a:pt x="17083" y="18444"/>
                    <a:pt x="17296" y="17046"/>
                  </a:cubicBezTo>
                  <a:cubicBezTo>
                    <a:pt x="17417" y="15708"/>
                    <a:pt x="16840" y="14067"/>
                    <a:pt x="15046" y="13459"/>
                  </a:cubicBezTo>
                  <a:cubicBezTo>
                    <a:pt x="14707" y="13344"/>
                    <a:pt x="14355" y="13291"/>
                    <a:pt x="13998" y="13291"/>
                  </a:cubicBezTo>
                  <a:cubicBezTo>
                    <a:pt x="12276" y="13291"/>
                    <a:pt x="10434" y="14522"/>
                    <a:pt x="9302" y="15982"/>
                  </a:cubicBezTo>
                  <a:cubicBezTo>
                    <a:pt x="9089" y="16286"/>
                    <a:pt x="8876" y="16620"/>
                    <a:pt x="8694" y="16924"/>
                  </a:cubicBezTo>
                  <a:cubicBezTo>
                    <a:pt x="8450" y="16529"/>
                    <a:pt x="8329" y="16164"/>
                    <a:pt x="8177" y="15769"/>
                  </a:cubicBezTo>
                  <a:cubicBezTo>
                    <a:pt x="7903" y="15100"/>
                    <a:pt x="7751" y="14340"/>
                    <a:pt x="7751" y="13581"/>
                  </a:cubicBezTo>
                  <a:cubicBezTo>
                    <a:pt x="8542" y="12426"/>
                    <a:pt x="9545" y="11271"/>
                    <a:pt x="10943" y="11271"/>
                  </a:cubicBezTo>
                  <a:cubicBezTo>
                    <a:pt x="12432" y="11271"/>
                    <a:pt x="13375" y="11453"/>
                    <a:pt x="14043" y="11605"/>
                  </a:cubicBezTo>
                  <a:cubicBezTo>
                    <a:pt x="14467" y="11695"/>
                    <a:pt x="14815" y="11768"/>
                    <a:pt x="15147" y="11768"/>
                  </a:cubicBezTo>
                  <a:cubicBezTo>
                    <a:pt x="15600" y="11768"/>
                    <a:pt x="16022" y="11631"/>
                    <a:pt x="16566" y="11210"/>
                  </a:cubicBezTo>
                  <a:cubicBezTo>
                    <a:pt x="17235" y="10693"/>
                    <a:pt x="17539" y="10267"/>
                    <a:pt x="17478" y="9933"/>
                  </a:cubicBezTo>
                  <a:cubicBezTo>
                    <a:pt x="17448" y="9690"/>
                    <a:pt x="17235" y="9599"/>
                    <a:pt x="17144" y="9538"/>
                  </a:cubicBezTo>
                  <a:cubicBezTo>
                    <a:pt x="16885" y="9300"/>
                    <a:pt x="15380" y="7996"/>
                    <a:pt x="13223" y="7996"/>
                  </a:cubicBezTo>
                  <a:cubicBezTo>
                    <a:pt x="12080" y="7996"/>
                    <a:pt x="10753" y="8362"/>
                    <a:pt x="9332" y="9447"/>
                  </a:cubicBezTo>
                  <a:cubicBezTo>
                    <a:pt x="7934" y="10541"/>
                    <a:pt x="7356" y="12030"/>
                    <a:pt x="7356" y="13459"/>
                  </a:cubicBezTo>
                  <a:cubicBezTo>
                    <a:pt x="7265" y="13581"/>
                    <a:pt x="7174" y="13702"/>
                    <a:pt x="7113" y="13793"/>
                  </a:cubicBezTo>
                  <a:cubicBezTo>
                    <a:pt x="6617" y="14493"/>
                    <a:pt x="6150" y="15165"/>
                    <a:pt x="5817" y="15165"/>
                  </a:cubicBezTo>
                  <a:cubicBezTo>
                    <a:pt x="5803" y="15165"/>
                    <a:pt x="5789" y="15164"/>
                    <a:pt x="5776" y="15161"/>
                  </a:cubicBezTo>
                  <a:cubicBezTo>
                    <a:pt x="5624" y="15161"/>
                    <a:pt x="5350" y="14979"/>
                    <a:pt x="5016" y="14219"/>
                  </a:cubicBezTo>
                  <a:cubicBezTo>
                    <a:pt x="4590" y="13277"/>
                    <a:pt x="4651" y="12334"/>
                    <a:pt x="5229" y="11301"/>
                  </a:cubicBezTo>
                  <a:cubicBezTo>
                    <a:pt x="6536" y="8930"/>
                    <a:pt x="10365" y="6742"/>
                    <a:pt x="14013" y="6194"/>
                  </a:cubicBezTo>
                  <a:cubicBezTo>
                    <a:pt x="14501" y="6138"/>
                    <a:pt x="14917" y="6115"/>
                    <a:pt x="15271" y="6115"/>
                  </a:cubicBezTo>
                  <a:cubicBezTo>
                    <a:pt x="15864" y="6115"/>
                    <a:pt x="16281" y="6179"/>
                    <a:pt x="16566" y="6255"/>
                  </a:cubicBezTo>
                  <a:cubicBezTo>
                    <a:pt x="16802" y="6648"/>
                    <a:pt x="17015" y="6815"/>
                    <a:pt x="17225" y="6815"/>
                  </a:cubicBezTo>
                  <a:cubicBezTo>
                    <a:pt x="17259" y="6815"/>
                    <a:pt x="17292" y="6811"/>
                    <a:pt x="17326" y="6802"/>
                  </a:cubicBezTo>
                  <a:cubicBezTo>
                    <a:pt x="17478" y="6772"/>
                    <a:pt x="17539" y="6620"/>
                    <a:pt x="17508" y="6468"/>
                  </a:cubicBezTo>
                  <a:cubicBezTo>
                    <a:pt x="17478" y="6286"/>
                    <a:pt x="17296" y="6042"/>
                    <a:pt x="16840" y="5890"/>
                  </a:cubicBezTo>
                  <a:cubicBezTo>
                    <a:pt x="16749" y="5708"/>
                    <a:pt x="16688" y="5526"/>
                    <a:pt x="16597" y="5252"/>
                  </a:cubicBezTo>
                  <a:cubicBezTo>
                    <a:pt x="16384" y="4431"/>
                    <a:pt x="15928" y="3854"/>
                    <a:pt x="15259" y="3611"/>
                  </a:cubicBezTo>
                  <a:cubicBezTo>
                    <a:pt x="15002" y="3512"/>
                    <a:pt x="14711" y="3462"/>
                    <a:pt x="14382" y="3462"/>
                  </a:cubicBezTo>
                  <a:cubicBezTo>
                    <a:pt x="12883" y="3462"/>
                    <a:pt x="10586" y="4504"/>
                    <a:pt x="7022" y="6772"/>
                  </a:cubicBezTo>
                  <a:cubicBezTo>
                    <a:pt x="3070" y="9325"/>
                    <a:pt x="1095" y="13793"/>
                    <a:pt x="1338" y="19812"/>
                  </a:cubicBezTo>
                  <a:cubicBezTo>
                    <a:pt x="1338" y="20420"/>
                    <a:pt x="1490" y="20997"/>
                    <a:pt x="1672" y="21453"/>
                  </a:cubicBezTo>
                  <a:cubicBezTo>
                    <a:pt x="1551" y="21696"/>
                    <a:pt x="1429" y="21970"/>
                    <a:pt x="1338" y="22274"/>
                  </a:cubicBezTo>
                  <a:cubicBezTo>
                    <a:pt x="244" y="25161"/>
                    <a:pt x="0" y="29842"/>
                    <a:pt x="1429" y="32608"/>
                  </a:cubicBezTo>
                  <a:cubicBezTo>
                    <a:pt x="3222" y="36043"/>
                    <a:pt x="8177" y="37320"/>
                    <a:pt x="11976" y="37320"/>
                  </a:cubicBezTo>
                  <a:cubicBezTo>
                    <a:pt x="12675" y="37320"/>
                    <a:pt x="13344" y="37289"/>
                    <a:pt x="14013" y="37168"/>
                  </a:cubicBezTo>
                  <a:cubicBezTo>
                    <a:pt x="15016" y="37016"/>
                    <a:pt x="15837" y="36681"/>
                    <a:pt x="16414" y="36134"/>
                  </a:cubicBezTo>
                  <a:cubicBezTo>
                    <a:pt x="17278" y="36432"/>
                    <a:pt x="18083" y="36564"/>
                    <a:pt x="18851" y="36564"/>
                  </a:cubicBezTo>
                  <a:cubicBezTo>
                    <a:pt x="20435" y="36564"/>
                    <a:pt x="21861" y="36001"/>
                    <a:pt x="23314" y="35161"/>
                  </a:cubicBezTo>
                  <a:cubicBezTo>
                    <a:pt x="24172" y="35562"/>
                    <a:pt x="25067" y="35735"/>
                    <a:pt x="25986" y="35735"/>
                  </a:cubicBezTo>
                  <a:cubicBezTo>
                    <a:pt x="28553" y="35735"/>
                    <a:pt x="31303" y="34389"/>
                    <a:pt x="33922" y="32912"/>
                  </a:cubicBezTo>
                  <a:cubicBezTo>
                    <a:pt x="35108" y="33642"/>
                    <a:pt x="36232" y="34250"/>
                    <a:pt x="37387" y="34523"/>
                  </a:cubicBezTo>
                  <a:cubicBezTo>
                    <a:pt x="37578" y="34562"/>
                    <a:pt x="37755" y="34580"/>
                    <a:pt x="37919" y="34580"/>
                  </a:cubicBezTo>
                  <a:cubicBezTo>
                    <a:pt x="38646" y="34580"/>
                    <a:pt x="39121" y="34237"/>
                    <a:pt x="39393" y="33915"/>
                  </a:cubicBezTo>
                  <a:cubicBezTo>
                    <a:pt x="40184" y="32943"/>
                    <a:pt x="40305" y="31180"/>
                    <a:pt x="39667" y="29660"/>
                  </a:cubicBezTo>
                  <a:lnTo>
                    <a:pt x="39545" y="29417"/>
                  </a:lnTo>
                  <a:cubicBezTo>
                    <a:pt x="39971" y="29204"/>
                    <a:pt x="40336" y="29052"/>
                    <a:pt x="40792" y="28930"/>
                  </a:cubicBezTo>
                  <a:cubicBezTo>
                    <a:pt x="41727" y="30936"/>
                    <a:pt x="43063" y="32259"/>
                    <a:pt x="45398" y="32259"/>
                  </a:cubicBezTo>
                  <a:cubicBezTo>
                    <a:pt x="45718" y="32259"/>
                    <a:pt x="46056" y="32234"/>
                    <a:pt x="46415" y="32183"/>
                  </a:cubicBezTo>
                  <a:cubicBezTo>
                    <a:pt x="47631" y="32000"/>
                    <a:pt x="48755" y="31514"/>
                    <a:pt x="49758" y="30876"/>
                  </a:cubicBezTo>
                  <a:cubicBezTo>
                    <a:pt x="50153" y="31088"/>
                    <a:pt x="50579" y="31362"/>
                    <a:pt x="50974" y="31636"/>
                  </a:cubicBezTo>
                  <a:cubicBezTo>
                    <a:pt x="52707" y="32730"/>
                    <a:pt x="54470" y="33824"/>
                    <a:pt x="56810" y="34462"/>
                  </a:cubicBezTo>
                  <a:cubicBezTo>
                    <a:pt x="57315" y="34613"/>
                    <a:pt x="57766" y="34687"/>
                    <a:pt x="58160" y="34687"/>
                  </a:cubicBezTo>
                  <a:cubicBezTo>
                    <a:pt x="58883" y="34687"/>
                    <a:pt x="59413" y="34437"/>
                    <a:pt x="59728" y="33946"/>
                  </a:cubicBezTo>
                  <a:cubicBezTo>
                    <a:pt x="60701" y="32335"/>
                    <a:pt x="59029" y="28687"/>
                    <a:pt x="57448" y="26833"/>
                  </a:cubicBezTo>
                  <a:cubicBezTo>
                    <a:pt x="57066" y="26397"/>
                    <a:pt x="56647" y="26214"/>
                    <a:pt x="56195" y="26214"/>
                  </a:cubicBezTo>
                  <a:cubicBezTo>
                    <a:pt x="55103" y="26214"/>
                    <a:pt x="53821" y="27283"/>
                    <a:pt x="52403" y="28444"/>
                  </a:cubicBezTo>
                  <a:cubicBezTo>
                    <a:pt x="51552" y="29113"/>
                    <a:pt x="50670" y="29842"/>
                    <a:pt x="49728" y="30450"/>
                  </a:cubicBezTo>
                  <a:cubicBezTo>
                    <a:pt x="48147" y="29508"/>
                    <a:pt x="46476" y="28687"/>
                    <a:pt x="44348" y="28505"/>
                  </a:cubicBezTo>
                  <a:cubicBezTo>
                    <a:pt x="43562" y="28441"/>
                    <a:pt x="42903" y="28402"/>
                    <a:pt x="42340" y="28402"/>
                  </a:cubicBezTo>
                  <a:cubicBezTo>
                    <a:pt x="41836" y="28402"/>
                    <a:pt x="41408" y="28433"/>
                    <a:pt x="41035" y="28505"/>
                  </a:cubicBezTo>
                  <a:cubicBezTo>
                    <a:pt x="40457" y="27167"/>
                    <a:pt x="40032" y="25496"/>
                    <a:pt x="39576" y="23733"/>
                  </a:cubicBezTo>
                  <a:lnTo>
                    <a:pt x="39424" y="23155"/>
                  </a:lnTo>
                  <a:cubicBezTo>
                    <a:pt x="39211" y="22152"/>
                    <a:pt x="38877" y="21240"/>
                    <a:pt x="38421" y="20420"/>
                  </a:cubicBezTo>
                  <a:lnTo>
                    <a:pt x="39819" y="20420"/>
                  </a:lnTo>
                  <a:cubicBezTo>
                    <a:pt x="42524" y="20389"/>
                    <a:pt x="44196" y="19964"/>
                    <a:pt x="45503" y="19660"/>
                  </a:cubicBezTo>
                  <a:cubicBezTo>
                    <a:pt x="46369" y="19458"/>
                    <a:pt x="47078" y="19290"/>
                    <a:pt x="47814" y="19290"/>
                  </a:cubicBezTo>
                  <a:cubicBezTo>
                    <a:pt x="48628" y="19290"/>
                    <a:pt x="49476" y="19495"/>
                    <a:pt x="50609" y="20085"/>
                  </a:cubicBezTo>
                  <a:cubicBezTo>
                    <a:pt x="51673" y="20602"/>
                    <a:pt x="52311" y="21392"/>
                    <a:pt x="52463" y="22304"/>
                  </a:cubicBezTo>
                  <a:cubicBezTo>
                    <a:pt x="51122" y="21535"/>
                    <a:pt x="49733" y="20908"/>
                    <a:pt x="47951" y="20908"/>
                  </a:cubicBezTo>
                  <a:cubicBezTo>
                    <a:pt x="47270" y="20908"/>
                    <a:pt x="46531" y="21000"/>
                    <a:pt x="45716" y="21210"/>
                  </a:cubicBezTo>
                  <a:cubicBezTo>
                    <a:pt x="43436" y="21787"/>
                    <a:pt x="42159" y="22973"/>
                    <a:pt x="42372" y="24371"/>
                  </a:cubicBezTo>
                  <a:cubicBezTo>
                    <a:pt x="42551" y="25711"/>
                    <a:pt x="44274" y="27108"/>
                    <a:pt x="47087" y="27108"/>
                  </a:cubicBezTo>
                  <a:cubicBezTo>
                    <a:pt x="47146" y="27108"/>
                    <a:pt x="47206" y="27108"/>
                    <a:pt x="47266" y="27107"/>
                  </a:cubicBezTo>
                  <a:cubicBezTo>
                    <a:pt x="50366" y="27015"/>
                    <a:pt x="52403" y="25192"/>
                    <a:pt x="52798" y="23429"/>
                  </a:cubicBezTo>
                  <a:cubicBezTo>
                    <a:pt x="52859" y="23277"/>
                    <a:pt x="52889" y="23155"/>
                    <a:pt x="52889" y="23003"/>
                  </a:cubicBezTo>
                  <a:cubicBezTo>
                    <a:pt x="53011" y="23064"/>
                    <a:pt x="53071" y="23125"/>
                    <a:pt x="53193" y="23186"/>
                  </a:cubicBezTo>
                  <a:cubicBezTo>
                    <a:pt x="54530" y="23976"/>
                    <a:pt x="55929" y="24827"/>
                    <a:pt x="57783" y="25283"/>
                  </a:cubicBezTo>
                  <a:cubicBezTo>
                    <a:pt x="58185" y="25379"/>
                    <a:pt x="58584" y="25426"/>
                    <a:pt x="58973" y="25426"/>
                  </a:cubicBezTo>
                  <a:cubicBezTo>
                    <a:pt x="60437" y="25426"/>
                    <a:pt x="61777" y="24756"/>
                    <a:pt x="62737" y="23459"/>
                  </a:cubicBezTo>
                  <a:cubicBezTo>
                    <a:pt x="64348" y="21301"/>
                    <a:pt x="64591" y="18049"/>
                    <a:pt x="63284" y="15708"/>
                  </a:cubicBezTo>
                  <a:cubicBezTo>
                    <a:pt x="61977" y="13337"/>
                    <a:pt x="60488" y="11119"/>
                    <a:pt x="58421" y="10754"/>
                  </a:cubicBezTo>
                  <a:cubicBezTo>
                    <a:pt x="58269" y="10734"/>
                    <a:pt x="58114" y="10723"/>
                    <a:pt x="57956" y="10723"/>
                  </a:cubicBezTo>
                  <a:cubicBezTo>
                    <a:pt x="57641" y="10723"/>
                    <a:pt x="57317" y="10764"/>
                    <a:pt x="56992" y="10845"/>
                  </a:cubicBezTo>
                  <a:cubicBezTo>
                    <a:pt x="56749" y="10511"/>
                    <a:pt x="56506" y="10146"/>
                    <a:pt x="56233" y="9812"/>
                  </a:cubicBezTo>
                  <a:cubicBezTo>
                    <a:pt x="54516" y="7768"/>
                    <a:pt x="52481" y="6603"/>
                    <a:pt x="50655" y="6603"/>
                  </a:cubicBezTo>
                  <a:cubicBezTo>
                    <a:pt x="50444" y="6603"/>
                    <a:pt x="50236" y="6619"/>
                    <a:pt x="50032" y="6650"/>
                  </a:cubicBezTo>
                  <a:cubicBezTo>
                    <a:pt x="49454" y="6772"/>
                    <a:pt x="48938" y="6894"/>
                    <a:pt x="48390" y="7046"/>
                  </a:cubicBezTo>
                  <a:cubicBezTo>
                    <a:pt x="47691" y="5860"/>
                    <a:pt x="46232" y="4796"/>
                    <a:pt x="43588" y="3824"/>
                  </a:cubicBezTo>
                  <a:cubicBezTo>
                    <a:pt x="40913" y="2821"/>
                    <a:pt x="38117" y="2334"/>
                    <a:pt x="35442" y="2243"/>
                  </a:cubicBezTo>
                  <a:cubicBezTo>
                    <a:pt x="35168" y="1574"/>
                    <a:pt x="34804" y="1088"/>
                    <a:pt x="34348" y="723"/>
                  </a:cubicBezTo>
                  <a:cubicBezTo>
                    <a:pt x="33612" y="224"/>
                    <a:pt x="32631" y="0"/>
                    <a:pt x="3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2"/>
            <p:cNvSpPr/>
            <p:nvPr/>
          </p:nvSpPr>
          <p:spPr>
            <a:xfrm>
              <a:off x="2112775" y="665275"/>
              <a:ext cx="1625450" cy="905275"/>
            </a:xfrm>
            <a:custGeom>
              <a:avLst/>
              <a:gdLst/>
              <a:ahLst/>
              <a:cxnLst/>
              <a:rect l="l" t="t" r="r" b="b"/>
              <a:pathLst>
                <a:path w="65018" h="36211" extrusionOk="0">
                  <a:moveTo>
                    <a:pt x="39125" y="1153"/>
                  </a:moveTo>
                  <a:cubicBezTo>
                    <a:pt x="40050" y="1153"/>
                    <a:pt x="40937" y="1320"/>
                    <a:pt x="41765" y="1712"/>
                  </a:cubicBezTo>
                  <a:cubicBezTo>
                    <a:pt x="41065" y="2107"/>
                    <a:pt x="40366" y="2533"/>
                    <a:pt x="39637" y="2928"/>
                  </a:cubicBezTo>
                  <a:cubicBezTo>
                    <a:pt x="38360" y="3657"/>
                    <a:pt x="37266" y="4539"/>
                    <a:pt x="36233" y="5420"/>
                  </a:cubicBezTo>
                  <a:cubicBezTo>
                    <a:pt x="36020" y="5603"/>
                    <a:pt x="35837" y="5755"/>
                    <a:pt x="35594" y="5937"/>
                  </a:cubicBezTo>
                  <a:cubicBezTo>
                    <a:pt x="34530" y="5359"/>
                    <a:pt x="33527" y="4600"/>
                    <a:pt x="32524" y="3900"/>
                  </a:cubicBezTo>
                  <a:cubicBezTo>
                    <a:pt x="32281" y="3748"/>
                    <a:pt x="32068" y="3536"/>
                    <a:pt x="31825" y="3384"/>
                  </a:cubicBezTo>
                  <a:cubicBezTo>
                    <a:pt x="34276" y="2191"/>
                    <a:pt x="36820" y="1153"/>
                    <a:pt x="39125" y="1153"/>
                  </a:cubicBezTo>
                  <a:close/>
                  <a:moveTo>
                    <a:pt x="27479" y="1590"/>
                  </a:moveTo>
                  <a:cubicBezTo>
                    <a:pt x="27661" y="1590"/>
                    <a:pt x="27843" y="1651"/>
                    <a:pt x="27995" y="1682"/>
                  </a:cubicBezTo>
                  <a:cubicBezTo>
                    <a:pt x="29029" y="1985"/>
                    <a:pt x="30062" y="2593"/>
                    <a:pt x="31065" y="3323"/>
                  </a:cubicBezTo>
                  <a:cubicBezTo>
                    <a:pt x="30670" y="3536"/>
                    <a:pt x="30214" y="3718"/>
                    <a:pt x="29789" y="3961"/>
                  </a:cubicBezTo>
                  <a:cubicBezTo>
                    <a:pt x="28603" y="4569"/>
                    <a:pt x="27783" y="5055"/>
                    <a:pt x="27083" y="5481"/>
                  </a:cubicBezTo>
                  <a:cubicBezTo>
                    <a:pt x="26719" y="5755"/>
                    <a:pt x="26384" y="5937"/>
                    <a:pt x="26020" y="6119"/>
                  </a:cubicBezTo>
                  <a:cubicBezTo>
                    <a:pt x="25989" y="6058"/>
                    <a:pt x="25989" y="5998"/>
                    <a:pt x="25959" y="5937"/>
                  </a:cubicBezTo>
                  <a:cubicBezTo>
                    <a:pt x="25442" y="4539"/>
                    <a:pt x="25594" y="2897"/>
                    <a:pt x="26354" y="2107"/>
                  </a:cubicBezTo>
                  <a:cubicBezTo>
                    <a:pt x="26688" y="1773"/>
                    <a:pt x="27053" y="1590"/>
                    <a:pt x="27479" y="1590"/>
                  </a:cubicBezTo>
                  <a:close/>
                  <a:moveTo>
                    <a:pt x="19623" y="3477"/>
                  </a:moveTo>
                  <a:cubicBezTo>
                    <a:pt x="21976" y="3477"/>
                    <a:pt x="23201" y="4769"/>
                    <a:pt x="24013" y="6758"/>
                  </a:cubicBezTo>
                  <a:cubicBezTo>
                    <a:pt x="23829" y="6772"/>
                    <a:pt x="23634" y="6780"/>
                    <a:pt x="23424" y="6780"/>
                  </a:cubicBezTo>
                  <a:cubicBezTo>
                    <a:pt x="22769" y="6780"/>
                    <a:pt x="21972" y="6706"/>
                    <a:pt x="20913" y="6545"/>
                  </a:cubicBezTo>
                  <a:cubicBezTo>
                    <a:pt x="18968" y="6241"/>
                    <a:pt x="17448" y="5451"/>
                    <a:pt x="15959" y="4448"/>
                  </a:cubicBezTo>
                  <a:cubicBezTo>
                    <a:pt x="16962" y="3931"/>
                    <a:pt x="17965" y="3596"/>
                    <a:pt x="18998" y="3505"/>
                  </a:cubicBezTo>
                  <a:cubicBezTo>
                    <a:pt x="19215" y="3486"/>
                    <a:pt x="19423" y="3477"/>
                    <a:pt x="19623" y="3477"/>
                  </a:cubicBezTo>
                  <a:close/>
                  <a:moveTo>
                    <a:pt x="49212" y="1378"/>
                  </a:moveTo>
                  <a:cubicBezTo>
                    <a:pt x="49698" y="1590"/>
                    <a:pt x="50184" y="1864"/>
                    <a:pt x="50731" y="2168"/>
                  </a:cubicBezTo>
                  <a:cubicBezTo>
                    <a:pt x="52829" y="3505"/>
                    <a:pt x="52981" y="4873"/>
                    <a:pt x="52920" y="5359"/>
                  </a:cubicBezTo>
                  <a:cubicBezTo>
                    <a:pt x="52889" y="5967"/>
                    <a:pt x="52555" y="6484"/>
                    <a:pt x="52069" y="6697"/>
                  </a:cubicBezTo>
                  <a:cubicBezTo>
                    <a:pt x="51859" y="6802"/>
                    <a:pt x="51631" y="6852"/>
                    <a:pt x="51393" y="6852"/>
                  </a:cubicBezTo>
                  <a:cubicBezTo>
                    <a:pt x="50943" y="6852"/>
                    <a:pt x="50460" y="6670"/>
                    <a:pt x="50002" y="6332"/>
                  </a:cubicBezTo>
                  <a:cubicBezTo>
                    <a:pt x="48725" y="5329"/>
                    <a:pt x="48117" y="3840"/>
                    <a:pt x="48482" y="2563"/>
                  </a:cubicBezTo>
                  <a:cubicBezTo>
                    <a:pt x="48604" y="2107"/>
                    <a:pt x="48877" y="1712"/>
                    <a:pt x="49212" y="1378"/>
                  </a:cubicBezTo>
                  <a:close/>
                  <a:moveTo>
                    <a:pt x="42190" y="1985"/>
                  </a:moveTo>
                  <a:cubicBezTo>
                    <a:pt x="42403" y="2107"/>
                    <a:pt x="42646" y="2259"/>
                    <a:pt x="42859" y="2441"/>
                  </a:cubicBezTo>
                  <a:cubicBezTo>
                    <a:pt x="44044" y="3353"/>
                    <a:pt x="44500" y="4204"/>
                    <a:pt x="44257" y="4903"/>
                  </a:cubicBezTo>
                  <a:cubicBezTo>
                    <a:pt x="43892" y="5998"/>
                    <a:pt x="41734" y="6849"/>
                    <a:pt x="39029" y="6940"/>
                  </a:cubicBezTo>
                  <a:cubicBezTo>
                    <a:pt x="38980" y="6941"/>
                    <a:pt x="38931" y="6942"/>
                    <a:pt x="38883" y="6942"/>
                  </a:cubicBezTo>
                  <a:cubicBezTo>
                    <a:pt x="37870" y="6942"/>
                    <a:pt x="36887" y="6644"/>
                    <a:pt x="35959" y="6180"/>
                  </a:cubicBezTo>
                  <a:cubicBezTo>
                    <a:pt x="36141" y="6028"/>
                    <a:pt x="36324" y="5876"/>
                    <a:pt x="36476" y="5755"/>
                  </a:cubicBezTo>
                  <a:cubicBezTo>
                    <a:pt x="37540" y="4903"/>
                    <a:pt x="38603" y="4052"/>
                    <a:pt x="39819" y="3323"/>
                  </a:cubicBezTo>
                  <a:cubicBezTo>
                    <a:pt x="40610" y="2837"/>
                    <a:pt x="41430" y="2381"/>
                    <a:pt x="42190" y="1985"/>
                  </a:cubicBezTo>
                  <a:close/>
                  <a:moveTo>
                    <a:pt x="7296" y="314"/>
                  </a:moveTo>
                  <a:cubicBezTo>
                    <a:pt x="7661" y="314"/>
                    <a:pt x="8147" y="405"/>
                    <a:pt x="8694" y="587"/>
                  </a:cubicBezTo>
                  <a:cubicBezTo>
                    <a:pt x="10943" y="1317"/>
                    <a:pt x="12615" y="2533"/>
                    <a:pt x="14256" y="3688"/>
                  </a:cubicBezTo>
                  <a:cubicBezTo>
                    <a:pt x="14591" y="3931"/>
                    <a:pt x="14925" y="4204"/>
                    <a:pt x="15290" y="4417"/>
                  </a:cubicBezTo>
                  <a:cubicBezTo>
                    <a:pt x="14317" y="4964"/>
                    <a:pt x="13466" y="5603"/>
                    <a:pt x="12615" y="6210"/>
                  </a:cubicBezTo>
                  <a:cubicBezTo>
                    <a:pt x="11075" y="7334"/>
                    <a:pt x="9920" y="8130"/>
                    <a:pt x="9051" y="8130"/>
                  </a:cubicBezTo>
                  <a:cubicBezTo>
                    <a:pt x="8652" y="8130"/>
                    <a:pt x="8313" y="7962"/>
                    <a:pt x="8025" y="7578"/>
                  </a:cubicBezTo>
                  <a:cubicBezTo>
                    <a:pt x="6627" y="5785"/>
                    <a:pt x="5168" y="2168"/>
                    <a:pt x="6141" y="800"/>
                  </a:cubicBezTo>
                  <a:cubicBezTo>
                    <a:pt x="6384" y="466"/>
                    <a:pt x="6749" y="314"/>
                    <a:pt x="7296" y="314"/>
                  </a:cubicBezTo>
                  <a:close/>
                  <a:moveTo>
                    <a:pt x="31460" y="3627"/>
                  </a:moveTo>
                  <a:cubicBezTo>
                    <a:pt x="31734" y="3809"/>
                    <a:pt x="31977" y="3992"/>
                    <a:pt x="32281" y="4235"/>
                  </a:cubicBezTo>
                  <a:cubicBezTo>
                    <a:pt x="33254" y="4964"/>
                    <a:pt x="34226" y="5663"/>
                    <a:pt x="35260" y="6241"/>
                  </a:cubicBezTo>
                  <a:cubicBezTo>
                    <a:pt x="33575" y="7552"/>
                    <a:pt x="31984" y="8580"/>
                    <a:pt x="29865" y="8580"/>
                  </a:cubicBezTo>
                  <a:cubicBezTo>
                    <a:pt x="29577" y="8580"/>
                    <a:pt x="29278" y="8561"/>
                    <a:pt x="28968" y="8521"/>
                  </a:cubicBezTo>
                  <a:cubicBezTo>
                    <a:pt x="27752" y="8338"/>
                    <a:pt x="26749" y="7609"/>
                    <a:pt x="26172" y="6484"/>
                  </a:cubicBezTo>
                  <a:cubicBezTo>
                    <a:pt x="26506" y="6271"/>
                    <a:pt x="26871" y="6089"/>
                    <a:pt x="27266" y="5876"/>
                  </a:cubicBezTo>
                  <a:cubicBezTo>
                    <a:pt x="27965" y="5451"/>
                    <a:pt x="28786" y="4903"/>
                    <a:pt x="29971" y="4356"/>
                  </a:cubicBezTo>
                  <a:cubicBezTo>
                    <a:pt x="30488" y="4113"/>
                    <a:pt x="30974" y="3840"/>
                    <a:pt x="31460" y="3627"/>
                  </a:cubicBezTo>
                  <a:close/>
                  <a:moveTo>
                    <a:pt x="46588" y="10112"/>
                  </a:moveTo>
                  <a:cubicBezTo>
                    <a:pt x="46937" y="10112"/>
                    <a:pt x="47305" y="10138"/>
                    <a:pt x="47692" y="10192"/>
                  </a:cubicBezTo>
                  <a:cubicBezTo>
                    <a:pt x="48786" y="10344"/>
                    <a:pt x="49698" y="10679"/>
                    <a:pt x="50488" y="11135"/>
                  </a:cubicBezTo>
                  <a:cubicBezTo>
                    <a:pt x="49426" y="11842"/>
                    <a:pt x="48393" y="12321"/>
                    <a:pt x="47222" y="12321"/>
                  </a:cubicBezTo>
                  <a:cubicBezTo>
                    <a:pt x="47186" y="12321"/>
                    <a:pt x="47150" y="12321"/>
                    <a:pt x="47114" y="12320"/>
                  </a:cubicBezTo>
                  <a:cubicBezTo>
                    <a:pt x="45594" y="12290"/>
                    <a:pt x="44926" y="11682"/>
                    <a:pt x="44075" y="10891"/>
                  </a:cubicBezTo>
                  <a:lnTo>
                    <a:pt x="43953" y="10770"/>
                  </a:lnTo>
                  <a:cubicBezTo>
                    <a:pt x="44701" y="10339"/>
                    <a:pt x="45567" y="10112"/>
                    <a:pt x="46588" y="10112"/>
                  </a:cubicBezTo>
                  <a:close/>
                  <a:moveTo>
                    <a:pt x="17471" y="8605"/>
                  </a:moveTo>
                  <a:cubicBezTo>
                    <a:pt x="17574" y="8605"/>
                    <a:pt x="17677" y="8607"/>
                    <a:pt x="17782" y="8612"/>
                  </a:cubicBezTo>
                  <a:cubicBezTo>
                    <a:pt x="20488" y="8703"/>
                    <a:pt x="22038" y="10040"/>
                    <a:pt x="22159" y="11256"/>
                  </a:cubicBezTo>
                  <a:cubicBezTo>
                    <a:pt x="22220" y="12442"/>
                    <a:pt x="21035" y="13384"/>
                    <a:pt x="18907" y="13809"/>
                  </a:cubicBezTo>
                  <a:cubicBezTo>
                    <a:pt x="18306" y="13927"/>
                    <a:pt x="17753" y="13980"/>
                    <a:pt x="17238" y="13980"/>
                  </a:cubicBezTo>
                  <a:cubicBezTo>
                    <a:pt x="15225" y="13980"/>
                    <a:pt x="13787" y="13166"/>
                    <a:pt x="12311" y="12198"/>
                  </a:cubicBezTo>
                  <a:cubicBezTo>
                    <a:pt x="12342" y="12016"/>
                    <a:pt x="12342" y="11834"/>
                    <a:pt x="12433" y="11682"/>
                  </a:cubicBezTo>
                  <a:cubicBezTo>
                    <a:pt x="12872" y="10129"/>
                    <a:pt x="14751" y="8605"/>
                    <a:pt x="17471" y="8605"/>
                  </a:cubicBezTo>
                  <a:close/>
                  <a:moveTo>
                    <a:pt x="58450" y="7758"/>
                  </a:moveTo>
                  <a:cubicBezTo>
                    <a:pt x="60020" y="7758"/>
                    <a:pt x="60869" y="8686"/>
                    <a:pt x="61127" y="9615"/>
                  </a:cubicBezTo>
                  <a:cubicBezTo>
                    <a:pt x="61552" y="11104"/>
                    <a:pt x="60823" y="13080"/>
                    <a:pt x="58543" y="13961"/>
                  </a:cubicBezTo>
                  <a:cubicBezTo>
                    <a:pt x="57936" y="14198"/>
                    <a:pt x="57393" y="14301"/>
                    <a:pt x="56890" y="14301"/>
                  </a:cubicBezTo>
                  <a:cubicBezTo>
                    <a:pt x="55451" y="14301"/>
                    <a:pt x="54339" y="13455"/>
                    <a:pt x="53011" y="12442"/>
                  </a:cubicBezTo>
                  <a:cubicBezTo>
                    <a:pt x="52433" y="12016"/>
                    <a:pt x="51826" y="11560"/>
                    <a:pt x="51187" y="11135"/>
                  </a:cubicBezTo>
                  <a:cubicBezTo>
                    <a:pt x="51491" y="10922"/>
                    <a:pt x="51795" y="10739"/>
                    <a:pt x="52099" y="10587"/>
                  </a:cubicBezTo>
                  <a:cubicBezTo>
                    <a:pt x="53680" y="9432"/>
                    <a:pt x="55351" y="8247"/>
                    <a:pt x="57540" y="7852"/>
                  </a:cubicBezTo>
                  <a:cubicBezTo>
                    <a:pt x="57867" y="7787"/>
                    <a:pt x="58170" y="7758"/>
                    <a:pt x="58450" y="7758"/>
                  </a:cubicBezTo>
                  <a:close/>
                  <a:moveTo>
                    <a:pt x="37783" y="8673"/>
                  </a:moveTo>
                  <a:cubicBezTo>
                    <a:pt x="38117" y="8673"/>
                    <a:pt x="38543" y="8703"/>
                    <a:pt x="38907" y="8764"/>
                  </a:cubicBezTo>
                  <a:cubicBezTo>
                    <a:pt x="41309" y="9098"/>
                    <a:pt x="42494" y="9888"/>
                    <a:pt x="43345" y="10679"/>
                  </a:cubicBezTo>
                  <a:cubicBezTo>
                    <a:pt x="42099" y="11590"/>
                    <a:pt x="40974" y="13323"/>
                    <a:pt x="40123" y="16271"/>
                  </a:cubicBezTo>
                  <a:cubicBezTo>
                    <a:pt x="39394" y="15998"/>
                    <a:pt x="38634" y="15907"/>
                    <a:pt x="37874" y="15785"/>
                  </a:cubicBezTo>
                  <a:cubicBezTo>
                    <a:pt x="36597" y="15603"/>
                    <a:pt x="35260" y="15390"/>
                    <a:pt x="34014" y="14448"/>
                  </a:cubicBezTo>
                  <a:cubicBezTo>
                    <a:pt x="32919" y="13657"/>
                    <a:pt x="32555" y="12442"/>
                    <a:pt x="33071" y="11256"/>
                  </a:cubicBezTo>
                  <a:cubicBezTo>
                    <a:pt x="33588" y="9919"/>
                    <a:pt x="35260" y="8673"/>
                    <a:pt x="37783" y="8673"/>
                  </a:cubicBezTo>
                  <a:close/>
                  <a:moveTo>
                    <a:pt x="60428" y="15177"/>
                  </a:moveTo>
                  <a:cubicBezTo>
                    <a:pt x="60883" y="15177"/>
                    <a:pt x="61248" y="15238"/>
                    <a:pt x="61583" y="15451"/>
                  </a:cubicBezTo>
                  <a:cubicBezTo>
                    <a:pt x="62008" y="15663"/>
                    <a:pt x="62312" y="15967"/>
                    <a:pt x="62494" y="16423"/>
                  </a:cubicBezTo>
                  <a:cubicBezTo>
                    <a:pt x="61978" y="17305"/>
                    <a:pt x="61400" y="17882"/>
                    <a:pt x="60823" y="18065"/>
                  </a:cubicBezTo>
                  <a:cubicBezTo>
                    <a:pt x="60401" y="18214"/>
                    <a:pt x="60001" y="18280"/>
                    <a:pt x="59639" y="18280"/>
                  </a:cubicBezTo>
                  <a:cubicBezTo>
                    <a:pt x="58749" y="18280"/>
                    <a:pt x="58082" y="17884"/>
                    <a:pt x="57844" y="17366"/>
                  </a:cubicBezTo>
                  <a:cubicBezTo>
                    <a:pt x="57570" y="16819"/>
                    <a:pt x="57844" y="16150"/>
                    <a:pt x="58513" y="15755"/>
                  </a:cubicBezTo>
                  <a:cubicBezTo>
                    <a:pt x="59121" y="15360"/>
                    <a:pt x="59820" y="15177"/>
                    <a:pt x="60428" y="15177"/>
                  </a:cubicBezTo>
                  <a:close/>
                  <a:moveTo>
                    <a:pt x="26931" y="15815"/>
                  </a:moveTo>
                  <a:cubicBezTo>
                    <a:pt x="32251" y="16271"/>
                    <a:pt x="35229" y="17305"/>
                    <a:pt x="35290" y="18126"/>
                  </a:cubicBezTo>
                  <a:cubicBezTo>
                    <a:pt x="35381" y="18429"/>
                    <a:pt x="34895" y="18794"/>
                    <a:pt x="34014" y="19098"/>
                  </a:cubicBezTo>
                  <a:cubicBezTo>
                    <a:pt x="33428" y="19301"/>
                    <a:pt x="32837" y="19401"/>
                    <a:pt x="32253" y="19401"/>
                  </a:cubicBezTo>
                  <a:cubicBezTo>
                    <a:pt x="31352" y="19401"/>
                    <a:pt x="30466" y="19164"/>
                    <a:pt x="29637" y="18703"/>
                  </a:cubicBezTo>
                  <a:cubicBezTo>
                    <a:pt x="28542" y="18095"/>
                    <a:pt x="27631" y="17062"/>
                    <a:pt x="26931" y="15815"/>
                  </a:cubicBezTo>
                  <a:close/>
                  <a:moveTo>
                    <a:pt x="10518" y="16241"/>
                  </a:moveTo>
                  <a:cubicBezTo>
                    <a:pt x="11794" y="16332"/>
                    <a:pt x="13345" y="16879"/>
                    <a:pt x="14317" y="18126"/>
                  </a:cubicBezTo>
                  <a:cubicBezTo>
                    <a:pt x="13770" y="18581"/>
                    <a:pt x="13162" y="19159"/>
                    <a:pt x="12554" y="19767"/>
                  </a:cubicBezTo>
                  <a:cubicBezTo>
                    <a:pt x="11825" y="20436"/>
                    <a:pt x="10974" y="21256"/>
                    <a:pt x="10001" y="22047"/>
                  </a:cubicBezTo>
                  <a:cubicBezTo>
                    <a:pt x="9059" y="22806"/>
                    <a:pt x="8208" y="23293"/>
                    <a:pt x="7417" y="23475"/>
                  </a:cubicBezTo>
                  <a:cubicBezTo>
                    <a:pt x="6323" y="21530"/>
                    <a:pt x="5867" y="19493"/>
                    <a:pt x="6384" y="18247"/>
                  </a:cubicBezTo>
                  <a:cubicBezTo>
                    <a:pt x="6870" y="17001"/>
                    <a:pt x="8329" y="16241"/>
                    <a:pt x="10062" y="16241"/>
                  </a:cubicBezTo>
                  <a:close/>
                  <a:moveTo>
                    <a:pt x="51309" y="17366"/>
                  </a:moveTo>
                  <a:cubicBezTo>
                    <a:pt x="52920" y="17366"/>
                    <a:pt x="54500" y="18460"/>
                    <a:pt x="55473" y="20192"/>
                  </a:cubicBezTo>
                  <a:cubicBezTo>
                    <a:pt x="55291" y="20557"/>
                    <a:pt x="55017" y="20892"/>
                    <a:pt x="54713" y="21256"/>
                  </a:cubicBezTo>
                  <a:cubicBezTo>
                    <a:pt x="53625" y="22514"/>
                    <a:pt x="51941" y="23540"/>
                    <a:pt x="50410" y="23540"/>
                  </a:cubicBezTo>
                  <a:cubicBezTo>
                    <a:pt x="50016" y="23540"/>
                    <a:pt x="49633" y="23472"/>
                    <a:pt x="49272" y="23323"/>
                  </a:cubicBezTo>
                  <a:cubicBezTo>
                    <a:pt x="47722" y="22685"/>
                    <a:pt x="47266" y="21256"/>
                    <a:pt x="47509" y="20071"/>
                  </a:cubicBezTo>
                  <a:cubicBezTo>
                    <a:pt x="47753" y="18855"/>
                    <a:pt x="48877" y="17426"/>
                    <a:pt x="51248" y="17426"/>
                  </a:cubicBezTo>
                  <a:cubicBezTo>
                    <a:pt x="51309" y="17426"/>
                    <a:pt x="51309" y="17426"/>
                    <a:pt x="51309" y="17366"/>
                  </a:cubicBezTo>
                  <a:close/>
                  <a:moveTo>
                    <a:pt x="19393" y="17913"/>
                  </a:moveTo>
                  <a:cubicBezTo>
                    <a:pt x="19424" y="17913"/>
                    <a:pt x="19424" y="17913"/>
                    <a:pt x="19454" y="17943"/>
                  </a:cubicBezTo>
                  <a:cubicBezTo>
                    <a:pt x="20518" y="18004"/>
                    <a:pt x="21825" y="19676"/>
                    <a:pt x="21886" y="21773"/>
                  </a:cubicBezTo>
                  <a:cubicBezTo>
                    <a:pt x="21977" y="23597"/>
                    <a:pt x="20852" y="25177"/>
                    <a:pt x="19181" y="26272"/>
                  </a:cubicBezTo>
                  <a:cubicBezTo>
                    <a:pt x="17904" y="24600"/>
                    <a:pt x="17357" y="22503"/>
                    <a:pt x="17752" y="20375"/>
                  </a:cubicBezTo>
                  <a:cubicBezTo>
                    <a:pt x="18026" y="18794"/>
                    <a:pt x="18633" y="17913"/>
                    <a:pt x="19393" y="17913"/>
                  </a:cubicBezTo>
                  <a:close/>
                  <a:moveTo>
                    <a:pt x="27664" y="19426"/>
                  </a:moveTo>
                  <a:cubicBezTo>
                    <a:pt x="27714" y="19426"/>
                    <a:pt x="27763" y="19428"/>
                    <a:pt x="27813" y="19433"/>
                  </a:cubicBezTo>
                  <a:cubicBezTo>
                    <a:pt x="28877" y="19493"/>
                    <a:pt x="29667" y="20496"/>
                    <a:pt x="30032" y="22168"/>
                  </a:cubicBezTo>
                  <a:cubicBezTo>
                    <a:pt x="30427" y="24022"/>
                    <a:pt x="29637" y="25420"/>
                    <a:pt x="28907" y="26272"/>
                  </a:cubicBezTo>
                  <a:cubicBezTo>
                    <a:pt x="28512" y="26758"/>
                    <a:pt x="27965" y="27214"/>
                    <a:pt x="27387" y="27548"/>
                  </a:cubicBezTo>
                  <a:cubicBezTo>
                    <a:pt x="27023" y="25390"/>
                    <a:pt x="26476" y="23110"/>
                    <a:pt x="25351" y="21256"/>
                  </a:cubicBezTo>
                  <a:cubicBezTo>
                    <a:pt x="25784" y="20218"/>
                    <a:pt x="26737" y="19426"/>
                    <a:pt x="27664" y="19426"/>
                  </a:cubicBezTo>
                  <a:close/>
                  <a:moveTo>
                    <a:pt x="40366" y="16758"/>
                  </a:moveTo>
                  <a:cubicBezTo>
                    <a:pt x="41065" y="17122"/>
                    <a:pt x="41734" y="17609"/>
                    <a:pt x="42372" y="18399"/>
                  </a:cubicBezTo>
                  <a:cubicBezTo>
                    <a:pt x="42737" y="18977"/>
                    <a:pt x="43132" y="19585"/>
                    <a:pt x="43497" y="20253"/>
                  </a:cubicBezTo>
                  <a:cubicBezTo>
                    <a:pt x="43467" y="20375"/>
                    <a:pt x="43467" y="20527"/>
                    <a:pt x="43436" y="20648"/>
                  </a:cubicBezTo>
                  <a:cubicBezTo>
                    <a:pt x="43011" y="23110"/>
                    <a:pt x="42494" y="26089"/>
                    <a:pt x="40062" y="27670"/>
                  </a:cubicBezTo>
                  <a:cubicBezTo>
                    <a:pt x="40518" y="25420"/>
                    <a:pt x="40306" y="23597"/>
                    <a:pt x="40123" y="21986"/>
                  </a:cubicBezTo>
                  <a:cubicBezTo>
                    <a:pt x="39971" y="20405"/>
                    <a:pt x="39819" y="18946"/>
                    <a:pt x="40214" y="17305"/>
                  </a:cubicBezTo>
                  <a:cubicBezTo>
                    <a:pt x="40275" y="17122"/>
                    <a:pt x="40306" y="16971"/>
                    <a:pt x="40366" y="16758"/>
                  </a:cubicBezTo>
                  <a:close/>
                  <a:moveTo>
                    <a:pt x="17629" y="17260"/>
                  </a:moveTo>
                  <a:cubicBezTo>
                    <a:pt x="18155" y="17260"/>
                    <a:pt x="18736" y="17341"/>
                    <a:pt x="19393" y="17518"/>
                  </a:cubicBezTo>
                  <a:cubicBezTo>
                    <a:pt x="18785" y="17518"/>
                    <a:pt x="17782" y="17943"/>
                    <a:pt x="17357" y="20284"/>
                  </a:cubicBezTo>
                  <a:cubicBezTo>
                    <a:pt x="16962" y="22503"/>
                    <a:pt x="17478" y="24691"/>
                    <a:pt x="18846" y="26454"/>
                  </a:cubicBezTo>
                  <a:cubicBezTo>
                    <a:pt x="17904" y="27031"/>
                    <a:pt x="16840" y="27427"/>
                    <a:pt x="15685" y="27731"/>
                  </a:cubicBezTo>
                  <a:cubicBezTo>
                    <a:pt x="15077" y="26454"/>
                    <a:pt x="15290" y="25117"/>
                    <a:pt x="15472" y="23688"/>
                  </a:cubicBezTo>
                  <a:cubicBezTo>
                    <a:pt x="15655" y="22411"/>
                    <a:pt x="15807" y="21104"/>
                    <a:pt x="15472" y="19676"/>
                  </a:cubicBezTo>
                  <a:cubicBezTo>
                    <a:pt x="15351" y="19129"/>
                    <a:pt x="15138" y="18642"/>
                    <a:pt x="14834" y="18217"/>
                  </a:cubicBezTo>
                  <a:cubicBezTo>
                    <a:pt x="15658" y="17620"/>
                    <a:pt x="16523" y="17260"/>
                    <a:pt x="17629" y="17260"/>
                  </a:cubicBezTo>
                  <a:close/>
                  <a:moveTo>
                    <a:pt x="25169" y="21743"/>
                  </a:moveTo>
                  <a:lnTo>
                    <a:pt x="25169" y="21743"/>
                  </a:lnTo>
                  <a:cubicBezTo>
                    <a:pt x="26172" y="23536"/>
                    <a:pt x="26688" y="25694"/>
                    <a:pt x="27023" y="27791"/>
                  </a:cubicBezTo>
                  <a:cubicBezTo>
                    <a:pt x="26962" y="27791"/>
                    <a:pt x="26962" y="27822"/>
                    <a:pt x="26931" y="27822"/>
                  </a:cubicBezTo>
                  <a:cubicBezTo>
                    <a:pt x="26628" y="27487"/>
                    <a:pt x="26384" y="27092"/>
                    <a:pt x="26111" y="26636"/>
                  </a:cubicBezTo>
                  <a:cubicBezTo>
                    <a:pt x="25229" y="25086"/>
                    <a:pt x="24865" y="23080"/>
                    <a:pt x="25169" y="21743"/>
                  </a:cubicBezTo>
                  <a:close/>
                  <a:moveTo>
                    <a:pt x="14469" y="18429"/>
                  </a:moveTo>
                  <a:cubicBezTo>
                    <a:pt x="14743" y="18855"/>
                    <a:pt x="14986" y="19281"/>
                    <a:pt x="15077" y="19797"/>
                  </a:cubicBezTo>
                  <a:cubicBezTo>
                    <a:pt x="15442" y="21135"/>
                    <a:pt x="15229" y="22381"/>
                    <a:pt x="15077" y="23658"/>
                  </a:cubicBezTo>
                  <a:cubicBezTo>
                    <a:pt x="14895" y="25086"/>
                    <a:pt x="14712" y="26484"/>
                    <a:pt x="15320" y="27852"/>
                  </a:cubicBezTo>
                  <a:cubicBezTo>
                    <a:pt x="14834" y="27974"/>
                    <a:pt x="14317" y="28065"/>
                    <a:pt x="13831" y="28095"/>
                  </a:cubicBezTo>
                  <a:cubicBezTo>
                    <a:pt x="13713" y="28107"/>
                    <a:pt x="13595" y="28113"/>
                    <a:pt x="13475" y="28113"/>
                  </a:cubicBezTo>
                  <a:cubicBezTo>
                    <a:pt x="11735" y="28113"/>
                    <a:pt x="9770" y="26885"/>
                    <a:pt x="8177" y="24752"/>
                  </a:cubicBezTo>
                  <a:cubicBezTo>
                    <a:pt x="7934" y="24448"/>
                    <a:pt x="7752" y="24144"/>
                    <a:pt x="7569" y="23840"/>
                  </a:cubicBezTo>
                  <a:cubicBezTo>
                    <a:pt x="8390" y="23566"/>
                    <a:pt x="9272" y="23110"/>
                    <a:pt x="10153" y="22351"/>
                  </a:cubicBezTo>
                  <a:cubicBezTo>
                    <a:pt x="11186" y="21560"/>
                    <a:pt x="12007" y="20770"/>
                    <a:pt x="12737" y="20040"/>
                  </a:cubicBezTo>
                  <a:cubicBezTo>
                    <a:pt x="13345" y="19433"/>
                    <a:pt x="13922" y="18885"/>
                    <a:pt x="14469" y="18429"/>
                  </a:cubicBezTo>
                  <a:close/>
                  <a:moveTo>
                    <a:pt x="34682" y="20648"/>
                  </a:moveTo>
                  <a:cubicBezTo>
                    <a:pt x="35260" y="20648"/>
                    <a:pt x="35868" y="20800"/>
                    <a:pt x="36415" y="21104"/>
                  </a:cubicBezTo>
                  <a:cubicBezTo>
                    <a:pt x="37631" y="21743"/>
                    <a:pt x="38269" y="23050"/>
                    <a:pt x="38178" y="24509"/>
                  </a:cubicBezTo>
                  <a:cubicBezTo>
                    <a:pt x="38117" y="25512"/>
                    <a:pt x="37540" y="26424"/>
                    <a:pt x="36506" y="27214"/>
                  </a:cubicBezTo>
                  <a:cubicBezTo>
                    <a:pt x="35989" y="27609"/>
                    <a:pt x="35321" y="27974"/>
                    <a:pt x="34682" y="28247"/>
                  </a:cubicBezTo>
                  <a:cubicBezTo>
                    <a:pt x="33558" y="27670"/>
                    <a:pt x="32767" y="26727"/>
                    <a:pt x="32251" y="25694"/>
                  </a:cubicBezTo>
                  <a:cubicBezTo>
                    <a:pt x="31430" y="23961"/>
                    <a:pt x="31552" y="22047"/>
                    <a:pt x="32555" y="21317"/>
                  </a:cubicBezTo>
                  <a:cubicBezTo>
                    <a:pt x="33193" y="20861"/>
                    <a:pt x="33953" y="20648"/>
                    <a:pt x="34682" y="20648"/>
                  </a:cubicBezTo>
                  <a:close/>
                  <a:moveTo>
                    <a:pt x="20366" y="17882"/>
                  </a:moveTo>
                  <a:lnTo>
                    <a:pt x="20366" y="17882"/>
                  </a:lnTo>
                  <a:cubicBezTo>
                    <a:pt x="20852" y="18065"/>
                    <a:pt x="21369" y="18278"/>
                    <a:pt x="21916" y="18551"/>
                  </a:cubicBezTo>
                  <a:cubicBezTo>
                    <a:pt x="23223" y="19189"/>
                    <a:pt x="24165" y="20162"/>
                    <a:pt x="24895" y="21256"/>
                  </a:cubicBezTo>
                  <a:cubicBezTo>
                    <a:pt x="24409" y="22685"/>
                    <a:pt x="24773" y="24965"/>
                    <a:pt x="25807" y="26788"/>
                  </a:cubicBezTo>
                  <a:cubicBezTo>
                    <a:pt x="26020" y="27244"/>
                    <a:pt x="26293" y="27639"/>
                    <a:pt x="26597" y="27974"/>
                  </a:cubicBezTo>
                  <a:cubicBezTo>
                    <a:pt x="25542" y="28516"/>
                    <a:pt x="24406" y="28736"/>
                    <a:pt x="23542" y="28736"/>
                  </a:cubicBezTo>
                  <a:cubicBezTo>
                    <a:pt x="23485" y="28736"/>
                    <a:pt x="23429" y="28735"/>
                    <a:pt x="23375" y="28734"/>
                  </a:cubicBezTo>
                  <a:cubicBezTo>
                    <a:pt x="22038" y="28642"/>
                    <a:pt x="20518" y="27822"/>
                    <a:pt x="19424" y="26515"/>
                  </a:cubicBezTo>
                  <a:cubicBezTo>
                    <a:pt x="21156" y="25360"/>
                    <a:pt x="22342" y="23688"/>
                    <a:pt x="22220" y="21712"/>
                  </a:cubicBezTo>
                  <a:cubicBezTo>
                    <a:pt x="22159" y="20101"/>
                    <a:pt x="21369" y="18551"/>
                    <a:pt x="20366" y="17882"/>
                  </a:cubicBezTo>
                  <a:close/>
                  <a:moveTo>
                    <a:pt x="56324" y="24661"/>
                  </a:moveTo>
                  <a:cubicBezTo>
                    <a:pt x="56081" y="25816"/>
                    <a:pt x="55503" y="26910"/>
                    <a:pt x="54348" y="27700"/>
                  </a:cubicBezTo>
                  <a:cubicBezTo>
                    <a:pt x="53061" y="28562"/>
                    <a:pt x="51889" y="28864"/>
                    <a:pt x="50880" y="28864"/>
                  </a:cubicBezTo>
                  <a:cubicBezTo>
                    <a:pt x="48576" y="28864"/>
                    <a:pt x="47117" y="27289"/>
                    <a:pt x="47053" y="27183"/>
                  </a:cubicBezTo>
                  <a:lnTo>
                    <a:pt x="46993" y="27153"/>
                  </a:lnTo>
                  <a:lnTo>
                    <a:pt x="46962" y="27153"/>
                  </a:lnTo>
                  <a:cubicBezTo>
                    <a:pt x="46962" y="27153"/>
                    <a:pt x="46841" y="27092"/>
                    <a:pt x="46841" y="27031"/>
                  </a:cubicBezTo>
                  <a:cubicBezTo>
                    <a:pt x="46841" y="26971"/>
                    <a:pt x="46841" y="26727"/>
                    <a:pt x="47692" y="26150"/>
                  </a:cubicBezTo>
                  <a:cubicBezTo>
                    <a:pt x="48117" y="25846"/>
                    <a:pt x="48452" y="25724"/>
                    <a:pt x="48786" y="25724"/>
                  </a:cubicBezTo>
                  <a:cubicBezTo>
                    <a:pt x="49120" y="25724"/>
                    <a:pt x="49485" y="25846"/>
                    <a:pt x="49880" y="25937"/>
                  </a:cubicBezTo>
                  <a:cubicBezTo>
                    <a:pt x="50579" y="26120"/>
                    <a:pt x="51522" y="26393"/>
                    <a:pt x="53041" y="26454"/>
                  </a:cubicBezTo>
                  <a:cubicBezTo>
                    <a:pt x="53122" y="26461"/>
                    <a:pt x="53201" y="26465"/>
                    <a:pt x="53280" y="26465"/>
                  </a:cubicBezTo>
                  <a:cubicBezTo>
                    <a:pt x="54534" y="26465"/>
                    <a:pt x="55523" y="25576"/>
                    <a:pt x="56324" y="24661"/>
                  </a:cubicBezTo>
                  <a:close/>
                  <a:moveTo>
                    <a:pt x="19120" y="26697"/>
                  </a:moveTo>
                  <a:cubicBezTo>
                    <a:pt x="20305" y="28095"/>
                    <a:pt x="21886" y="29007"/>
                    <a:pt x="23375" y="29068"/>
                  </a:cubicBezTo>
                  <a:cubicBezTo>
                    <a:pt x="23489" y="29079"/>
                    <a:pt x="23608" y="29084"/>
                    <a:pt x="23731" y="29084"/>
                  </a:cubicBezTo>
                  <a:cubicBezTo>
                    <a:pt x="24659" y="29084"/>
                    <a:pt x="25827" y="28784"/>
                    <a:pt x="26901" y="28247"/>
                  </a:cubicBezTo>
                  <a:cubicBezTo>
                    <a:pt x="26962" y="28308"/>
                    <a:pt x="27083" y="28399"/>
                    <a:pt x="27175" y="28460"/>
                  </a:cubicBezTo>
                  <a:cubicBezTo>
                    <a:pt x="27205" y="28825"/>
                    <a:pt x="27266" y="29159"/>
                    <a:pt x="27327" y="29463"/>
                  </a:cubicBezTo>
                  <a:cubicBezTo>
                    <a:pt x="27539" y="30892"/>
                    <a:pt x="27722" y="32229"/>
                    <a:pt x="28086" y="33293"/>
                  </a:cubicBezTo>
                  <a:cubicBezTo>
                    <a:pt x="25503" y="33080"/>
                    <a:pt x="22828" y="32411"/>
                    <a:pt x="20336" y="31317"/>
                  </a:cubicBezTo>
                  <a:cubicBezTo>
                    <a:pt x="17904" y="30253"/>
                    <a:pt x="16567" y="29190"/>
                    <a:pt x="15928" y="28095"/>
                  </a:cubicBezTo>
                  <a:cubicBezTo>
                    <a:pt x="17053" y="27791"/>
                    <a:pt x="18177" y="27335"/>
                    <a:pt x="19120" y="26697"/>
                  </a:cubicBezTo>
                  <a:close/>
                  <a:moveTo>
                    <a:pt x="52696" y="422"/>
                  </a:moveTo>
                  <a:cubicBezTo>
                    <a:pt x="56550" y="422"/>
                    <a:pt x="61882" y="2041"/>
                    <a:pt x="63437" y="5511"/>
                  </a:cubicBezTo>
                  <a:cubicBezTo>
                    <a:pt x="64683" y="8247"/>
                    <a:pt x="64166" y="12867"/>
                    <a:pt x="63011" y="15542"/>
                  </a:cubicBezTo>
                  <a:cubicBezTo>
                    <a:pt x="62890" y="15755"/>
                    <a:pt x="62798" y="15937"/>
                    <a:pt x="62738" y="16089"/>
                  </a:cubicBezTo>
                  <a:cubicBezTo>
                    <a:pt x="62494" y="15663"/>
                    <a:pt x="62190" y="15360"/>
                    <a:pt x="61826" y="15147"/>
                  </a:cubicBezTo>
                  <a:cubicBezTo>
                    <a:pt x="61433" y="14919"/>
                    <a:pt x="60971" y="14807"/>
                    <a:pt x="60481" y="14807"/>
                  </a:cubicBezTo>
                  <a:cubicBezTo>
                    <a:pt x="59794" y="14807"/>
                    <a:pt x="59052" y="15025"/>
                    <a:pt x="58361" y="15451"/>
                  </a:cubicBezTo>
                  <a:cubicBezTo>
                    <a:pt x="57479" y="15967"/>
                    <a:pt x="57175" y="16819"/>
                    <a:pt x="57540" y="17578"/>
                  </a:cubicBezTo>
                  <a:cubicBezTo>
                    <a:pt x="57867" y="18190"/>
                    <a:pt x="58634" y="18676"/>
                    <a:pt x="59682" y="18676"/>
                  </a:cubicBezTo>
                  <a:cubicBezTo>
                    <a:pt x="60093" y="18676"/>
                    <a:pt x="60547" y="18601"/>
                    <a:pt x="61035" y="18429"/>
                  </a:cubicBezTo>
                  <a:cubicBezTo>
                    <a:pt x="61674" y="18217"/>
                    <a:pt x="62251" y="17700"/>
                    <a:pt x="62738" y="16910"/>
                  </a:cubicBezTo>
                  <a:cubicBezTo>
                    <a:pt x="62798" y="17274"/>
                    <a:pt x="62859" y="17670"/>
                    <a:pt x="62859" y="18126"/>
                  </a:cubicBezTo>
                  <a:cubicBezTo>
                    <a:pt x="62707" y="24053"/>
                    <a:pt x="60610" y="28247"/>
                    <a:pt x="56567" y="30497"/>
                  </a:cubicBezTo>
                  <a:cubicBezTo>
                    <a:pt x="53144" y="32425"/>
                    <a:pt x="50887" y="33321"/>
                    <a:pt x="49447" y="33321"/>
                  </a:cubicBezTo>
                  <a:cubicBezTo>
                    <a:pt x="49072" y="33321"/>
                    <a:pt x="48752" y="33260"/>
                    <a:pt x="48482" y="33141"/>
                  </a:cubicBezTo>
                  <a:cubicBezTo>
                    <a:pt x="47965" y="32898"/>
                    <a:pt x="47601" y="32442"/>
                    <a:pt x="47449" y="31682"/>
                  </a:cubicBezTo>
                  <a:cubicBezTo>
                    <a:pt x="47418" y="31530"/>
                    <a:pt x="47388" y="31408"/>
                    <a:pt x="47357" y="31287"/>
                  </a:cubicBezTo>
                  <a:lnTo>
                    <a:pt x="47357" y="31287"/>
                  </a:lnTo>
                  <a:cubicBezTo>
                    <a:pt x="47874" y="31408"/>
                    <a:pt x="48634" y="31469"/>
                    <a:pt x="49880" y="31560"/>
                  </a:cubicBezTo>
                  <a:cubicBezTo>
                    <a:pt x="53163" y="31287"/>
                    <a:pt x="57570" y="29433"/>
                    <a:pt x="59242" y="26788"/>
                  </a:cubicBezTo>
                  <a:cubicBezTo>
                    <a:pt x="59911" y="25694"/>
                    <a:pt x="60063" y="24630"/>
                    <a:pt x="59698" y="23566"/>
                  </a:cubicBezTo>
                  <a:cubicBezTo>
                    <a:pt x="59394" y="22776"/>
                    <a:pt x="59090" y="22381"/>
                    <a:pt x="58695" y="22320"/>
                  </a:cubicBezTo>
                  <a:cubicBezTo>
                    <a:pt x="58647" y="22310"/>
                    <a:pt x="58600" y="22305"/>
                    <a:pt x="58554" y="22305"/>
                  </a:cubicBezTo>
                  <a:cubicBezTo>
                    <a:pt x="58036" y="22305"/>
                    <a:pt x="57578" y="22907"/>
                    <a:pt x="56993" y="23688"/>
                  </a:cubicBezTo>
                  <a:cubicBezTo>
                    <a:pt x="56962" y="23050"/>
                    <a:pt x="56841" y="22442"/>
                    <a:pt x="56689" y="21864"/>
                  </a:cubicBezTo>
                  <a:cubicBezTo>
                    <a:pt x="56506" y="21317"/>
                    <a:pt x="56294" y="20861"/>
                    <a:pt x="56081" y="20405"/>
                  </a:cubicBezTo>
                  <a:cubicBezTo>
                    <a:pt x="56810" y="19037"/>
                    <a:pt x="56841" y="17609"/>
                    <a:pt x="56142" y="16423"/>
                  </a:cubicBezTo>
                  <a:cubicBezTo>
                    <a:pt x="55408" y="15154"/>
                    <a:pt x="53864" y="14435"/>
                    <a:pt x="51775" y="14435"/>
                  </a:cubicBezTo>
                  <a:cubicBezTo>
                    <a:pt x="51613" y="14435"/>
                    <a:pt x="51447" y="14439"/>
                    <a:pt x="51278" y="14448"/>
                  </a:cubicBezTo>
                  <a:cubicBezTo>
                    <a:pt x="48239" y="14569"/>
                    <a:pt x="45169" y="16059"/>
                    <a:pt x="44379" y="17730"/>
                  </a:cubicBezTo>
                  <a:cubicBezTo>
                    <a:pt x="44105" y="18278"/>
                    <a:pt x="43923" y="19037"/>
                    <a:pt x="43771" y="19858"/>
                  </a:cubicBezTo>
                  <a:cubicBezTo>
                    <a:pt x="43467" y="19311"/>
                    <a:pt x="43163" y="18825"/>
                    <a:pt x="42828" y="18369"/>
                  </a:cubicBezTo>
                  <a:cubicBezTo>
                    <a:pt x="42129" y="17426"/>
                    <a:pt x="41369" y="16879"/>
                    <a:pt x="40610" y="16545"/>
                  </a:cubicBezTo>
                  <a:cubicBezTo>
                    <a:pt x="41217" y="14326"/>
                    <a:pt x="42099" y="12259"/>
                    <a:pt x="43771" y="11104"/>
                  </a:cubicBezTo>
                  <a:lnTo>
                    <a:pt x="43953" y="11287"/>
                  </a:lnTo>
                  <a:cubicBezTo>
                    <a:pt x="44804" y="12107"/>
                    <a:pt x="45564" y="12806"/>
                    <a:pt x="47236" y="12867"/>
                  </a:cubicBezTo>
                  <a:cubicBezTo>
                    <a:pt x="47269" y="12868"/>
                    <a:pt x="47301" y="12868"/>
                    <a:pt x="47334" y="12868"/>
                  </a:cubicBezTo>
                  <a:cubicBezTo>
                    <a:pt x="48659" y="12868"/>
                    <a:pt x="49788" y="12271"/>
                    <a:pt x="50974" y="11530"/>
                  </a:cubicBezTo>
                  <a:cubicBezTo>
                    <a:pt x="51704" y="11955"/>
                    <a:pt x="52312" y="12442"/>
                    <a:pt x="52920" y="12897"/>
                  </a:cubicBezTo>
                  <a:cubicBezTo>
                    <a:pt x="54247" y="13909"/>
                    <a:pt x="55440" y="14821"/>
                    <a:pt x="57005" y="14821"/>
                  </a:cubicBezTo>
                  <a:cubicBezTo>
                    <a:pt x="57556" y="14821"/>
                    <a:pt x="58152" y="14709"/>
                    <a:pt x="58817" y="14448"/>
                  </a:cubicBezTo>
                  <a:cubicBezTo>
                    <a:pt x="61279" y="13505"/>
                    <a:pt x="62130" y="11287"/>
                    <a:pt x="61613" y="9676"/>
                  </a:cubicBezTo>
                  <a:cubicBezTo>
                    <a:pt x="61325" y="8629"/>
                    <a:pt x="60340" y="7516"/>
                    <a:pt x="58541" y="7516"/>
                  </a:cubicBezTo>
                  <a:cubicBezTo>
                    <a:pt x="58249" y="7516"/>
                    <a:pt x="57936" y="7545"/>
                    <a:pt x="57601" y="7609"/>
                  </a:cubicBezTo>
                  <a:cubicBezTo>
                    <a:pt x="55321" y="8034"/>
                    <a:pt x="53558" y="9280"/>
                    <a:pt x="52008" y="10375"/>
                  </a:cubicBezTo>
                  <a:cubicBezTo>
                    <a:pt x="51643" y="10648"/>
                    <a:pt x="51278" y="10891"/>
                    <a:pt x="50944" y="11104"/>
                  </a:cubicBezTo>
                  <a:cubicBezTo>
                    <a:pt x="50032" y="10618"/>
                    <a:pt x="49060" y="10192"/>
                    <a:pt x="47844" y="10010"/>
                  </a:cubicBezTo>
                  <a:cubicBezTo>
                    <a:pt x="47425" y="9951"/>
                    <a:pt x="46994" y="9912"/>
                    <a:pt x="46557" y="9912"/>
                  </a:cubicBezTo>
                  <a:cubicBezTo>
                    <a:pt x="45631" y="9912"/>
                    <a:pt x="44680" y="10090"/>
                    <a:pt x="43771" y="10648"/>
                  </a:cubicBezTo>
                  <a:cubicBezTo>
                    <a:pt x="42859" y="9828"/>
                    <a:pt x="41613" y="8946"/>
                    <a:pt x="39059" y="8551"/>
                  </a:cubicBezTo>
                  <a:cubicBezTo>
                    <a:pt x="38662" y="8497"/>
                    <a:pt x="38280" y="8471"/>
                    <a:pt x="37914" y="8471"/>
                  </a:cubicBezTo>
                  <a:cubicBezTo>
                    <a:pt x="35203" y="8471"/>
                    <a:pt x="33387" y="9867"/>
                    <a:pt x="32798" y="11287"/>
                  </a:cubicBezTo>
                  <a:cubicBezTo>
                    <a:pt x="32220" y="12624"/>
                    <a:pt x="32646" y="14022"/>
                    <a:pt x="33862" y="14934"/>
                  </a:cubicBezTo>
                  <a:cubicBezTo>
                    <a:pt x="35169" y="15967"/>
                    <a:pt x="36537" y="16150"/>
                    <a:pt x="37874" y="16363"/>
                  </a:cubicBezTo>
                  <a:cubicBezTo>
                    <a:pt x="38634" y="16423"/>
                    <a:pt x="39363" y="16545"/>
                    <a:pt x="40093" y="16819"/>
                  </a:cubicBezTo>
                  <a:cubicBezTo>
                    <a:pt x="40032" y="17001"/>
                    <a:pt x="39971" y="17214"/>
                    <a:pt x="39941" y="17426"/>
                  </a:cubicBezTo>
                  <a:cubicBezTo>
                    <a:pt x="39515" y="19129"/>
                    <a:pt x="39698" y="20618"/>
                    <a:pt x="39850" y="22199"/>
                  </a:cubicBezTo>
                  <a:cubicBezTo>
                    <a:pt x="40032" y="23961"/>
                    <a:pt x="40245" y="25785"/>
                    <a:pt x="39698" y="28126"/>
                  </a:cubicBezTo>
                  <a:cubicBezTo>
                    <a:pt x="39333" y="28369"/>
                    <a:pt x="38877" y="28521"/>
                    <a:pt x="38360" y="28673"/>
                  </a:cubicBezTo>
                  <a:cubicBezTo>
                    <a:pt x="37850" y="28820"/>
                    <a:pt x="37358" y="28885"/>
                    <a:pt x="36891" y="28885"/>
                  </a:cubicBezTo>
                  <a:cubicBezTo>
                    <a:pt x="36301" y="28885"/>
                    <a:pt x="35752" y="28782"/>
                    <a:pt x="35260" y="28612"/>
                  </a:cubicBezTo>
                  <a:cubicBezTo>
                    <a:pt x="35837" y="28369"/>
                    <a:pt x="36354" y="28004"/>
                    <a:pt x="36810" y="27670"/>
                  </a:cubicBezTo>
                  <a:cubicBezTo>
                    <a:pt x="37965" y="26788"/>
                    <a:pt x="38573" y="25785"/>
                    <a:pt x="38634" y="24721"/>
                  </a:cubicBezTo>
                  <a:cubicBezTo>
                    <a:pt x="38755" y="23080"/>
                    <a:pt x="37995" y="21621"/>
                    <a:pt x="36658" y="20922"/>
                  </a:cubicBezTo>
                  <a:cubicBezTo>
                    <a:pt x="36076" y="20604"/>
                    <a:pt x="35442" y="20448"/>
                    <a:pt x="34806" y="20448"/>
                  </a:cubicBezTo>
                  <a:cubicBezTo>
                    <a:pt x="33981" y="20448"/>
                    <a:pt x="33154" y="20711"/>
                    <a:pt x="32433" y="21226"/>
                  </a:cubicBezTo>
                  <a:cubicBezTo>
                    <a:pt x="31278" y="22047"/>
                    <a:pt x="31065" y="24113"/>
                    <a:pt x="32038" y="26028"/>
                  </a:cubicBezTo>
                  <a:cubicBezTo>
                    <a:pt x="32494" y="27001"/>
                    <a:pt x="33284" y="27974"/>
                    <a:pt x="34348" y="28582"/>
                  </a:cubicBezTo>
                  <a:cubicBezTo>
                    <a:pt x="33019" y="29069"/>
                    <a:pt x="31577" y="29330"/>
                    <a:pt x="30375" y="29330"/>
                  </a:cubicBezTo>
                  <a:cubicBezTo>
                    <a:pt x="29927" y="29330"/>
                    <a:pt x="29513" y="29294"/>
                    <a:pt x="29150" y="29220"/>
                  </a:cubicBezTo>
                  <a:cubicBezTo>
                    <a:pt x="28603" y="29098"/>
                    <a:pt x="28086" y="28855"/>
                    <a:pt x="27631" y="28460"/>
                  </a:cubicBezTo>
                  <a:cubicBezTo>
                    <a:pt x="27600" y="28308"/>
                    <a:pt x="27600" y="28217"/>
                    <a:pt x="27539" y="28095"/>
                  </a:cubicBezTo>
                  <a:cubicBezTo>
                    <a:pt x="28208" y="27670"/>
                    <a:pt x="28786" y="27183"/>
                    <a:pt x="29302" y="26606"/>
                  </a:cubicBezTo>
                  <a:cubicBezTo>
                    <a:pt x="30427" y="25329"/>
                    <a:pt x="30853" y="23749"/>
                    <a:pt x="30518" y="22168"/>
                  </a:cubicBezTo>
                  <a:cubicBezTo>
                    <a:pt x="29971" y="19615"/>
                    <a:pt x="28694" y="19159"/>
                    <a:pt x="27965" y="19129"/>
                  </a:cubicBezTo>
                  <a:cubicBezTo>
                    <a:pt x="27907" y="19124"/>
                    <a:pt x="27849" y="19121"/>
                    <a:pt x="27791" y="19121"/>
                  </a:cubicBezTo>
                  <a:cubicBezTo>
                    <a:pt x="26780" y="19121"/>
                    <a:pt x="25745" y="19860"/>
                    <a:pt x="25199" y="20952"/>
                  </a:cubicBezTo>
                  <a:cubicBezTo>
                    <a:pt x="24469" y="19888"/>
                    <a:pt x="23497" y="18977"/>
                    <a:pt x="22220" y="18338"/>
                  </a:cubicBezTo>
                  <a:cubicBezTo>
                    <a:pt x="20302" y="17372"/>
                    <a:pt x="18849" y="16970"/>
                    <a:pt x="17657" y="16970"/>
                  </a:cubicBezTo>
                  <a:cubicBezTo>
                    <a:pt x="16488" y="16970"/>
                    <a:pt x="15570" y="17356"/>
                    <a:pt x="14712" y="17974"/>
                  </a:cubicBezTo>
                  <a:cubicBezTo>
                    <a:pt x="13679" y="16606"/>
                    <a:pt x="12007" y="16059"/>
                    <a:pt x="10639" y="15937"/>
                  </a:cubicBezTo>
                  <a:cubicBezTo>
                    <a:pt x="10481" y="15926"/>
                    <a:pt x="10324" y="15920"/>
                    <a:pt x="10169" y="15920"/>
                  </a:cubicBezTo>
                  <a:cubicBezTo>
                    <a:pt x="8251" y="15920"/>
                    <a:pt x="6673" y="16780"/>
                    <a:pt x="6110" y="18186"/>
                  </a:cubicBezTo>
                  <a:cubicBezTo>
                    <a:pt x="5594" y="19493"/>
                    <a:pt x="5958" y="21560"/>
                    <a:pt x="7113" y="23597"/>
                  </a:cubicBezTo>
                  <a:cubicBezTo>
                    <a:pt x="6935" y="23635"/>
                    <a:pt x="6768" y="23652"/>
                    <a:pt x="6604" y="23652"/>
                  </a:cubicBezTo>
                  <a:cubicBezTo>
                    <a:pt x="6377" y="23652"/>
                    <a:pt x="6158" y="23619"/>
                    <a:pt x="5928" y="23566"/>
                  </a:cubicBezTo>
                  <a:cubicBezTo>
                    <a:pt x="4074" y="23141"/>
                    <a:pt x="2767" y="20922"/>
                    <a:pt x="1642" y="18551"/>
                  </a:cubicBezTo>
                  <a:cubicBezTo>
                    <a:pt x="548" y="16271"/>
                    <a:pt x="913" y="13201"/>
                    <a:pt x="2584" y="11256"/>
                  </a:cubicBezTo>
                  <a:cubicBezTo>
                    <a:pt x="3504" y="10202"/>
                    <a:pt x="4639" y="9644"/>
                    <a:pt x="5879" y="9644"/>
                  </a:cubicBezTo>
                  <a:cubicBezTo>
                    <a:pt x="6319" y="9644"/>
                    <a:pt x="6773" y="9715"/>
                    <a:pt x="7235" y="9858"/>
                  </a:cubicBezTo>
                  <a:cubicBezTo>
                    <a:pt x="8968" y="10375"/>
                    <a:pt x="10305" y="11256"/>
                    <a:pt x="11582" y="12138"/>
                  </a:cubicBezTo>
                  <a:cubicBezTo>
                    <a:pt x="11734" y="12259"/>
                    <a:pt x="11886" y="12320"/>
                    <a:pt x="12038" y="12442"/>
                  </a:cubicBezTo>
                  <a:cubicBezTo>
                    <a:pt x="12038" y="13597"/>
                    <a:pt x="12737" y="14660"/>
                    <a:pt x="13983" y="15390"/>
                  </a:cubicBezTo>
                  <a:cubicBezTo>
                    <a:pt x="15284" y="16174"/>
                    <a:pt x="16251" y="16425"/>
                    <a:pt x="17202" y="16425"/>
                  </a:cubicBezTo>
                  <a:cubicBezTo>
                    <a:pt x="17873" y="16425"/>
                    <a:pt x="18535" y="16301"/>
                    <a:pt x="19302" y="16150"/>
                  </a:cubicBezTo>
                  <a:cubicBezTo>
                    <a:pt x="20460" y="15913"/>
                    <a:pt x="21869" y="15676"/>
                    <a:pt x="23944" y="15676"/>
                  </a:cubicBezTo>
                  <a:cubicBezTo>
                    <a:pt x="24265" y="15676"/>
                    <a:pt x="24601" y="15682"/>
                    <a:pt x="24956" y="15694"/>
                  </a:cubicBezTo>
                  <a:cubicBezTo>
                    <a:pt x="25351" y="15755"/>
                    <a:pt x="25716" y="15755"/>
                    <a:pt x="26111" y="15785"/>
                  </a:cubicBezTo>
                  <a:cubicBezTo>
                    <a:pt x="26263" y="15785"/>
                    <a:pt x="26445" y="15815"/>
                    <a:pt x="26597" y="15815"/>
                  </a:cubicBezTo>
                  <a:cubicBezTo>
                    <a:pt x="27327" y="17214"/>
                    <a:pt x="28299" y="18369"/>
                    <a:pt x="29515" y="19037"/>
                  </a:cubicBezTo>
                  <a:cubicBezTo>
                    <a:pt x="30395" y="19540"/>
                    <a:pt x="31306" y="19788"/>
                    <a:pt x="32243" y="19788"/>
                  </a:cubicBezTo>
                  <a:cubicBezTo>
                    <a:pt x="32893" y="19788"/>
                    <a:pt x="33554" y="19669"/>
                    <a:pt x="34226" y="19433"/>
                  </a:cubicBezTo>
                  <a:cubicBezTo>
                    <a:pt x="35351" y="19037"/>
                    <a:pt x="35868" y="18581"/>
                    <a:pt x="35807" y="18065"/>
                  </a:cubicBezTo>
                  <a:cubicBezTo>
                    <a:pt x="35594" y="16697"/>
                    <a:pt x="31004" y="15785"/>
                    <a:pt x="26840" y="15420"/>
                  </a:cubicBezTo>
                  <a:cubicBezTo>
                    <a:pt x="26415" y="14569"/>
                    <a:pt x="26050" y="13566"/>
                    <a:pt x="25868" y="12502"/>
                  </a:cubicBezTo>
                  <a:lnTo>
                    <a:pt x="25746" y="11925"/>
                  </a:lnTo>
                  <a:cubicBezTo>
                    <a:pt x="25412" y="10162"/>
                    <a:pt x="25108" y="8490"/>
                    <a:pt x="24621" y="7062"/>
                  </a:cubicBezTo>
                  <a:cubicBezTo>
                    <a:pt x="25077" y="7001"/>
                    <a:pt x="25503" y="6849"/>
                    <a:pt x="25928" y="6666"/>
                  </a:cubicBezTo>
                  <a:cubicBezTo>
                    <a:pt x="26567" y="7913"/>
                    <a:pt x="27661" y="8703"/>
                    <a:pt x="28998" y="8916"/>
                  </a:cubicBezTo>
                  <a:cubicBezTo>
                    <a:pt x="29325" y="8958"/>
                    <a:pt x="29640" y="8978"/>
                    <a:pt x="29945" y="8978"/>
                  </a:cubicBezTo>
                  <a:cubicBezTo>
                    <a:pt x="32255" y="8978"/>
                    <a:pt x="33997" y="7819"/>
                    <a:pt x="35716" y="6423"/>
                  </a:cubicBezTo>
                  <a:cubicBezTo>
                    <a:pt x="36738" y="6949"/>
                    <a:pt x="37789" y="7306"/>
                    <a:pt x="38949" y="7306"/>
                  </a:cubicBezTo>
                  <a:cubicBezTo>
                    <a:pt x="38995" y="7306"/>
                    <a:pt x="39042" y="7306"/>
                    <a:pt x="39090" y="7305"/>
                  </a:cubicBezTo>
                  <a:cubicBezTo>
                    <a:pt x="42069" y="7244"/>
                    <a:pt x="44257" y="6332"/>
                    <a:pt x="44683" y="5025"/>
                  </a:cubicBezTo>
                  <a:cubicBezTo>
                    <a:pt x="44865" y="4417"/>
                    <a:pt x="44804" y="3444"/>
                    <a:pt x="43163" y="2137"/>
                  </a:cubicBezTo>
                  <a:cubicBezTo>
                    <a:pt x="42980" y="1985"/>
                    <a:pt x="42828" y="1864"/>
                    <a:pt x="42616" y="1773"/>
                  </a:cubicBezTo>
                  <a:cubicBezTo>
                    <a:pt x="43895" y="1162"/>
                    <a:pt x="45114" y="755"/>
                    <a:pt x="46416" y="755"/>
                  </a:cubicBezTo>
                  <a:cubicBezTo>
                    <a:pt x="47187" y="755"/>
                    <a:pt x="47987" y="898"/>
                    <a:pt x="48847" y="1226"/>
                  </a:cubicBezTo>
                  <a:cubicBezTo>
                    <a:pt x="48512" y="1560"/>
                    <a:pt x="48300" y="1985"/>
                    <a:pt x="48148" y="2472"/>
                  </a:cubicBezTo>
                  <a:cubicBezTo>
                    <a:pt x="47722" y="3900"/>
                    <a:pt x="48360" y="5572"/>
                    <a:pt x="49759" y="6636"/>
                  </a:cubicBezTo>
                  <a:cubicBezTo>
                    <a:pt x="50297" y="7055"/>
                    <a:pt x="50875" y="7264"/>
                    <a:pt x="51415" y="7264"/>
                  </a:cubicBezTo>
                  <a:cubicBezTo>
                    <a:pt x="51698" y="7264"/>
                    <a:pt x="51970" y="7207"/>
                    <a:pt x="52221" y="7092"/>
                  </a:cubicBezTo>
                  <a:cubicBezTo>
                    <a:pt x="52859" y="6788"/>
                    <a:pt x="53285" y="6180"/>
                    <a:pt x="53315" y="5451"/>
                  </a:cubicBezTo>
                  <a:cubicBezTo>
                    <a:pt x="53376" y="4235"/>
                    <a:pt x="52494" y="2928"/>
                    <a:pt x="50914" y="1925"/>
                  </a:cubicBezTo>
                  <a:cubicBezTo>
                    <a:pt x="50458" y="1621"/>
                    <a:pt x="50002" y="1347"/>
                    <a:pt x="49546" y="1165"/>
                  </a:cubicBezTo>
                  <a:cubicBezTo>
                    <a:pt x="50093" y="770"/>
                    <a:pt x="50792" y="557"/>
                    <a:pt x="51643" y="466"/>
                  </a:cubicBezTo>
                  <a:cubicBezTo>
                    <a:pt x="51978" y="437"/>
                    <a:pt x="52330" y="422"/>
                    <a:pt x="52696" y="422"/>
                  </a:cubicBezTo>
                  <a:close/>
                  <a:moveTo>
                    <a:pt x="39515" y="28430"/>
                  </a:moveTo>
                  <a:cubicBezTo>
                    <a:pt x="39485" y="28582"/>
                    <a:pt x="39454" y="28703"/>
                    <a:pt x="39394" y="28794"/>
                  </a:cubicBezTo>
                  <a:cubicBezTo>
                    <a:pt x="38999" y="30253"/>
                    <a:pt x="37874" y="31439"/>
                    <a:pt x="36172" y="32229"/>
                  </a:cubicBezTo>
                  <a:cubicBezTo>
                    <a:pt x="34407" y="33022"/>
                    <a:pt x="32233" y="33427"/>
                    <a:pt x="29832" y="33427"/>
                  </a:cubicBezTo>
                  <a:cubicBezTo>
                    <a:pt x="29379" y="33427"/>
                    <a:pt x="28919" y="33413"/>
                    <a:pt x="28451" y="33384"/>
                  </a:cubicBezTo>
                  <a:cubicBezTo>
                    <a:pt x="28117" y="32351"/>
                    <a:pt x="27935" y="30952"/>
                    <a:pt x="27691" y="29402"/>
                  </a:cubicBezTo>
                  <a:cubicBezTo>
                    <a:pt x="27691" y="29220"/>
                    <a:pt x="27661" y="29038"/>
                    <a:pt x="27631" y="28855"/>
                  </a:cubicBezTo>
                  <a:lnTo>
                    <a:pt x="27631" y="28855"/>
                  </a:lnTo>
                  <a:cubicBezTo>
                    <a:pt x="28086" y="29159"/>
                    <a:pt x="28542" y="29342"/>
                    <a:pt x="28998" y="29463"/>
                  </a:cubicBezTo>
                  <a:cubicBezTo>
                    <a:pt x="29408" y="29550"/>
                    <a:pt x="29863" y="29591"/>
                    <a:pt x="30345" y="29591"/>
                  </a:cubicBezTo>
                  <a:cubicBezTo>
                    <a:pt x="31722" y="29591"/>
                    <a:pt x="33324" y="29250"/>
                    <a:pt x="34743" y="28642"/>
                  </a:cubicBezTo>
                  <a:cubicBezTo>
                    <a:pt x="35349" y="28918"/>
                    <a:pt x="36033" y="29082"/>
                    <a:pt x="36800" y="29082"/>
                  </a:cubicBezTo>
                  <a:cubicBezTo>
                    <a:pt x="37304" y="29082"/>
                    <a:pt x="37843" y="29012"/>
                    <a:pt x="38421" y="28855"/>
                  </a:cubicBezTo>
                  <a:cubicBezTo>
                    <a:pt x="38786" y="28734"/>
                    <a:pt x="39181" y="28582"/>
                    <a:pt x="39515" y="28430"/>
                  </a:cubicBezTo>
                  <a:close/>
                  <a:moveTo>
                    <a:pt x="43771" y="20861"/>
                  </a:moveTo>
                  <a:cubicBezTo>
                    <a:pt x="45412" y="24174"/>
                    <a:pt x="46172" y="28582"/>
                    <a:pt x="43315" y="31348"/>
                  </a:cubicBezTo>
                  <a:cubicBezTo>
                    <a:pt x="40386" y="34233"/>
                    <a:pt x="35840" y="35822"/>
                    <a:pt x="32595" y="35822"/>
                  </a:cubicBezTo>
                  <a:cubicBezTo>
                    <a:pt x="31260" y="35822"/>
                    <a:pt x="30145" y="35553"/>
                    <a:pt x="29454" y="34995"/>
                  </a:cubicBezTo>
                  <a:cubicBezTo>
                    <a:pt x="29120" y="34752"/>
                    <a:pt x="28846" y="34296"/>
                    <a:pt x="28603" y="33749"/>
                  </a:cubicBezTo>
                  <a:lnTo>
                    <a:pt x="28603" y="33749"/>
                  </a:lnTo>
                  <a:cubicBezTo>
                    <a:pt x="29086" y="33779"/>
                    <a:pt x="29561" y="33794"/>
                    <a:pt x="30028" y="33794"/>
                  </a:cubicBezTo>
                  <a:cubicBezTo>
                    <a:pt x="32412" y="33794"/>
                    <a:pt x="34570" y="33397"/>
                    <a:pt x="36324" y="32533"/>
                  </a:cubicBezTo>
                  <a:cubicBezTo>
                    <a:pt x="38117" y="31652"/>
                    <a:pt x="39333" y="30405"/>
                    <a:pt x="39728" y="28886"/>
                  </a:cubicBezTo>
                  <a:cubicBezTo>
                    <a:pt x="39819" y="28673"/>
                    <a:pt x="39880" y="28430"/>
                    <a:pt x="39941" y="28217"/>
                  </a:cubicBezTo>
                  <a:cubicBezTo>
                    <a:pt x="42737" y="26636"/>
                    <a:pt x="43315" y="23506"/>
                    <a:pt x="43771" y="20861"/>
                  </a:cubicBezTo>
                  <a:close/>
                  <a:moveTo>
                    <a:pt x="7290" y="0"/>
                  </a:moveTo>
                  <a:cubicBezTo>
                    <a:pt x="6629" y="0"/>
                    <a:pt x="6139" y="223"/>
                    <a:pt x="5806" y="648"/>
                  </a:cubicBezTo>
                  <a:cubicBezTo>
                    <a:pt x="4743" y="2168"/>
                    <a:pt x="6202" y="5937"/>
                    <a:pt x="7661" y="7882"/>
                  </a:cubicBezTo>
                  <a:cubicBezTo>
                    <a:pt x="8053" y="8370"/>
                    <a:pt x="8503" y="8572"/>
                    <a:pt x="8999" y="8572"/>
                  </a:cubicBezTo>
                  <a:cubicBezTo>
                    <a:pt x="10079" y="8572"/>
                    <a:pt x="11381" y="7616"/>
                    <a:pt x="12797" y="6575"/>
                  </a:cubicBezTo>
                  <a:cubicBezTo>
                    <a:pt x="13679" y="5937"/>
                    <a:pt x="14591" y="5299"/>
                    <a:pt x="15594" y="4721"/>
                  </a:cubicBezTo>
                  <a:cubicBezTo>
                    <a:pt x="17144" y="5755"/>
                    <a:pt x="18785" y="6666"/>
                    <a:pt x="20852" y="6970"/>
                  </a:cubicBezTo>
                  <a:cubicBezTo>
                    <a:pt x="21895" y="7119"/>
                    <a:pt x="22714" y="7194"/>
                    <a:pt x="23383" y="7194"/>
                  </a:cubicBezTo>
                  <a:cubicBezTo>
                    <a:pt x="23669" y="7194"/>
                    <a:pt x="23928" y="7180"/>
                    <a:pt x="24165" y="7153"/>
                  </a:cubicBezTo>
                  <a:cubicBezTo>
                    <a:pt x="24652" y="8521"/>
                    <a:pt x="24956" y="10192"/>
                    <a:pt x="25320" y="12016"/>
                  </a:cubicBezTo>
                  <a:lnTo>
                    <a:pt x="25351" y="12594"/>
                  </a:lnTo>
                  <a:cubicBezTo>
                    <a:pt x="25533" y="13627"/>
                    <a:pt x="25837" y="14569"/>
                    <a:pt x="26232" y="15390"/>
                  </a:cubicBezTo>
                  <a:cubicBezTo>
                    <a:pt x="26141" y="15360"/>
                    <a:pt x="26020" y="15360"/>
                    <a:pt x="25959" y="15360"/>
                  </a:cubicBezTo>
                  <a:cubicBezTo>
                    <a:pt x="25564" y="15329"/>
                    <a:pt x="25199" y="15299"/>
                    <a:pt x="24804" y="15299"/>
                  </a:cubicBezTo>
                  <a:cubicBezTo>
                    <a:pt x="24471" y="15287"/>
                    <a:pt x="24154" y="15282"/>
                    <a:pt x="23851" y="15282"/>
                  </a:cubicBezTo>
                  <a:cubicBezTo>
                    <a:pt x="21718" y="15282"/>
                    <a:pt x="20287" y="15542"/>
                    <a:pt x="19089" y="15755"/>
                  </a:cubicBezTo>
                  <a:cubicBezTo>
                    <a:pt x="18318" y="15879"/>
                    <a:pt x="17674" y="15988"/>
                    <a:pt x="17038" y="15988"/>
                  </a:cubicBezTo>
                  <a:cubicBezTo>
                    <a:pt x="16121" y="15988"/>
                    <a:pt x="15221" y="15761"/>
                    <a:pt x="13983" y="15025"/>
                  </a:cubicBezTo>
                  <a:cubicBezTo>
                    <a:pt x="12949" y="14417"/>
                    <a:pt x="12342" y="13566"/>
                    <a:pt x="12281" y="12654"/>
                  </a:cubicBezTo>
                  <a:lnTo>
                    <a:pt x="12281" y="12654"/>
                  </a:lnTo>
                  <a:cubicBezTo>
                    <a:pt x="13717" y="13588"/>
                    <a:pt x="15173" y="14352"/>
                    <a:pt x="17197" y="14352"/>
                  </a:cubicBezTo>
                  <a:cubicBezTo>
                    <a:pt x="17742" y="14352"/>
                    <a:pt x="18329" y="14297"/>
                    <a:pt x="18968" y="14174"/>
                  </a:cubicBezTo>
                  <a:cubicBezTo>
                    <a:pt x="21278" y="13718"/>
                    <a:pt x="22615" y="12624"/>
                    <a:pt x="22494" y="11226"/>
                  </a:cubicBezTo>
                  <a:cubicBezTo>
                    <a:pt x="22372" y="9858"/>
                    <a:pt x="20670" y="8338"/>
                    <a:pt x="17752" y="8217"/>
                  </a:cubicBezTo>
                  <a:cubicBezTo>
                    <a:pt x="17650" y="8213"/>
                    <a:pt x="17548" y="8211"/>
                    <a:pt x="17448" y="8211"/>
                  </a:cubicBezTo>
                  <a:cubicBezTo>
                    <a:pt x="14538" y="8211"/>
                    <a:pt x="12477" y="9885"/>
                    <a:pt x="12007" y="11560"/>
                  </a:cubicBezTo>
                  <a:cubicBezTo>
                    <a:pt x="11977" y="11712"/>
                    <a:pt x="11977" y="11834"/>
                    <a:pt x="11946" y="11986"/>
                  </a:cubicBezTo>
                  <a:cubicBezTo>
                    <a:pt x="11855" y="11894"/>
                    <a:pt x="11734" y="11864"/>
                    <a:pt x="11673" y="11803"/>
                  </a:cubicBezTo>
                  <a:cubicBezTo>
                    <a:pt x="10366" y="10922"/>
                    <a:pt x="8998" y="9980"/>
                    <a:pt x="7174" y="9432"/>
                  </a:cubicBezTo>
                  <a:cubicBezTo>
                    <a:pt x="6706" y="9294"/>
                    <a:pt x="6239" y="9226"/>
                    <a:pt x="5782" y="9226"/>
                  </a:cubicBezTo>
                  <a:cubicBezTo>
                    <a:pt x="4430" y="9226"/>
                    <a:pt x="3158" y="9824"/>
                    <a:pt x="2159" y="10983"/>
                  </a:cubicBezTo>
                  <a:cubicBezTo>
                    <a:pt x="426" y="13049"/>
                    <a:pt x="1" y="16271"/>
                    <a:pt x="1186" y="18703"/>
                  </a:cubicBezTo>
                  <a:cubicBezTo>
                    <a:pt x="2372" y="21135"/>
                    <a:pt x="3740" y="23445"/>
                    <a:pt x="5746" y="23901"/>
                  </a:cubicBezTo>
                  <a:cubicBezTo>
                    <a:pt x="5990" y="23950"/>
                    <a:pt x="6242" y="23981"/>
                    <a:pt x="6499" y="23981"/>
                  </a:cubicBezTo>
                  <a:cubicBezTo>
                    <a:pt x="6722" y="23981"/>
                    <a:pt x="6948" y="23957"/>
                    <a:pt x="7174" y="23901"/>
                  </a:cubicBezTo>
                  <a:cubicBezTo>
                    <a:pt x="7417" y="24296"/>
                    <a:pt x="7630" y="24630"/>
                    <a:pt x="7904" y="24965"/>
                  </a:cubicBezTo>
                  <a:cubicBezTo>
                    <a:pt x="9584" y="27215"/>
                    <a:pt x="11665" y="28477"/>
                    <a:pt x="13546" y="28477"/>
                  </a:cubicBezTo>
                  <a:cubicBezTo>
                    <a:pt x="13672" y="28477"/>
                    <a:pt x="13798" y="28472"/>
                    <a:pt x="13922" y="28460"/>
                  </a:cubicBezTo>
                  <a:cubicBezTo>
                    <a:pt x="14439" y="28430"/>
                    <a:pt x="15016" y="28308"/>
                    <a:pt x="15533" y="28217"/>
                  </a:cubicBezTo>
                  <a:cubicBezTo>
                    <a:pt x="16232" y="29372"/>
                    <a:pt x="17600" y="30557"/>
                    <a:pt x="20184" y="31682"/>
                  </a:cubicBezTo>
                  <a:cubicBezTo>
                    <a:pt x="22767" y="32807"/>
                    <a:pt x="25533" y="33475"/>
                    <a:pt x="28208" y="33718"/>
                  </a:cubicBezTo>
                  <a:cubicBezTo>
                    <a:pt x="28451" y="34387"/>
                    <a:pt x="28755" y="34965"/>
                    <a:pt x="29211" y="35299"/>
                  </a:cubicBezTo>
                  <a:cubicBezTo>
                    <a:pt x="30032" y="35968"/>
                    <a:pt x="31187" y="36211"/>
                    <a:pt x="32524" y="36211"/>
                  </a:cubicBezTo>
                  <a:cubicBezTo>
                    <a:pt x="36141" y="36211"/>
                    <a:pt x="40974" y="34205"/>
                    <a:pt x="43679" y="31773"/>
                  </a:cubicBezTo>
                  <a:cubicBezTo>
                    <a:pt x="46810" y="28734"/>
                    <a:pt x="45838" y="23870"/>
                    <a:pt x="44014" y="20375"/>
                  </a:cubicBezTo>
                  <a:cubicBezTo>
                    <a:pt x="44135" y="19433"/>
                    <a:pt x="44348" y="18521"/>
                    <a:pt x="44652" y="17882"/>
                  </a:cubicBezTo>
                  <a:cubicBezTo>
                    <a:pt x="45382" y="16302"/>
                    <a:pt x="48421" y="14904"/>
                    <a:pt x="51248" y="14782"/>
                  </a:cubicBezTo>
                  <a:cubicBezTo>
                    <a:pt x="51385" y="14776"/>
                    <a:pt x="51532" y="14771"/>
                    <a:pt x="51689" y="14771"/>
                  </a:cubicBezTo>
                  <a:cubicBezTo>
                    <a:pt x="52997" y="14771"/>
                    <a:pt x="54908" y="15055"/>
                    <a:pt x="55777" y="16575"/>
                  </a:cubicBezTo>
                  <a:cubicBezTo>
                    <a:pt x="56354" y="17609"/>
                    <a:pt x="56354" y="18794"/>
                    <a:pt x="55777" y="20010"/>
                  </a:cubicBezTo>
                  <a:cubicBezTo>
                    <a:pt x="54744" y="18278"/>
                    <a:pt x="53133" y="17183"/>
                    <a:pt x="51400" y="17183"/>
                  </a:cubicBezTo>
                  <a:cubicBezTo>
                    <a:pt x="51376" y="17183"/>
                    <a:pt x="51352" y="17183"/>
                    <a:pt x="51329" y="17183"/>
                  </a:cubicBezTo>
                  <a:cubicBezTo>
                    <a:pt x="48762" y="17183"/>
                    <a:pt x="47477" y="18807"/>
                    <a:pt x="47236" y="20162"/>
                  </a:cubicBezTo>
                  <a:cubicBezTo>
                    <a:pt x="46962" y="21439"/>
                    <a:pt x="47509" y="23110"/>
                    <a:pt x="49242" y="23840"/>
                  </a:cubicBezTo>
                  <a:cubicBezTo>
                    <a:pt x="49648" y="24005"/>
                    <a:pt x="50078" y="24080"/>
                    <a:pt x="50518" y="24080"/>
                  </a:cubicBezTo>
                  <a:cubicBezTo>
                    <a:pt x="52183" y="24080"/>
                    <a:pt x="53984" y="23005"/>
                    <a:pt x="55139" y="21682"/>
                  </a:cubicBezTo>
                  <a:cubicBezTo>
                    <a:pt x="55412" y="21378"/>
                    <a:pt x="55625" y="21074"/>
                    <a:pt x="55807" y="20770"/>
                  </a:cubicBezTo>
                  <a:cubicBezTo>
                    <a:pt x="56020" y="21104"/>
                    <a:pt x="56172" y="21469"/>
                    <a:pt x="56263" y="21895"/>
                  </a:cubicBezTo>
                  <a:cubicBezTo>
                    <a:pt x="56476" y="22594"/>
                    <a:pt x="56567" y="23354"/>
                    <a:pt x="56537" y="24113"/>
                  </a:cubicBezTo>
                  <a:cubicBezTo>
                    <a:pt x="55679" y="25179"/>
                    <a:pt x="54648" y="26244"/>
                    <a:pt x="53305" y="26244"/>
                  </a:cubicBezTo>
                  <a:cubicBezTo>
                    <a:pt x="53268" y="26244"/>
                    <a:pt x="53231" y="26243"/>
                    <a:pt x="53193" y="26241"/>
                  </a:cubicBezTo>
                  <a:cubicBezTo>
                    <a:pt x="51704" y="26150"/>
                    <a:pt x="50792" y="25876"/>
                    <a:pt x="50123" y="25694"/>
                  </a:cubicBezTo>
                  <a:cubicBezTo>
                    <a:pt x="49638" y="25562"/>
                    <a:pt x="49259" y="25451"/>
                    <a:pt x="48884" y="25451"/>
                  </a:cubicBezTo>
                  <a:cubicBezTo>
                    <a:pt x="48484" y="25451"/>
                    <a:pt x="48088" y="25577"/>
                    <a:pt x="47570" y="25937"/>
                  </a:cubicBezTo>
                  <a:cubicBezTo>
                    <a:pt x="46841" y="26424"/>
                    <a:pt x="46537" y="26849"/>
                    <a:pt x="46597" y="27183"/>
                  </a:cubicBezTo>
                  <a:cubicBezTo>
                    <a:pt x="46628" y="27396"/>
                    <a:pt x="46810" y="27548"/>
                    <a:pt x="46932" y="27609"/>
                  </a:cubicBezTo>
                  <a:cubicBezTo>
                    <a:pt x="47161" y="27859"/>
                    <a:pt x="48721" y="29369"/>
                    <a:pt x="51053" y="29369"/>
                  </a:cubicBezTo>
                  <a:cubicBezTo>
                    <a:pt x="52119" y="29369"/>
                    <a:pt x="53347" y="29053"/>
                    <a:pt x="54683" y="28156"/>
                  </a:cubicBezTo>
                  <a:cubicBezTo>
                    <a:pt x="56172" y="27153"/>
                    <a:pt x="56780" y="25694"/>
                    <a:pt x="56871" y="24265"/>
                  </a:cubicBezTo>
                  <a:cubicBezTo>
                    <a:pt x="56962" y="24144"/>
                    <a:pt x="57084" y="24022"/>
                    <a:pt x="57145" y="23901"/>
                  </a:cubicBezTo>
                  <a:cubicBezTo>
                    <a:pt x="57679" y="23247"/>
                    <a:pt x="58185" y="22623"/>
                    <a:pt x="58520" y="22623"/>
                  </a:cubicBezTo>
                  <a:cubicBezTo>
                    <a:pt x="58528" y="22623"/>
                    <a:pt x="58535" y="22623"/>
                    <a:pt x="58543" y="22624"/>
                  </a:cubicBezTo>
                  <a:cubicBezTo>
                    <a:pt x="58695" y="22624"/>
                    <a:pt x="58938" y="22806"/>
                    <a:pt x="59242" y="23597"/>
                  </a:cubicBezTo>
                  <a:cubicBezTo>
                    <a:pt x="59576" y="24569"/>
                    <a:pt x="59424" y="25512"/>
                    <a:pt x="58817" y="26484"/>
                  </a:cubicBezTo>
                  <a:cubicBezTo>
                    <a:pt x="57388" y="28734"/>
                    <a:pt x="53376" y="30740"/>
                    <a:pt x="49728" y="31044"/>
                  </a:cubicBezTo>
                  <a:cubicBezTo>
                    <a:pt x="49423" y="31065"/>
                    <a:pt x="49146" y="31075"/>
                    <a:pt x="48895" y="31075"/>
                  </a:cubicBezTo>
                  <a:cubicBezTo>
                    <a:pt x="48093" y="31075"/>
                    <a:pt x="47552" y="30977"/>
                    <a:pt x="47205" y="30861"/>
                  </a:cubicBezTo>
                  <a:cubicBezTo>
                    <a:pt x="46979" y="30438"/>
                    <a:pt x="46727" y="30250"/>
                    <a:pt x="46522" y="30250"/>
                  </a:cubicBezTo>
                  <a:cubicBezTo>
                    <a:pt x="46506" y="30250"/>
                    <a:pt x="46491" y="30251"/>
                    <a:pt x="46476" y="30253"/>
                  </a:cubicBezTo>
                  <a:cubicBezTo>
                    <a:pt x="46324" y="30253"/>
                    <a:pt x="46202" y="30405"/>
                    <a:pt x="46233" y="30557"/>
                  </a:cubicBezTo>
                  <a:cubicBezTo>
                    <a:pt x="46233" y="30740"/>
                    <a:pt x="46446" y="30983"/>
                    <a:pt x="46901" y="31165"/>
                  </a:cubicBezTo>
                  <a:cubicBezTo>
                    <a:pt x="46962" y="31317"/>
                    <a:pt x="46993" y="31560"/>
                    <a:pt x="47084" y="31804"/>
                  </a:cubicBezTo>
                  <a:cubicBezTo>
                    <a:pt x="47236" y="32655"/>
                    <a:pt x="47661" y="33263"/>
                    <a:pt x="48300" y="33536"/>
                  </a:cubicBezTo>
                  <a:cubicBezTo>
                    <a:pt x="48612" y="33675"/>
                    <a:pt x="48976" y="33747"/>
                    <a:pt x="49401" y="33747"/>
                  </a:cubicBezTo>
                  <a:cubicBezTo>
                    <a:pt x="50923" y="33747"/>
                    <a:pt x="53227" y="32833"/>
                    <a:pt x="56719" y="30861"/>
                  </a:cubicBezTo>
                  <a:cubicBezTo>
                    <a:pt x="60823" y="28582"/>
                    <a:pt x="63042" y="24205"/>
                    <a:pt x="63194" y="18217"/>
                  </a:cubicBezTo>
                  <a:cubicBezTo>
                    <a:pt x="63194" y="17578"/>
                    <a:pt x="63102" y="17001"/>
                    <a:pt x="62920" y="16545"/>
                  </a:cubicBezTo>
                  <a:cubicBezTo>
                    <a:pt x="63042" y="16302"/>
                    <a:pt x="63194" y="16059"/>
                    <a:pt x="63315" y="15755"/>
                  </a:cubicBezTo>
                  <a:cubicBezTo>
                    <a:pt x="64531" y="12897"/>
                    <a:pt x="65017" y="8247"/>
                    <a:pt x="63771" y="5420"/>
                  </a:cubicBezTo>
                  <a:cubicBezTo>
                    <a:pt x="62058" y="1635"/>
                    <a:pt x="56554" y="85"/>
                    <a:pt x="52667" y="85"/>
                  </a:cubicBezTo>
                  <a:cubicBezTo>
                    <a:pt x="52277" y="85"/>
                    <a:pt x="51904" y="101"/>
                    <a:pt x="51552" y="131"/>
                  </a:cubicBezTo>
                  <a:cubicBezTo>
                    <a:pt x="50549" y="192"/>
                    <a:pt x="49698" y="496"/>
                    <a:pt x="49090" y="1013"/>
                  </a:cubicBezTo>
                  <a:cubicBezTo>
                    <a:pt x="48106" y="584"/>
                    <a:pt x="47188" y="403"/>
                    <a:pt x="46304" y="403"/>
                  </a:cubicBezTo>
                  <a:cubicBezTo>
                    <a:pt x="44868" y="403"/>
                    <a:pt x="43522" y="882"/>
                    <a:pt x="42129" y="1560"/>
                  </a:cubicBezTo>
                  <a:cubicBezTo>
                    <a:pt x="41177" y="1051"/>
                    <a:pt x="40151" y="838"/>
                    <a:pt x="39083" y="838"/>
                  </a:cubicBezTo>
                  <a:cubicBezTo>
                    <a:pt x="36638" y="838"/>
                    <a:pt x="33968" y="1954"/>
                    <a:pt x="31430" y="3201"/>
                  </a:cubicBezTo>
                  <a:cubicBezTo>
                    <a:pt x="30305" y="2411"/>
                    <a:pt x="29211" y="1712"/>
                    <a:pt x="28086" y="1378"/>
                  </a:cubicBezTo>
                  <a:cubicBezTo>
                    <a:pt x="27839" y="1305"/>
                    <a:pt x="27614" y="1274"/>
                    <a:pt x="27410" y="1274"/>
                  </a:cubicBezTo>
                  <a:cubicBezTo>
                    <a:pt x="26761" y="1274"/>
                    <a:pt x="26320" y="1586"/>
                    <a:pt x="26020" y="1864"/>
                  </a:cubicBezTo>
                  <a:cubicBezTo>
                    <a:pt x="25199" y="2776"/>
                    <a:pt x="24956" y="4569"/>
                    <a:pt x="25533" y="6119"/>
                  </a:cubicBezTo>
                  <a:cubicBezTo>
                    <a:pt x="25533" y="6210"/>
                    <a:pt x="25564" y="6271"/>
                    <a:pt x="25594" y="6362"/>
                  </a:cubicBezTo>
                  <a:cubicBezTo>
                    <a:pt x="25229" y="6545"/>
                    <a:pt x="24804" y="6697"/>
                    <a:pt x="24348" y="6788"/>
                  </a:cubicBezTo>
                  <a:cubicBezTo>
                    <a:pt x="23529" y="4586"/>
                    <a:pt x="22213" y="3145"/>
                    <a:pt x="19595" y="3145"/>
                  </a:cubicBezTo>
                  <a:cubicBezTo>
                    <a:pt x="19394" y="3145"/>
                    <a:pt x="19185" y="3154"/>
                    <a:pt x="18968" y="3171"/>
                  </a:cubicBezTo>
                  <a:cubicBezTo>
                    <a:pt x="17782" y="3232"/>
                    <a:pt x="16627" y="3688"/>
                    <a:pt x="15563" y="4265"/>
                  </a:cubicBezTo>
                  <a:cubicBezTo>
                    <a:pt x="15199" y="3992"/>
                    <a:pt x="14773" y="3688"/>
                    <a:pt x="14408" y="3444"/>
                  </a:cubicBezTo>
                  <a:cubicBezTo>
                    <a:pt x="12767" y="2259"/>
                    <a:pt x="11065" y="1043"/>
                    <a:pt x="8785" y="283"/>
                  </a:cubicBezTo>
                  <a:cubicBezTo>
                    <a:pt x="8213" y="93"/>
                    <a:pt x="7716" y="0"/>
                    <a:pt x="7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Akhbar MT" pitchFamily="2" charset="-78"/>
              </a:rPr>
              <a:t>النتائج</a:t>
            </a:r>
            <a:endParaRPr dirty="0">
              <a:cs typeface="Akhbar MT" pitchFamily="2" charset="-78"/>
            </a:endParaRPr>
          </a:p>
        </p:txBody>
      </p:sp>
      <p:sp>
        <p:nvSpPr>
          <p:cNvPr id="872" name="Google Shape;872;p52"/>
          <p:cNvSpPr/>
          <p:nvPr/>
        </p:nvSpPr>
        <p:spPr>
          <a:xfrm rot="536235">
            <a:off x="3334183" y="1723295"/>
            <a:ext cx="2475657" cy="2475657"/>
          </a:xfrm>
          <a:prstGeom prst="blockArc">
            <a:avLst>
              <a:gd name="adj1" fmla="val 10800000"/>
              <a:gd name="adj2" fmla="val 10759658"/>
              <a:gd name="adj3" fmla="val 270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2"/>
          <p:cNvSpPr/>
          <p:nvPr/>
        </p:nvSpPr>
        <p:spPr>
          <a:xfrm>
            <a:off x="3334175" y="1723300"/>
            <a:ext cx="2475600" cy="2475600"/>
          </a:xfrm>
          <a:prstGeom prst="blockArc">
            <a:avLst>
              <a:gd name="adj1" fmla="val 10800000"/>
              <a:gd name="adj2" fmla="val 5379690"/>
              <a:gd name="adj3" fmla="val 282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2"/>
          <p:cNvSpPr/>
          <p:nvPr/>
        </p:nvSpPr>
        <p:spPr>
          <a:xfrm>
            <a:off x="3334175" y="1723300"/>
            <a:ext cx="2475600" cy="2475600"/>
          </a:xfrm>
          <a:prstGeom prst="blockArc">
            <a:avLst>
              <a:gd name="adj1" fmla="val 10800000"/>
              <a:gd name="adj2" fmla="val 12555"/>
              <a:gd name="adj3" fmla="val 2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2"/>
          <p:cNvSpPr/>
          <p:nvPr/>
        </p:nvSpPr>
        <p:spPr>
          <a:xfrm>
            <a:off x="3334175" y="1723300"/>
            <a:ext cx="2475600" cy="2475600"/>
          </a:xfrm>
          <a:prstGeom prst="blockArc">
            <a:avLst>
              <a:gd name="adj1" fmla="val 10800000"/>
              <a:gd name="adj2" fmla="val 16206853"/>
              <a:gd name="adj3" fmla="val 288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2"/>
          <p:cNvSpPr/>
          <p:nvPr/>
        </p:nvSpPr>
        <p:spPr>
          <a:xfrm>
            <a:off x="3605700" y="2103525"/>
            <a:ext cx="123900" cy="1239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7" name="Google Shape;877;p52"/>
          <p:cNvCxnSpPr>
            <a:cxnSpLocks/>
            <a:stCxn id="878" idx="3"/>
            <a:endCxn id="876" idx="2"/>
          </p:cNvCxnSpPr>
          <p:nvPr/>
        </p:nvCxnSpPr>
        <p:spPr>
          <a:xfrm>
            <a:off x="2784375" y="1839311"/>
            <a:ext cx="821325" cy="326164"/>
          </a:xfrm>
          <a:prstGeom prst="curvedConnector3">
            <a:avLst>
              <a:gd name="adj1" fmla="val 50000"/>
            </a:avLst>
          </a:prstGeom>
          <a:noFill/>
          <a:ln w="9525" cap="flat" cmpd="sng">
            <a:solidFill>
              <a:schemeClr val="accent4"/>
            </a:solidFill>
            <a:prstDash val="solid"/>
            <a:round/>
            <a:headEnd type="none" w="med" len="med"/>
            <a:tailEnd type="triangle" w="med" len="med"/>
          </a:ln>
        </p:spPr>
      </p:cxnSp>
      <p:sp>
        <p:nvSpPr>
          <p:cNvPr id="879" name="Google Shape;879;p52"/>
          <p:cNvSpPr/>
          <p:nvPr/>
        </p:nvSpPr>
        <p:spPr>
          <a:xfrm>
            <a:off x="3605700" y="3717725"/>
            <a:ext cx="123900" cy="123900"/>
          </a:xfrm>
          <a:prstGeom prst="ellipse">
            <a:avLst/>
          </a:prstGeom>
          <a:solidFill>
            <a:schemeClr val="accent4"/>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0" name="Google Shape;880;p52"/>
          <p:cNvCxnSpPr>
            <a:stCxn id="881" idx="3"/>
            <a:endCxn id="879" idx="3"/>
          </p:cNvCxnSpPr>
          <p:nvPr/>
        </p:nvCxnSpPr>
        <p:spPr>
          <a:xfrm>
            <a:off x="2784375" y="3409225"/>
            <a:ext cx="839400" cy="414300"/>
          </a:xfrm>
          <a:prstGeom prst="curvedConnector4">
            <a:avLst>
              <a:gd name="adj1" fmla="val 48923"/>
              <a:gd name="adj2" fmla="val 161845"/>
            </a:avLst>
          </a:prstGeom>
          <a:noFill/>
          <a:ln w="9525" cap="flat" cmpd="sng">
            <a:solidFill>
              <a:schemeClr val="accent4"/>
            </a:solidFill>
            <a:prstDash val="solid"/>
            <a:round/>
            <a:headEnd type="none" w="med" len="med"/>
            <a:tailEnd type="triangle" w="med" len="med"/>
          </a:ln>
        </p:spPr>
      </p:cxnSp>
      <p:sp>
        <p:nvSpPr>
          <p:cNvPr id="882" name="Google Shape;882;p52"/>
          <p:cNvSpPr/>
          <p:nvPr/>
        </p:nvSpPr>
        <p:spPr>
          <a:xfrm>
            <a:off x="5414350" y="2136525"/>
            <a:ext cx="123900" cy="123900"/>
          </a:xfrm>
          <a:prstGeom prst="ellipse">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3" name="Google Shape;883;p52"/>
          <p:cNvCxnSpPr>
            <a:cxnSpLocks/>
            <a:stCxn id="884" idx="1"/>
            <a:endCxn id="882" idx="6"/>
          </p:cNvCxnSpPr>
          <p:nvPr/>
        </p:nvCxnSpPr>
        <p:spPr>
          <a:xfrm rot="10800000" flipV="1">
            <a:off x="5538251" y="1767283"/>
            <a:ext cx="698109" cy="431192"/>
          </a:xfrm>
          <a:prstGeom prst="curvedConnector3">
            <a:avLst>
              <a:gd name="adj1" fmla="val 50000"/>
            </a:avLst>
          </a:prstGeom>
          <a:noFill/>
          <a:ln w="9525" cap="flat" cmpd="sng">
            <a:solidFill>
              <a:schemeClr val="accent4"/>
            </a:solidFill>
            <a:prstDash val="solid"/>
            <a:round/>
            <a:headEnd type="none" w="med" len="med"/>
            <a:tailEnd type="triangle" w="med" len="med"/>
          </a:ln>
        </p:spPr>
      </p:cxnSp>
      <p:cxnSp>
        <p:nvCxnSpPr>
          <p:cNvPr id="885" name="Google Shape;885;p52"/>
          <p:cNvCxnSpPr>
            <a:cxnSpLocks/>
            <a:endCxn id="887" idx="5"/>
          </p:cNvCxnSpPr>
          <p:nvPr/>
        </p:nvCxnSpPr>
        <p:spPr>
          <a:xfrm rot="10800000" flipV="1">
            <a:off x="5488180" y="3697049"/>
            <a:ext cx="871468" cy="167705"/>
          </a:xfrm>
          <a:prstGeom prst="curvedConnector4">
            <a:avLst>
              <a:gd name="adj1" fmla="val 48959"/>
              <a:gd name="adj2" fmla="val 247130"/>
            </a:avLst>
          </a:prstGeom>
          <a:noFill/>
          <a:ln w="9525" cap="flat" cmpd="sng">
            <a:solidFill>
              <a:schemeClr val="accent4"/>
            </a:solidFill>
            <a:prstDash val="solid"/>
            <a:round/>
            <a:headEnd type="none" w="med" len="med"/>
            <a:tailEnd type="triangle" w="med" len="med"/>
          </a:ln>
        </p:spPr>
      </p:cxnSp>
      <p:sp>
        <p:nvSpPr>
          <p:cNvPr id="887" name="Google Shape;887;p52"/>
          <p:cNvSpPr/>
          <p:nvPr/>
        </p:nvSpPr>
        <p:spPr>
          <a:xfrm>
            <a:off x="5382425" y="3759000"/>
            <a:ext cx="123900" cy="123900"/>
          </a:xfrm>
          <a:prstGeom prst="ellipse">
            <a:avLst/>
          </a:prstGeom>
          <a:solidFill>
            <a:schemeClr val="accent2"/>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2"/>
          <p:cNvSpPr txBox="1"/>
          <p:nvPr/>
        </p:nvSpPr>
        <p:spPr>
          <a:xfrm>
            <a:off x="422031" y="1474197"/>
            <a:ext cx="2362344" cy="730228"/>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b="1" dirty="0">
                <a:solidFill>
                  <a:srgbClr val="FF3838"/>
                </a:solidFill>
                <a:latin typeface="Alegreya"/>
                <a:ea typeface="Alegreya"/>
                <a:cs typeface="Alegreya"/>
                <a:sym typeface="Alegreya"/>
              </a:rPr>
              <a:t>Training time</a:t>
            </a:r>
            <a:endParaRPr lang="ar-SA" sz="2200" b="1" dirty="0">
              <a:solidFill>
                <a:srgbClr val="FF3838"/>
              </a:solidFill>
              <a:latin typeface="Alegreya"/>
              <a:ea typeface="Alegreya"/>
              <a:cs typeface="Alegreya"/>
              <a:sym typeface="Alegreya"/>
            </a:endParaRPr>
          </a:p>
          <a:p>
            <a:pPr marL="0" lvl="0" indent="0" algn="r" rtl="0">
              <a:spcBef>
                <a:spcPts val="0"/>
              </a:spcBef>
              <a:spcAft>
                <a:spcPts val="0"/>
              </a:spcAft>
              <a:buNone/>
            </a:pPr>
            <a:r>
              <a:rPr lang="ar-SA" sz="2200" b="1" dirty="0">
                <a:solidFill>
                  <a:srgbClr val="FF3838"/>
                </a:solidFill>
                <a:latin typeface="Alegreya"/>
                <a:ea typeface="Alegreya"/>
                <a:cs typeface="Akhbar MT" pitchFamily="2" charset="-78"/>
                <a:sym typeface="Alegreya"/>
              </a:rPr>
              <a:t>وقت التدريب</a:t>
            </a:r>
            <a:endParaRPr sz="2200" b="1" dirty="0">
              <a:solidFill>
                <a:srgbClr val="FF3838"/>
              </a:solidFill>
              <a:latin typeface="Alegreya"/>
              <a:ea typeface="Alegreya"/>
              <a:cs typeface="Akhbar MT" pitchFamily="2" charset="-78"/>
              <a:sym typeface="Alegreya"/>
            </a:endParaRPr>
          </a:p>
        </p:txBody>
      </p:sp>
      <p:sp>
        <p:nvSpPr>
          <p:cNvPr id="888" name="Google Shape;888;p52"/>
          <p:cNvSpPr txBox="1"/>
          <p:nvPr/>
        </p:nvSpPr>
        <p:spPr>
          <a:xfrm>
            <a:off x="738675" y="2205858"/>
            <a:ext cx="20457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FFFFFF"/>
                </a:solidFill>
                <a:latin typeface="Archivo"/>
                <a:ea typeface="Archivo"/>
                <a:cs typeface="Archivo"/>
                <a:sym typeface="Archivo"/>
              </a:rPr>
              <a:t>6h 20min 11s</a:t>
            </a:r>
          </a:p>
        </p:txBody>
      </p:sp>
      <p:sp>
        <p:nvSpPr>
          <p:cNvPr id="884" name="Google Shape;884;p52"/>
          <p:cNvSpPr txBox="1"/>
          <p:nvPr/>
        </p:nvSpPr>
        <p:spPr>
          <a:xfrm>
            <a:off x="6236359" y="1330140"/>
            <a:ext cx="2676610" cy="87428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a:solidFill>
                  <a:srgbClr val="FF3838"/>
                </a:solidFill>
                <a:latin typeface="Alegreya"/>
                <a:ea typeface="Alegreya"/>
                <a:cs typeface="Alegreya"/>
                <a:sym typeface="Alegreya"/>
              </a:rPr>
              <a:t>Training Size</a:t>
            </a:r>
            <a:endParaRPr lang="ar-SA" sz="2200" b="1" dirty="0">
              <a:solidFill>
                <a:srgbClr val="FF3838"/>
              </a:solidFill>
              <a:latin typeface="Alegreya"/>
              <a:ea typeface="Alegreya"/>
              <a:cs typeface="Alegreya"/>
              <a:sym typeface="Alegreya"/>
            </a:endParaRPr>
          </a:p>
          <a:p>
            <a:r>
              <a:rPr lang="ar-SA" sz="2200" b="1" dirty="0">
                <a:solidFill>
                  <a:srgbClr val="FF3838"/>
                </a:solidFill>
                <a:latin typeface="Alegreya"/>
                <a:ea typeface="Alegreya"/>
                <a:cs typeface="Akhbar MT" pitchFamily="2" charset="-78"/>
                <a:sym typeface="Alegreya"/>
              </a:rPr>
              <a:t>حجم التدريب</a:t>
            </a:r>
          </a:p>
        </p:txBody>
      </p:sp>
      <p:sp>
        <p:nvSpPr>
          <p:cNvPr id="889" name="Google Shape;889;p52"/>
          <p:cNvSpPr txBox="1"/>
          <p:nvPr/>
        </p:nvSpPr>
        <p:spPr>
          <a:xfrm>
            <a:off x="6372927" y="2205858"/>
            <a:ext cx="20457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Archivo"/>
                <a:ea typeface="Archivo"/>
                <a:cs typeface="Archivo"/>
                <a:sym typeface="Archivo"/>
              </a:rPr>
              <a:t>185,659</a:t>
            </a:r>
          </a:p>
        </p:txBody>
      </p:sp>
      <p:sp>
        <p:nvSpPr>
          <p:cNvPr id="881" name="Google Shape;881;p52"/>
          <p:cNvSpPr txBox="1"/>
          <p:nvPr/>
        </p:nvSpPr>
        <p:spPr>
          <a:xfrm>
            <a:off x="738675" y="3180625"/>
            <a:ext cx="2045700" cy="457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b="1" dirty="0">
                <a:solidFill>
                  <a:srgbClr val="FF3838"/>
                </a:solidFill>
                <a:latin typeface="Alegreya"/>
                <a:ea typeface="Alegreya"/>
                <a:cs typeface="Alegreya"/>
                <a:sym typeface="Alegreya"/>
              </a:rPr>
              <a:t>Accuracy</a:t>
            </a:r>
            <a:r>
              <a:rPr lang="ar-SA" sz="2200" b="1" dirty="0">
                <a:solidFill>
                  <a:srgbClr val="FF3838"/>
                </a:solidFill>
                <a:latin typeface="Alegreya"/>
                <a:ea typeface="Alegreya"/>
                <a:cs typeface="Akhbar MT" pitchFamily="2" charset="-78"/>
                <a:sym typeface="Alegreya"/>
              </a:rPr>
              <a:t>الدقة - </a:t>
            </a:r>
            <a:endParaRPr sz="2200" b="1" dirty="0">
              <a:solidFill>
                <a:srgbClr val="FF3838"/>
              </a:solidFill>
              <a:latin typeface="Alegreya"/>
              <a:ea typeface="Alegreya"/>
              <a:cs typeface="Akhbar MT" pitchFamily="2" charset="-78"/>
              <a:sym typeface="Alegreya"/>
            </a:endParaRPr>
          </a:p>
        </p:txBody>
      </p:sp>
      <p:sp>
        <p:nvSpPr>
          <p:cNvPr id="890" name="Google Shape;890;p52"/>
          <p:cNvSpPr txBox="1"/>
          <p:nvPr/>
        </p:nvSpPr>
        <p:spPr>
          <a:xfrm>
            <a:off x="807761" y="3639259"/>
            <a:ext cx="2045700" cy="54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rgbClr val="FFFFFF"/>
                </a:solidFill>
                <a:latin typeface="Archivo"/>
                <a:ea typeface="Archivo"/>
                <a:cs typeface="Archivo"/>
                <a:sym typeface="Archivo"/>
              </a:rPr>
              <a:t>93.6%</a:t>
            </a:r>
          </a:p>
        </p:txBody>
      </p:sp>
      <p:sp>
        <p:nvSpPr>
          <p:cNvPr id="886" name="Google Shape;886;p52"/>
          <p:cNvSpPr txBox="1"/>
          <p:nvPr/>
        </p:nvSpPr>
        <p:spPr>
          <a:xfrm>
            <a:off x="6262924" y="3864754"/>
            <a:ext cx="2692529" cy="457200"/>
          </a:xfrm>
          <a:prstGeom prst="rect">
            <a:avLst/>
          </a:prstGeom>
          <a:noFill/>
          <a:ln>
            <a:noFill/>
          </a:ln>
        </p:spPr>
        <p:txBody>
          <a:bodyPr spcFirstLastPara="1" wrap="square" lIns="91425" tIns="91425" rIns="91425" bIns="91425" anchor="b" anchorCtr="0">
            <a:noAutofit/>
          </a:bodyPr>
          <a:lstStyle/>
          <a:p>
            <a:r>
              <a:rPr lang="en-US" sz="2200" b="1" dirty="0">
                <a:solidFill>
                  <a:srgbClr val="FF3838"/>
                </a:solidFill>
                <a:latin typeface="Alegreya"/>
                <a:ea typeface="Alegreya"/>
                <a:cs typeface="Alegreya"/>
                <a:sym typeface="Alegreya"/>
              </a:rPr>
              <a:t>Testing Size</a:t>
            </a:r>
            <a:r>
              <a:rPr lang="ar-SA" sz="2200" b="1" dirty="0">
                <a:solidFill>
                  <a:srgbClr val="FF3838"/>
                </a:solidFill>
                <a:latin typeface="Alegreya"/>
                <a:ea typeface="Alegreya"/>
                <a:cs typeface="Alegreya"/>
                <a:sym typeface="Alegreya"/>
              </a:rPr>
              <a:t> </a:t>
            </a:r>
          </a:p>
          <a:p>
            <a:r>
              <a:rPr lang="ar-SA" sz="2200" b="1" dirty="0">
                <a:solidFill>
                  <a:srgbClr val="FF3838"/>
                </a:solidFill>
                <a:latin typeface="Alegreya"/>
                <a:ea typeface="Alegreya"/>
                <a:cs typeface="Akhbar MT" pitchFamily="2" charset="-78"/>
                <a:sym typeface="Alegreya"/>
              </a:rPr>
              <a:t>حجم الاختبار</a:t>
            </a:r>
          </a:p>
          <a:p>
            <a:endParaRPr lang="en-US" sz="2200" b="1" dirty="0">
              <a:solidFill>
                <a:srgbClr val="FF3838"/>
              </a:solidFill>
              <a:latin typeface="Alegreya"/>
              <a:ea typeface="Alegreya"/>
              <a:cs typeface="Alegreya"/>
              <a:sym typeface="Alegreya"/>
            </a:endParaRPr>
          </a:p>
          <a:p>
            <a:pPr marL="0" lvl="0" indent="0" algn="l" rtl="0">
              <a:spcBef>
                <a:spcPts val="0"/>
              </a:spcBef>
              <a:spcAft>
                <a:spcPts val="0"/>
              </a:spcAft>
              <a:buNone/>
            </a:pPr>
            <a:endParaRPr lang="en-US" sz="2200" b="1" dirty="0">
              <a:solidFill>
                <a:srgbClr val="FF3838"/>
              </a:solidFill>
              <a:latin typeface="Alegreya"/>
              <a:ea typeface="Alegreya"/>
              <a:cs typeface="Alegreya"/>
              <a:sym typeface="Alegreya"/>
            </a:endParaRPr>
          </a:p>
        </p:txBody>
      </p:sp>
      <p:sp>
        <p:nvSpPr>
          <p:cNvPr id="891" name="Google Shape;891;p52"/>
          <p:cNvSpPr txBox="1"/>
          <p:nvPr/>
        </p:nvSpPr>
        <p:spPr>
          <a:xfrm>
            <a:off x="6410930" y="3820950"/>
            <a:ext cx="20457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Archivo"/>
                <a:ea typeface="Archivo"/>
                <a:cs typeface="Archivo"/>
                <a:sym typeface="Archivo"/>
              </a:rPr>
              <a:t>46,415</a:t>
            </a:r>
          </a:p>
        </p:txBody>
      </p:sp>
      <p:grpSp>
        <p:nvGrpSpPr>
          <p:cNvPr id="892" name="Google Shape;892;p52"/>
          <p:cNvGrpSpPr/>
          <p:nvPr/>
        </p:nvGrpSpPr>
        <p:grpSpPr>
          <a:xfrm>
            <a:off x="3739898" y="2112688"/>
            <a:ext cx="1420250" cy="1696875"/>
            <a:chOff x="5375750" y="2195600"/>
            <a:chExt cx="1420250" cy="1696875"/>
          </a:xfrm>
        </p:grpSpPr>
        <p:sp>
          <p:nvSpPr>
            <p:cNvPr id="893" name="Google Shape;893;p52"/>
            <p:cNvSpPr/>
            <p:nvPr/>
          </p:nvSpPr>
          <p:spPr>
            <a:xfrm>
              <a:off x="5982150" y="3079200"/>
              <a:ext cx="514450" cy="418125"/>
            </a:xfrm>
            <a:custGeom>
              <a:avLst/>
              <a:gdLst/>
              <a:ahLst/>
              <a:cxnLst/>
              <a:rect l="l" t="t" r="r" b="b"/>
              <a:pathLst>
                <a:path w="20578" h="16725" extrusionOk="0">
                  <a:moveTo>
                    <a:pt x="18733" y="1"/>
                  </a:moveTo>
                  <a:cubicBezTo>
                    <a:pt x="16732" y="1"/>
                    <a:pt x="4766" y="7176"/>
                    <a:pt x="1064" y="10524"/>
                  </a:cubicBezTo>
                  <a:cubicBezTo>
                    <a:pt x="456" y="11041"/>
                    <a:pt x="61" y="11497"/>
                    <a:pt x="0" y="11770"/>
                  </a:cubicBezTo>
                  <a:cubicBezTo>
                    <a:pt x="203" y="11770"/>
                    <a:pt x="392" y="11757"/>
                    <a:pt x="568" y="11757"/>
                  </a:cubicBezTo>
                  <a:cubicBezTo>
                    <a:pt x="655" y="11757"/>
                    <a:pt x="740" y="11760"/>
                    <a:pt x="821" y="11770"/>
                  </a:cubicBezTo>
                  <a:cubicBezTo>
                    <a:pt x="2432" y="11800"/>
                    <a:pt x="2949" y="12378"/>
                    <a:pt x="3009" y="13989"/>
                  </a:cubicBezTo>
                  <a:lnTo>
                    <a:pt x="3009" y="14141"/>
                  </a:lnTo>
                  <a:cubicBezTo>
                    <a:pt x="3009" y="15600"/>
                    <a:pt x="2280" y="16725"/>
                    <a:pt x="2280" y="16725"/>
                  </a:cubicBezTo>
                  <a:lnTo>
                    <a:pt x="20578" y="16725"/>
                  </a:lnTo>
                  <a:cubicBezTo>
                    <a:pt x="19940" y="14232"/>
                    <a:pt x="19423" y="11922"/>
                    <a:pt x="19058" y="9794"/>
                  </a:cubicBezTo>
                  <a:cubicBezTo>
                    <a:pt x="18390" y="5782"/>
                    <a:pt x="18298" y="2469"/>
                    <a:pt x="18997" y="311"/>
                  </a:cubicBezTo>
                  <a:cubicBezTo>
                    <a:pt x="19064" y="98"/>
                    <a:pt x="18966" y="1"/>
                    <a:pt x="18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2"/>
            <p:cNvSpPr/>
            <p:nvPr/>
          </p:nvSpPr>
          <p:spPr>
            <a:xfrm>
              <a:off x="6001900" y="3079200"/>
              <a:ext cx="455950" cy="354525"/>
            </a:xfrm>
            <a:custGeom>
              <a:avLst/>
              <a:gdLst/>
              <a:ahLst/>
              <a:cxnLst/>
              <a:rect l="l" t="t" r="r" b="b"/>
              <a:pathLst>
                <a:path w="18238" h="14181" extrusionOk="0">
                  <a:moveTo>
                    <a:pt x="17891" y="1"/>
                  </a:moveTo>
                  <a:cubicBezTo>
                    <a:pt x="15911" y="1"/>
                    <a:pt x="3942" y="7176"/>
                    <a:pt x="213" y="10524"/>
                  </a:cubicBezTo>
                  <a:cubicBezTo>
                    <a:pt x="183" y="10889"/>
                    <a:pt x="92" y="11345"/>
                    <a:pt x="0" y="11770"/>
                  </a:cubicBezTo>
                  <a:cubicBezTo>
                    <a:pt x="1611" y="11800"/>
                    <a:pt x="2128" y="12378"/>
                    <a:pt x="2159" y="13989"/>
                  </a:cubicBezTo>
                  <a:lnTo>
                    <a:pt x="2159" y="14141"/>
                  </a:lnTo>
                  <a:cubicBezTo>
                    <a:pt x="2530" y="14166"/>
                    <a:pt x="2942" y="14180"/>
                    <a:pt x="3389" y="14180"/>
                  </a:cubicBezTo>
                  <a:cubicBezTo>
                    <a:pt x="5650" y="14180"/>
                    <a:pt x="8784" y="13814"/>
                    <a:pt x="11855" y="12621"/>
                  </a:cubicBezTo>
                  <a:cubicBezTo>
                    <a:pt x="14256" y="11649"/>
                    <a:pt x="16536" y="10706"/>
                    <a:pt x="18238" y="9794"/>
                  </a:cubicBezTo>
                  <a:cubicBezTo>
                    <a:pt x="17569" y="5782"/>
                    <a:pt x="17478" y="2469"/>
                    <a:pt x="18147" y="311"/>
                  </a:cubicBezTo>
                  <a:cubicBezTo>
                    <a:pt x="18217" y="98"/>
                    <a:pt x="18121" y="1"/>
                    <a:pt x="17891"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2"/>
            <p:cNvSpPr/>
            <p:nvPr/>
          </p:nvSpPr>
          <p:spPr>
            <a:xfrm>
              <a:off x="5757200" y="2378375"/>
              <a:ext cx="868600" cy="999250"/>
            </a:xfrm>
            <a:custGeom>
              <a:avLst/>
              <a:gdLst/>
              <a:ahLst/>
              <a:cxnLst/>
              <a:rect l="l" t="t" r="r" b="b"/>
              <a:pathLst>
                <a:path w="34744" h="39970" extrusionOk="0">
                  <a:moveTo>
                    <a:pt x="17732" y="1"/>
                  </a:moveTo>
                  <a:cubicBezTo>
                    <a:pt x="11829" y="1"/>
                    <a:pt x="7972" y="2924"/>
                    <a:pt x="4955" y="6763"/>
                  </a:cubicBezTo>
                  <a:cubicBezTo>
                    <a:pt x="1460" y="11201"/>
                    <a:pt x="1886" y="17189"/>
                    <a:pt x="2281" y="18709"/>
                  </a:cubicBezTo>
                  <a:cubicBezTo>
                    <a:pt x="2645" y="20228"/>
                    <a:pt x="3375" y="22569"/>
                    <a:pt x="2797" y="23997"/>
                  </a:cubicBezTo>
                  <a:cubicBezTo>
                    <a:pt x="2281" y="25274"/>
                    <a:pt x="1" y="27159"/>
                    <a:pt x="366" y="27675"/>
                  </a:cubicBezTo>
                  <a:cubicBezTo>
                    <a:pt x="913" y="28405"/>
                    <a:pt x="3375" y="28739"/>
                    <a:pt x="3983" y="28830"/>
                  </a:cubicBezTo>
                  <a:cubicBezTo>
                    <a:pt x="4591" y="28891"/>
                    <a:pt x="3740" y="30077"/>
                    <a:pt x="3740" y="30472"/>
                  </a:cubicBezTo>
                  <a:cubicBezTo>
                    <a:pt x="3740" y="31171"/>
                    <a:pt x="4955" y="32113"/>
                    <a:pt x="5199" y="32113"/>
                  </a:cubicBezTo>
                  <a:cubicBezTo>
                    <a:pt x="5472" y="32113"/>
                    <a:pt x="4287" y="33238"/>
                    <a:pt x="4895" y="34028"/>
                  </a:cubicBezTo>
                  <a:cubicBezTo>
                    <a:pt x="5229" y="34484"/>
                    <a:pt x="5928" y="34605"/>
                    <a:pt x="5867" y="35426"/>
                  </a:cubicBezTo>
                  <a:cubicBezTo>
                    <a:pt x="5807" y="36277"/>
                    <a:pt x="4591" y="39469"/>
                    <a:pt x="6354" y="39803"/>
                  </a:cubicBezTo>
                  <a:cubicBezTo>
                    <a:pt x="6924" y="39898"/>
                    <a:pt x="7769" y="39970"/>
                    <a:pt x="8798" y="39970"/>
                  </a:cubicBezTo>
                  <a:cubicBezTo>
                    <a:pt x="11057" y="39970"/>
                    <a:pt x="14205" y="39626"/>
                    <a:pt x="17296" y="38435"/>
                  </a:cubicBezTo>
                  <a:cubicBezTo>
                    <a:pt x="21825" y="36642"/>
                    <a:pt x="25138" y="34332"/>
                    <a:pt x="26415" y="33146"/>
                  </a:cubicBezTo>
                  <a:cubicBezTo>
                    <a:pt x="34014" y="26429"/>
                    <a:pt x="34743" y="20988"/>
                    <a:pt x="33953" y="13329"/>
                  </a:cubicBezTo>
                  <a:cubicBezTo>
                    <a:pt x="33224" y="6338"/>
                    <a:pt x="26992" y="866"/>
                    <a:pt x="19728" y="106"/>
                  </a:cubicBezTo>
                  <a:cubicBezTo>
                    <a:pt x="19038" y="35"/>
                    <a:pt x="18373" y="1"/>
                    <a:pt x="17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2"/>
            <p:cNvSpPr/>
            <p:nvPr/>
          </p:nvSpPr>
          <p:spPr>
            <a:xfrm>
              <a:off x="5887925" y="3182700"/>
              <a:ext cx="63075" cy="3825"/>
            </a:xfrm>
            <a:custGeom>
              <a:avLst/>
              <a:gdLst/>
              <a:ahLst/>
              <a:cxnLst/>
              <a:rect l="l" t="t" r="r" b="b"/>
              <a:pathLst>
                <a:path w="2523" h="153" fill="none" extrusionOk="0">
                  <a:moveTo>
                    <a:pt x="0" y="1"/>
                  </a:moveTo>
                  <a:cubicBezTo>
                    <a:pt x="790" y="153"/>
                    <a:pt x="2523" y="153"/>
                    <a:pt x="2523" y="153"/>
                  </a:cubicBezTo>
                </a:path>
              </a:pathLst>
            </a:custGeom>
            <a:noFill/>
            <a:ln w="9875" cap="flat" cmpd="sng">
              <a:solidFill>
                <a:srgbClr val="F7AA97"/>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2"/>
            <p:cNvSpPr/>
            <p:nvPr/>
          </p:nvSpPr>
          <p:spPr>
            <a:xfrm>
              <a:off x="5862075" y="3061875"/>
              <a:ext cx="25875" cy="6875"/>
            </a:xfrm>
            <a:custGeom>
              <a:avLst/>
              <a:gdLst/>
              <a:ahLst/>
              <a:cxnLst/>
              <a:rect l="l" t="t" r="r" b="b"/>
              <a:pathLst>
                <a:path w="1035" h="275" fill="none" extrusionOk="0">
                  <a:moveTo>
                    <a:pt x="1034" y="274"/>
                  </a:moveTo>
                  <a:cubicBezTo>
                    <a:pt x="730" y="31"/>
                    <a:pt x="122" y="1"/>
                    <a:pt x="1" y="31"/>
                  </a:cubicBezTo>
                </a:path>
              </a:pathLst>
            </a:custGeom>
            <a:noFill/>
            <a:ln w="9875" cap="flat" cmpd="sng">
              <a:solidFill>
                <a:srgbClr val="F7AA97"/>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2"/>
            <p:cNvSpPr/>
            <p:nvPr/>
          </p:nvSpPr>
          <p:spPr>
            <a:xfrm>
              <a:off x="5375750" y="2457775"/>
              <a:ext cx="1107950" cy="1434700"/>
            </a:xfrm>
            <a:custGeom>
              <a:avLst/>
              <a:gdLst/>
              <a:ahLst/>
              <a:cxnLst/>
              <a:rect l="l" t="t" r="r" b="b"/>
              <a:pathLst>
                <a:path w="44318" h="57388" fill="none" extrusionOk="0">
                  <a:moveTo>
                    <a:pt x="0" y="52007"/>
                  </a:moveTo>
                  <a:cubicBezTo>
                    <a:pt x="19332" y="57387"/>
                    <a:pt x="22919" y="40457"/>
                    <a:pt x="24378" y="35958"/>
                  </a:cubicBezTo>
                  <a:cubicBezTo>
                    <a:pt x="26262" y="29940"/>
                    <a:pt x="25320" y="27204"/>
                    <a:pt x="24256" y="20153"/>
                  </a:cubicBezTo>
                  <a:cubicBezTo>
                    <a:pt x="23557" y="15533"/>
                    <a:pt x="27448" y="12979"/>
                    <a:pt x="29119" y="11581"/>
                  </a:cubicBezTo>
                  <a:cubicBezTo>
                    <a:pt x="30822" y="10153"/>
                    <a:pt x="33284" y="9575"/>
                    <a:pt x="35351" y="10457"/>
                  </a:cubicBezTo>
                  <a:cubicBezTo>
                    <a:pt x="36414" y="10912"/>
                    <a:pt x="37387" y="12159"/>
                    <a:pt x="36810" y="13192"/>
                  </a:cubicBezTo>
                  <a:cubicBezTo>
                    <a:pt x="36354" y="14013"/>
                    <a:pt x="35016" y="14074"/>
                    <a:pt x="34347" y="13374"/>
                  </a:cubicBezTo>
                  <a:cubicBezTo>
                    <a:pt x="33679" y="12675"/>
                    <a:pt x="33648" y="11551"/>
                    <a:pt x="34044" y="10669"/>
                  </a:cubicBezTo>
                  <a:cubicBezTo>
                    <a:pt x="35503" y="7599"/>
                    <a:pt x="42129" y="8998"/>
                    <a:pt x="40731" y="12493"/>
                  </a:cubicBezTo>
                  <a:cubicBezTo>
                    <a:pt x="40639" y="12767"/>
                    <a:pt x="40427" y="13040"/>
                    <a:pt x="40123" y="13071"/>
                  </a:cubicBezTo>
                  <a:cubicBezTo>
                    <a:pt x="39910" y="13071"/>
                    <a:pt x="39667" y="12919"/>
                    <a:pt x="39606" y="12706"/>
                  </a:cubicBezTo>
                  <a:cubicBezTo>
                    <a:pt x="39484" y="12463"/>
                    <a:pt x="39484" y="12250"/>
                    <a:pt x="39515" y="12007"/>
                  </a:cubicBezTo>
                  <a:cubicBezTo>
                    <a:pt x="39576" y="11429"/>
                    <a:pt x="39758" y="10791"/>
                    <a:pt x="40244" y="10487"/>
                  </a:cubicBezTo>
                  <a:cubicBezTo>
                    <a:pt x="40822" y="10122"/>
                    <a:pt x="41582" y="10335"/>
                    <a:pt x="42190" y="10639"/>
                  </a:cubicBezTo>
                  <a:cubicBezTo>
                    <a:pt x="44317" y="11733"/>
                    <a:pt x="43041" y="13466"/>
                    <a:pt x="42281" y="15077"/>
                  </a:cubicBezTo>
                  <a:cubicBezTo>
                    <a:pt x="41490" y="16748"/>
                    <a:pt x="40214" y="18207"/>
                    <a:pt x="38542" y="18998"/>
                  </a:cubicBezTo>
                  <a:cubicBezTo>
                    <a:pt x="36141" y="20183"/>
                    <a:pt x="33101" y="20001"/>
                    <a:pt x="31004" y="18359"/>
                  </a:cubicBezTo>
                  <a:cubicBezTo>
                    <a:pt x="28876" y="16748"/>
                    <a:pt x="27904" y="13770"/>
                    <a:pt x="28815" y="11247"/>
                  </a:cubicBezTo>
                  <a:cubicBezTo>
                    <a:pt x="29241" y="10122"/>
                    <a:pt x="30214" y="8998"/>
                    <a:pt x="31430" y="9089"/>
                  </a:cubicBezTo>
                  <a:cubicBezTo>
                    <a:pt x="32159" y="9119"/>
                    <a:pt x="32828" y="9666"/>
                    <a:pt x="33071" y="10335"/>
                  </a:cubicBezTo>
                  <a:cubicBezTo>
                    <a:pt x="33284" y="11034"/>
                    <a:pt x="33101" y="11855"/>
                    <a:pt x="32585" y="12341"/>
                  </a:cubicBezTo>
                  <a:cubicBezTo>
                    <a:pt x="31095" y="12463"/>
                    <a:pt x="29545" y="12280"/>
                    <a:pt x="28268" y="11520"/>
                  </a:cubicBezTo>
                  <a:cubicBezTo>
                    <a:pt x="26992" y="10760"/>
                    <a:pt x="25989" y="9453"/>
                    <a:pt x="25897" y="7994"/>
                  </a:cubicBezTo>
                  <a:cubicBezTo>
                    <a:pt x="25776" y="6505"/>
                    <a:pt x="26688" y="4955"/>
                    <a:pt x="28086" y="4529"/>
                  </a:cubicBezTo>
                  <a:cubicBezTo>
                    <a:pt x="29484" y="4104"/>
                    <a:pt x="31247" y="5046"/>
                    <a:pt x="31460" y="6505"/>
                  </a:cubicBezTo>
                  <a:cubicBezTo>
                    <a:pt x="31703" y="7994"/>
                    <a:pt x="30062" y="9423"/>
                    <a:pt x="28664" y="8906"/>
                  </a:cubicBezTo>
                  <a:cubicBezTo>
                    <a:pt x="27417" y="8390"/>
                    <a:pt x="27022" y="6718"/>
                    <a:pt x="27478" y="5502"/>
                  </a:cubicBezTo>
                  <a:cubicBezTo>
                    <a:pt x="27964" y="4286"/>
                    <a:pt x="29119" y="3435"/>
                    <a:pt x="30244" y="2736"/>
                  </a:cubicBezTo>
                  <a:cubicBezTo>
                    <a:pt x="31278" y="2128"/>
                    <a:pt x="32433" y="1611"/>
                    <a:pt x="33648" y="1551"/>
                  </a:cubicBezTo>
                  <a:cubicBezTo>
                    <a:pt x="34864" y="1520"/>
                    <a:pt x="36110" y="2128"/>
                    <a:pt x="36597" y="3222"/>
                  </a:cubicBezTo>
                  <a:cubicBezTo>
                    <a:pt x="37053" y="4347"/>
                    <a:pt x="36414" y="5867"/>
                    <a:pt x="35199" y="6019"/>
                  </a:cubicBezTo>
                  <a:cubicBezTo>
                    <a:pt x="34135" y="6110"/>
                    <a:pt x="33132" y="5046"/>
                    <a:pt x="33132" y="3982"/>
                  </a:cubicBezTo>
                  <a:cubicBezTo>
                    <a:pt x="33132" y="2888"/>
                    <a:pt x="33861" y="1915"/>
                    <a:pt x="34803" y="1338"/>
                  </a:cubicBezTo>
                  <a:cubicBezTo>
                    <a:pt x="37022" y="0"/>
                    <a:pt x="40123" y="912"/>
                    <a:pt x="41582" y="3040"/>
                  </a:cubicBezTo>
                  <a:cubicBezTo>
                    <a:pt x="43010" y="5168"/>
                    <a:pt x="42858" y="8146"/>
                    <a:pt x="41582" y="10305"/>
                  </a:cubicBezTo>
                  <a:cubicBezTo>
                    <a:pt x="40275" y="12493"/>
                    <a:pt x="37934" y="13982"/>
                    <a:pt x="35503" y="14681"/>
                  </a:cubicBezTo>
                  <a:cubicBezTo>
                    <a:pt x="33010" y="15350"/>
                    <a:pt x="30396" y="15320"/>
                    <a:pt x="27843" y="15046"/>
                  </a:cubicBezTo>
                  <a:cubicBezTo>
                    <a:pt x="26566" y="14894"/>
                    <a:pt x="25229" y="14681"/>
                    <a:pt x="24043" y="14104"/>
                  </a:cubicBezTo>
                  <a:cubicBezTo>
                    <a:pt x="22888" y="13526"/>
                    <a:pt x="21855" y="12554"/>
                    <a:pt x="21521" y="11247"/>
                  </a:cubicBezTo>
                  <a:cubicBezTo>
                    <a:pt x="21004" y="9514"/>
                    <a:pt x="21916" y="7599"/>
                    <a:pt x="23283" y="6384"/>
                  </a:cubicBezTo>
                  <a:cubicBezTo>
                    <a:pt x="24651" y="5168"/>
                    <a:pt x="26445" y="4560"/>
                    <a:pt x="28147" y="3952"/>
                  </a:cubicBezTo>
                  <a:cubicBezTo>
                    <a:pt x="30548" y="3131"/>
                    <a:pt x="33375" y="2280"/>
                    <a:pt x="35563" y="3618"/>
                  </a:cubicBezTo>
                  <a:cubicBezTo>
                    <a:pt x="36779" y="4377"/>
                    <a:pt x="37569" y="5654"/>
                    <a:pt x="37965" y="7083"/>
                  </a:cubicBezTo>
                  <a:cubicBezTo>
                    <a:pt x="38421" y="8754"/>
                    <a:pt x="38451" y="10183"/>
                    <a:pt x="38147" y="11855"/>
                  </a:cubicBezTo>
                  <a:cubicBezTo>
                    <a:pt x="38086" y="12250"/>
                    <a:pt x="38117" y="12767"/>
                    <a:pt x="38481" y="12888"/>
                  </a:cubicBezTo>
                  <a:cubicBezTo>
                    <a:pt x="38724" y="12949"/>
                    <a:pt x="38907" y="12797"/>
                    <a:pt x="39089" y="12706"/>
                  </a:cubicBezTo>
                  <a:lnTo>
                    <a:pt x="40001" y="12128"/>
                  </a:lnTo>
                </a:path>
              </a:pathLst>
            </a:custGeom>
            <a:noFill/>
            <a:ln w="9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2"/>
            <p:cNvSpPr/>
            <p:nvPr/>
          </p:nvSpPr>
          <p:spPr>
            <a:xfrm>
              <a:off x="6510275" y="2195600"/>
              <a:ext cx="285725" cy="288025"/>
            </a:xfrm>
            <a:custGeom>
              <a:avLst/>
              <a:gdLst/>
              <a:ahLst/>
              <a:cxnLst/>
              <a:rect l="l" t="t" r="r" b="b"/>
              <a:pathLst>
                <a:path w="11429" h="11521" extrusionOk="0">
                  <a:moveTo>
                    <a:pt x="6414" y="1"/>
                  </a:moveTo>
                  <a:lnTo>
                    <a:pt x="2766" y="4955"/>
                  </a:lnTo>
                  <a:lnTo>
                    <a:pt x="4894" y="6840"/>
                  </a:lnTo>
                  <a:lnTo>
                    <a:pt x="0" y="11521"/>
                  </a:lnTo>
                  <a:lnTo>
                    <a:pt x="10365" y="7630"/>
                  </a:lnTo>
                  <a:lnTo>
                    <a:pt x="7052" y="4682"/>
                  </a:lnTo>
                  <a:lnTo>
                    <a:pt x="11429" y="2615"/>
                  </a:lnTo>
                  <a:lnTo>
                    <a:pt x="6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2"/>
            <p:cNvSpPr/>
            <p:nvPr/>
          </p:nvSpPr>
          <p:spPr>
            <a:xfrm>
              <a:off x="5712375" y="2229050"/>
              <a:ext cx="167200" cy="225700"/>
            </a:xfrm>
            <a:custGeom>
              <a:avLst/>
              <a:gdLst/>
              <a:ahLst/>
              <a:cxnLst/>
              <a:rect l="l" t="t" r="r" b="b"/>
              <a:pathLst>
                <a:path w="6688" h="9028" extrusionOk="0">
                  <a:moveTo>
                    <a:pt x="2554" y="0"/>
                  </a:moveTo>
                  <a:lnTo>
                    <a:pt x="1" y="2918"/>
                  </a:lnTo>
                  <a:lnTo>
                    <a:pt x="2736" y="6140"/>
                  </a:lnTo>
                  <a:lnTo>
                    <a:pt x="4317" y="5016"/>
                  </a:lnTo>
                  <a:lnTo>
                    <a:pt x="6688" y="9028"/>
                  </a:lnTo>
                  <a:lnTo>
                    <a:pt x="5745" y="1520"/>
                  </a:lnTo>
                  <a:lnTo>
                    <a:pt x="3223" y="3222"/>
                  </a:lnTo>
                  <a:lnTo>
                    <a:pt x="2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52"/>
          <p:cNvSpPr/>
          <p:nvPr/>
        </p:nvSpPr>
        <p:spPr>
          <a:xfrm rot="-165770">
            <a:off x="3787435" y="2374836"/>
            <a:ext cx="1107908" cy="1434646"/>
          </a:xfrm>
          <a:custGeom>
            <a:avLst/>
            <a:gdLst/>
            <a:ahLst/>
            <a:cxnLst/>
            <a:rect l="l" t="t" r="r" b="b"/>
            <a:pathLst>
              <a:path w="44318" h="57388" fill="none" extrusionOk="0">
                <a:moveTo>
                  <a:pt x="0" y="52007"/>
                </a:moveTo>
                <a:cubicBezTo>
                  <a:pt x="19332" y="57387"/>
                  <a:pt x="22919" y="40457"/>
                  <a:pt x="24378" y="35958"/>
                </a:cubicBezTo>
                <a:cubicBezTo>
                  <a:pt x="26262" y="29940"/>
                  <a:pt x="25320" y="27204"/>
                  <a:pt x="24256" y="20153"/>
                </a:cubicBezTo>
                <a:cubicBezTo>
                  <a:pt x="23557" y="15533"/>
                  <a:pt x="27448" y="12979"/>
                  <a:pt x="29119" y="11581"/>
                </a:cubicBezTo>
                <a:cubicBezTo>
                  <a:pt x="30822" y="10153"/>
                  <a:pt x="33284" y="9575"/>
                  <a:pt x="35351" y="10457"/>
                </a:cubicBezTo>
                <a:cubicBezTo>
                  <a:pt x="36414" y="10912"/>
                  <a:pt x="37387" y="12159"/>
                  <a:pt x="36810" y="13192"/>
                </a:cubicBezTo>
                <a:cubicBezTo>
                  <a:pt x="36354" y="14013"/>
                  <a:pt x="35016" y="14074"/>
                  <a:pt x="34347" y="13374"/>
                </a:cubicBezTo>
                <a:cubicBezTo>
                  <a:pt x="33679" y="12675"/>
                  <a:pt x="33648" y="11551"/>
                  <a:pt x="34044" y="10669"/>
                </a:cubicBezTo>
                <a:cubicBezTo>
                  <a:pt x="35503" y="7599"/>
                  <a:pt x="42129" y="8998"/>
                  <a:pt x="40731" y="12493"/>
                </a:cubicBezTo>
                <a:cubicBezTo>
                  <a:pt x="40639" y="12767"/>
                  <a:pt x="40427" y="13040"/>
                  <a:pt x="40123" y="13071"/>
                </a:cubicBezTo>
                <a:cubicBezTo>
                  <a:pt x="39910" y="13071"/>
                  <a:pt x="39667" y="12919"/>
                  <a:pt x="39606" y="12706"/>
                </a:cubicBezTo>
                <a:cubicBezTo>
                  <a:pt x="39484" y="12463"/>
                  <a:pt x="39484" y="12250"/>
                  <a:pt x="39515" y="12007"/>
                </a:cubicBezTo>
                <a:cubicBezTo>
                  <a:pt x="39576" y="11429"/>
                  <a:pt x="39758" y="10791"/>
                  <a:pt x="40244" y="10487"/>
                </a:cubicBezTo>
                <a:cubicBezTo>
                  <a:pt x="40822" y="10122"/>
                  <a:pt x="41582" y="10335"/>
                  <a:pt x="42190" y="10639"/>
                </a:cubicBezTo>
                <a:cubicBezTo>
                  <a:pt x="44317" y="11733"/>
                  <a:pt x="43041" y="13466"/>
                  <a:pt x="42281" y="15077"/>
                </a:cubicBezTo>
                <a:cubicBezTo>
                  <a:pt x="41490" y="16748"/>
                  <a:pt x="40214" y="18207"/>
                  <a:pt x="38542" y="18998"/>
                </a:cubicBezTo>
                <a:cubicBezTo>
                  <a:pt x="36141" y="20183"/>
                  <a:pt x="33101" y="20001"/>
                  <a:pt x="31004" y="18359"/>
                </a:cubicBezTo>
                <a:cubicBezTo>
                  <a:pt x="28876" y="16748"/>
                  <a:pt x="27904" y="13770"/>
                  <a:pt x="28815" y="11247"/>
                </a:cubicBezTo>
                <a:cubicBezTo>
                  <a:pt x="29241" y="10122"/>
                  <a:pt x="30214" y="8998"/>
                  <a:pt x="31430" y="9089"/>
                </a:cubicBezTo>
                <a:cubicBezTo>
                  <a:pt x="32159" y="9119"/>
                  <a:pt x="32828" y="9666"/>
                  <a:pt x="33071" y="10335"/>
                </a:cubicBezTo>
                <a:cubicBezTo>
                  <a:pt x="33284" y="11034"/>
                  <a:pt x="33101" y="11855"/>
                  <a:pt x="32585" y="12341"/>
                </a:cubicBezTo>
                <a:cubicBezTo>
                  <a:pt x="31095" y="12463"/>
                  <a:pt x="29545" y="12280"/>
                  <a:pt x="28268" y="11520"/>
                </a:cubicBezTo>
                <a:cubicBezTo>
                  <a:pt x="26992" y="10760"/>
                  <a:pt x="25989" y="9453"/>
                  <a:pt x="25897" y="7994"/>
                </a:cubicBezTo>
                <a:cubicBezTo>
                  <a:pt x="25776" y="6505"/>
                  <a:pt x="26688" y="4955"/>
                  <a:pt x="28086" y="4529"/>
                </a:cubicBezTo>
                <a:cubicBezTo>
                  <a:pt x="29484" y="4104"/>
                  <a:pt x="31247" y="5046"/>
                  <a:pt x="31460" y="6505"/>
                </a:cubicBezTo>
                <a:cubicBezTo>
                  <a:pt x="31703" y="7994"/>
                  <a:pt x="30062" y="9423"/>
                  <a:pt x="28664" y="8906"/>
                </a:cubicBezTo>
                <a:cubicBezTo>
                  <a:pt x="27417" y="8390"/>
                  <a:pt x="27022" y="6718"/>
                  <a:pt x="27478" y="5502"/>
                </a:cubicBezTo>
                <a:cubicBezTo>
                  <a:pt x="27964" y="4286"/>
                  <a:pt x="29119" y="3435"/>
                  <a:pt x="30244" y="2736"/>
                </a:cubicBezTo>
                <a:cubicBezTo>
                  <a:pt x="31278" y="2128"/>
                  <a:pt x="32433" y="1611"/>
                  <a:pt x="33648" y="1551"/>
                </a:cubicBezTo>
                <a:cubicBezTo>
                  <a:pt x="34864" y="1520"/>
                  <a:pt x="36110" y="2128"/>
                  <a:pt x="36597" y="3222"/>
                </a:cubicBezTo>
                <a:cubicBezTo>
                  <a:pt x="37053" y="4347"/>
                  <a:pt x="36414" y="5867"/>
                  <a:pt x="35199" y="6019"/>
                </a:cubicBezTo>
                <a:cubicBezTo>
                  <a:pt x="34135" y="6110"/>
                  <a:pt x="33132" y="5046"/>
                  <a:pt x="33132" y="3982"/>
                </a:cubicBezTo>
                <a:cubicBezTo>
                  <a:pt x="33132" y="2888"/>
                  <a:pt x="33861" y="1915"/>
                  <a:pt x="34803" y="1338"/>
                </a:cubicBezTo>
                <a:cubicBezTo>
                  <a:pt x="37022" y="0"/>
                  <a:pt x="40123" y="912"/>
                  <a:pt x="41582" y="3040"/>
                </a:cubicBezTo>
                <a:cubicBezTo>
                  <a:pt x="43010" y="5168"/>
                  <a:pt x="42858" y="8146"/>
                  <a:pt x="41582" y="10305"/>
                </a:cubicBezTo>
                <a:cubicBezTo>
                  <a:pt x="40275" y="12493"/>
                  <a:pt x="37934" y="13982"/>
                  <a:pt x="35503" y="14681"/>
                </a:cubicBezTo>
                <a:cubicBezTo>
                  <a:pt x="33010" y="15350"/>
                  <a:pt x="30396" y="15320"/>
                  <a:pt x="27843" y="15046"/>
                </a:cubicBezTo>
                <a:cubicBezTo>
                  <a:pt x="26566" y="14894"/>
                  <a:pt x="25229" y="14681"/>
                  <a:pt x="24043" y="14104"/>
                </a:cubicBezTo>
                <a:cubicBezTo>
                  <a:pt x="22888" y="13526"/>
                  <a:pt x="21855" y="12554"/>
                  <a:pt x="21521" y="11247"/>
                </a:cubicBezTo>
                <a:cubicBezTo>
                  <a:pt x="21004" y="9514"/>
                  <a:pt x="21916" y="7599"/>
                  <a:pt x="23283" y="6384"/>
                </a:cubicBezTo>
                <a:cubicBezTo>
                  <a:pt x="24651" y="5168"/>
                  <a:pt x="26445" y="4560"/>
                  <a:pt x="28147" y="3952"/>
                </a:cubicBezTo>
                <a:cubicBezTo>
                  <a:pt x="30548" y="3131"/>
                  <a:pt x="33375" y="2280"/>
                  <a:pt x="35563" y="3618"/>
                </a:cubicBezTo>
                <a:cubicBezTo>
                  <a:pt x="36779" y="4377"/>
                  <a:pt x="37569" y="5654"/>
                  <a:pt x="37965" y="7083"/>
                </a:cubicBezTo>
                <a:cubicBezTo>
                  <a:pt x="38421" y="8754"/>
                  <a:pt x="38451" y="10183"/>
                  <a:pt x="38147" y="11855"/>
                </a:cubicBezTo>
                <a:cubicBezTo>
                  <a:pt x="38086" y="12250"/>
                  <a:pt x="38117" y="12767"/>
                  <a:pt x="38481" y="12888"/>
                </a:cubicBezTo>
                <a:cubicBezTo>
                  <a:pt x="38724" y="12949"/>
                  <a:pt x="38907" y="12797"/>
                  <a:pt x="39089" y="12706"/>
                </a:cubicBezTo>
                <a:lnTo>
                  <a:pt x="40001" y="12128"/>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2"/>
          <p:cNvGrpSpPr/>
          <p:nvPr/>
        </p:nvGrpSpPr>
        <p:grpSpPr>
          <a:xfrm>
            <a:off x="3520548" y="-961932"/>
            <a:ext cx="7257800" cy="2475557"/>
            <a:chOff x="2552502" y="-1100391"/>
            <a:chExt cx="8168599" cy="2786220"/>
          </a:xfrm>
        </p:grpSpPr>
        <p:sp>
          <p:nvSpPr>
            <p:cNvPr id="903" name="Google Shape;903;p52"/>
            <p:cNvSpPr/>
            <p:nvPr/>
          </p:nvSpPr>
          <p:spPr>
            <a:xfrm flipH="1">
              <a:off x="6803273" y="-993725"/>
              <a:ext cx="3917827" cy="2679555"/>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2"/>
            <p:cNvSpPr/>
            <p:nvPr/>
          </p:nvSpPr>
          <p:spPr>
            <a:xfrm flipH="1">
              <a:off x="6585489" y="-993725"/>
              <a:ext cx="3917827" cy="2679555"/>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52"/>
            <p:cNvGrpSpPr/>
            <p:nvPr/>
          </p:nvGrpSpPr>
          <p:grpSpPr>
            <a:xfrm rot="-10379385">
              <a:off x="2625566" y="-730433"/>
              <a:ext cx="5923001" cy="1560121"/>
              <a:chOff x="2356700" y="846800"/>
              <a:chExt cx="4367875" cy="1150500"/>
            </a:xfrm>
          </p:grpSpPr>
          <p:sp>
            <p:nvSpPr>
              <p:cNvPr id="906" name="Google Shape;906;p52"/>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2"/>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2"/>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52"/>
            <p:cNvGrpSpPr/>
            <p:nvPr/>
          </p:nvGrpSpPr>
          <p:grpSpPr>
            <a:xfrm rot="-10379385">
              <a:off x="2704487" y="-744781"/>
              <a:ext cx="5923001" cy="1560121"/>
              <a:chOff x="2356700" y="846800"/>
              <a:chExt cx="4367875" cy="1150500"/>
            </a:xfrm>
          </p:grpSpPr>
          <p:sp>
            <p:nvSpPr>
              <p:cNvPr id="910" name="Google Shape;910;p52"/>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2"/>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2"/>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3" name="Google Shape;913;p52"/>
          <p:cNvGrpSpPr/>
          <p:nvPr/>
        </p:nvGrpSpPr>
        <p:grpSpPr>
          <a:xfrm>
            <a:off x="173250" y="0"/>
            <a:ext cx="2205871" cy="1477804"/>
            <a:chOff x="173250" y="0"/>
            <a:chExt cx="2205871" cy="1477804"/>
          </a:xfrm>
        </p:grpSpPr>
        <p:sp>
          <p:nvSpPr>
            <p:cNvPr id="914" name="Google Shape;914;p52"/>
            <p:cNvSpPr/>
            <p:nvPr/>
          </p:nvSpPr>
          <p:spPr>
            <a:xfrm rot="-1419188" flipH="1">
              <a:off x="388365" y="377526"/>
              <a:ext cx="1927470" cy="719148"/>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2"/>
            <p:cNvSpPr/>
            <p:nvPr/>
          </p:nvSpPr>
          <p:spPr>
            <a:xfrm rot="-1419073" flipH="1">
              <a:off x="238565" y="367827"/>
              <a:ext cx="1989151" cy="742150"/>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grpSp>
        <p:nvGrpSpPr>
          <p:cNvPr id="1769" name="Google Shape;1769;p69"/>
          <p:cNvGrpSpPr/>
          <p:nvPr/>
        </p:nvGrpSpPr>
        <p:grpSpPr>
          <a:xfrm rot="-489119">
            <a:off x="-1738301" y="1350724"/>
            <a:ext cx="6480302" cy="4579237"/>
            <a:chOff x="2677843" y="976626"/>
            <a:chExt cx="6480272" cy="4579216"/>
          </a:xfrm>
        </p:grpSpPr>
        <p:grpSp>
          <p:nvGrpSpPr>
            <p:cNvPr id="1770" name="Google Shape;1770;p69"/>
            <p:cNvGrpSpPr/>
            <p:nvPr/>
          </p:nvGrpSpPr>
          <p:grpSpPr>
            <a:xfrm rot="8793981">
              <a:off x="2867542" y="3357241"/>
              <a:ext cx="3864101" cy="1209785"/>
              <a:chOff x="793600" y="2807150"/>
              <a:chExt cx="3801800" cy="1706150"/>
            </a:xfrm>
          </p:grpSpPr>
          <p:sp>
            <p:nvSpPr>
              <p:cNvPr id="1771" name="Google Shape;1771;p69"/>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9"/>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69"/>
            <p:cNvGrpSpPr/>
            <p:nvPr/>
          </p:nvGrpSpPr>
          <p:grpSpPr>
            <a:xfrm rot="8793981">
              <a:off x="2747138" y="3423225"/>
              <a:ext cx="3864101" cy="1209785"/>
              <a:chOff x="793600" y="2807150"/>
              <a:chExt cx="3801800" cy="1706150"/>
            </a:xfrm>
          </p:grpSpPr>
          <p:sp>
            <p:nvSpPr>
              <p:cNvPr id="1774" name="Google Shape;1774;p69"/>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6" name="Google Shape;1776;p69"/>
            <p:cNvSpPr/>
            <p:nvPr/>
          </p:nvSpPr>
          <p:spPr>
            <a:xfrm flipH="1">
              <a:off x="5419596" y="976626"/>
              <a:ext cx="3738519" cy="3698135"/>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p:cNvSpPr/>
            <p:nvPr/>
          </p:nvSpPr>
          <p:spPr>
            <a:xfrm flipH="1">
              <a:off x="4918578" y="1462160"/>
              <a:ext cx="3504581" cy="3466724"/>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8" name="Google Shape;1778;p69"/>
          <p:cNvSpPr/>
          <p:nvPr/>
        </p:nvSpPr>
        <p:spPr>
          <a:xfrm>
            <a:off x="62891" y="-169245"/>
            <a:ext cx="5325679" cy="3642443"/>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9"/>
          <p:cNvSpPr/>
          <p:nvPr/>
        </p:nvSpPr>
        <p:spPr>
          <a:xfrm flipH="1">
            <a:off x="-291743" y="211755"/>
            <a:ext cx="5325679" cy="3642443"/>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9"/>
          <p:cNvSpPr txBox="1">
            <a:spLocks noGrp="1"/>
          </p:cNvSpPr>
          <p:nvPr>
            <p:ph type="title"/>
          </p:nvPr>
        </p:nvSpPr>
        <p:spPr>
          <a:xfrm flipH="1">
            <a:off x="4751540" y="1019907"/>
            <a:ext cx="4305041" cy="1317491"/>
          </a:xfrm>
          <a:prstGeom prst="rect">
            <a:avLst/>
          </a:prstGeom>
        </p:spPr>
        <p:txBody>
          <a:bodyPr spcFirstLastPara="1" wrap="square" lIns="91425" tIns="91425" rIns="91425" bIns="91425" anchor="t" anchorCtr="0">
            <a:noAutofit/>
          </a:bodyPr>
          <a:lstStyle/>
          <a:p>
            <a:pPr algn="ctr"/>
            <a:r>
              <a:rPr lang="ar-SA" sz="4400" dirty="0">
                <a:cs typeface="Akhbar MT" pitchFamily="2" charset="-78"/>
              </a:rPr>
              <a:t>التحديات والعمل المستقبلي </a:t>
            </a:r>
            <a:br>
              <a:rPr lang="en-GB" sz="4400" dirty="0">
                <a:cs typeface="Akhbar MT" pitchFamily="2" charset="-78"/>
              </a:rPr>
            </a:br>
            <a:endParaRPr sz="4400" dirty="0"/>
          </a:p>
        </p:txBody>
      </p:sp>
      <p:sp>
        <p:nvSpPr>
          <p:cNvPr id="1781" name="Google Shape;1781;p69"/>
          <p:cNvSpPr txBox="1">
            <a:spLocks noGrp="1"/>
          </p:cNvSpPr>
          <p:nvPr>
            <p:ph type="subTitle" idx="1"/>
          </p:nvPr>
        </p:nvSpPr>
        <p:spPr>
          <a:xfrm flipH="1">
            <a:off x="4983950" y="2424700"/>
            <a:ext cx="3435600" cy="233821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cs typeface="Akhbar MT" pitchFamily="2" charset="-78"/>
              </a:rPr>
              <a:t>HTML/CSS Coding</a:t>
            </a:r>
          </a:p>
          <a:p>
            <a:pPr marL="285750" lvl="0" indent="-285750" algn="l" rtl="0">
              <a:spcBef>
                <a:spcPts val="0"/>
              </a:spcBef>
              <a:spcAft>
                <a:spcPts val="0"/>
              </a:spcAft>
              <a:buFont typeface="Arial" panose="020B0604020202020204" pitchFamily="34" charset="0"/>
              <a:buChar char="•"/>
            </a:pPr>
            <a:r>
              <a:rPr lang="en-US" dirty="0">
                <a:cs typeface="Akhbar MT" pitchFamily="2" charset="-78"/>
              </a:rPr>
              <a:t>Model Selection</a:t>
            </a:r>
          </a:p>
          <a:p>
            <a:pPr marL="285750" lvl="0" indent="-285750" algn="l" rtl="0">
              <a:spcBef>
                <a:spcPts val="0"/>
              </a:spcBef>
              <a:spcAft>
                <a:spcPts val="0"/>
              </a:spcAft>
              <a:buFont typeface="Arial" panose="020B0604020202020204" pitchFamily="34" charset="0"/>
              <a:buChar char="•"/>
            </a:pPr>
            <a:r>
              <a:rPr lang="en-US" dirty="0">
                <a:cs typeface="Akhbar MT" pitchFamily="2" charset="-78"/>
              </a:rPr>
              <a:t>Web-based data visualization</a:t>
            </a:r>
          </a:p>
          <a:p>
            <a:pPr marL="285750" lvl="0" indent="-285750" algn="l" rtl="0">
              <a:spcBef>
                <a:spcPts val="0"/>
              </a:spcBef>
              <a:spcAft>
                <a:spcPts val="0"/>
              </a:spcAft>
              <a:buFont typeface="Arial" panose="020B0604020202020204" pitchFamily="34" charset="0"/>
              <a:buChar char="•"/>
            </a:pPr>
            <a:endParaRPr lang="en-US" dirty="0">
              <a:cs typeface="Akhbar MT" pitchFamily="2" charset="-78"/>
            </a:endParaRPr>
          </a:p>
          <a:p>
            <a:pPr marL="285750" lvl="0" indent="-285750" algn="l" rtl="0">
              <a:spcBef>
                <a:spcPts val="0"/>
              </a:spcBef>
              <a:spcAft>
                <a:spcPts val="0"/>
              </a:spcAft>
              <a:buFont typeface="Arial" panose="020B0604020202020204" pitchFamily="34" charset="0"/>
              <a:buChar char="•"/>
            </a:pPr>
            <a:endParaRPr lang="en-US" dirty="0">
              <a:cs typeface="Akhbar MT" pitchFamily="2" charset="-78"/>
            </a:endParaRPr>
          </a:p>
          <a:p>
            <a:pPr marL="0" lvl="0" indent="0" algn="l" rtl="0">
              <a:spcBef>
                <a:spcPts val="0"/>
              </a:spcBef>
              <a:spcAft>
                <a:spcPts val="0"/>
              </a:spcAft>
            </a:pPr>
            <a:endParaRPr lang="en-US" dirty="0">
              <a:cs typeface="Akhbar MT" pitchFamily="2" charset="-78"/>
            </a:endParaRPr>
          </a:p>
          <a:p>
            <a:pPr marL="285750" lvl="0" indent="-285750" algn="l" rtl="0">
              <a:spcBef>
                <a:spcPts val="0"/>
              </a:spcBef>
              <a:spcAft>
                <a:spcPts val="0"/>
              </a:spcAft>
              <a:buFont typeface="Arial" panose="020B0604020202020204" pitchFamily="34" charset="0"/>
              <a:buChar char="•"/>
            </a:pPr>
            <a:r>
              <a:rPr lang="en-US" dirty="0">
                <a:solidFill>
                  <a:srgbClr val="FF9865"/>
                </a:solidFill>
                <a:cs typeface="Akhbar MT" pitchFamily="2" charset="-78"/>
              </a:rPr>
              <a:t>Implement Facebook tracker</a:t>
            </a:r>
          </a:p>
          <a:p>
            <a:pPr marL="285750" lvl="0" indent="-285750" algn="l" rtl="0">
              <a:spcBef>
                <a:spcPts val="0"/>
              </a:spcBef>
              <a:spcAft>
                <a:spcPts val="0"/>
              </a:spcAft>
              <a:buFont typeface="Arial" panose="020B0604020202020204" pitchFamily="34" charset="0"/>
              <a:buChar char="•"/>
            </a:pPr>
            <a:r>
              <a:rPr lang="en-US" dirty="0">
                <a:solidFill>
                  <a:srgbClr val="FF9865"/>
                </a:solidFill>
                <a:cs typeface="Akhbar MT" pitchFamily="2" charset="-78"/>
              </a:rPr>
              <a:t>Implement image recognition</a:t>
            </a:r>
          </a:p>
          <a:p>
            <a:pPr marL="285750" lvl="0" indent="-285750" algn="l" rtl="0">
              <a:spcBef>
                <a:spcPts val="0"/>
              </a:spcBef>
              <a:spcAft>
                <a:spcPts val="0"/>
              </a:spcAft>
              <a:buFont typeface="Arial" panose="020B0604020202020204" pitchFamily="34" charset="0"/>
              <a:buChar char="•"/>
            </a:pPr>
            <a:r>
              <a:rPr lang="en-US" dirty="0">
                <a:solidFill>
                  <a:srgbClr val="FF9865"/>
                </a:solidFill>
                <a:cs typeface="Akhbar MT" pitchFamily="2" charset="-78"/>
              </a:rPr>
              <a:t>Arabic NLP</a:t>
            </a:r>
          </a:p>
        </p:txBody>
      </p:sp>
      <p:grpSp>
        <p:nvGrpSpPr>
          <p:cNvPr id="1782" name="Google Shape;1782;p69"/>
          <p:cNvGrpSpPr/>
          <p:nvPr/>
        </p:nvGrpSpPr>
        <p:grpSpPr>
          <a:xfrm>
            <a:off x="727134" y="1091454"/>
            <a:ext cx="3774339" cy="2997705"/>
            <a:chOff x="921275" y="1550375"/>
            <a:chExt cx="3141617" cy="2495177"/>
          </a:xfrm>
        </p:grpSpPr>
        <p:sp>
          <p:nvSpPr>
            <p:cNvPr id="1783" name="Google Shape;1783;p69"/>
            <p:cNvSpPr/>
            <p:nvPr/>
          </p:nvSpPr>
          <p:spPr>
            <a:xfrm>
              <a:off x="921275" y="3421734"/>
              <a:ext cx="3141617" cy="272226"/>
            </a:xfrm>
            <a:custGeom>
              <a:avLst/>
              <a:gdLst/>
              <a:ahLst/>
              <a:cxnLst/>
              <a:rect l="l" t="t" r="r" b="b"/>
              <a:pathLst>
                <a:path w="141994" h="12304" extrusionOk="0">
                  <a:moveTo>
                    <a:pt x="0" y="1"/>
                  </a:moveTo>
                  <a:lnTo>
                    <a:pt x="0" y="7792"/>
                  </a:lnTo>
                  <a:cubicBezTo>
                    <a:pt x="0" y="10130"/>
                    <a:pt x="2009" y="12303"/>
                    <a:pt x="4367" y="12303"/>
                  </a:cubicBezTo>
                  <a:lnTo>
                    <a:pt x="137769" y="12303"/>
                  </a:lnTo>
                  <a:cubicBezTo>
                    <a:pt x="140107" y="12303"/>
                    <a:pt x="141993" y="10130"/>
                    <a:pt x="141993" y="7792"/>
                  </a:cubicBezTo>
                  <a:lnTo>
                    <a:pt x="141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9"/>
            <p:cNvSpPr/>
            <p:nvPr/>
          </p:nvSpPr>
          <p:spPr>
            <a:xfrm>
              <a:off x="1931579" y="3688498"/>
              <a:ext cx="1139172" cy="357053"/>
            </a:xfrm>
            <a:custGeom>
              <a:avLst/>
              <a:gdLst/>
              <a:ahLst/>
              <a:cxnLst/>
              <a:rect l="l" t="t" r="r" b="b"/>
              <a:pathLst>
                <a:path w="51488" h="16138" extrusionOk="0">
                  <a:moveTo>
                    <a:pt x="11237" y="0"/>
                  </a:moveTo>
                  <a:cubicBezTo>
                    <a:pt x="11237" y="0"/>
                    <a:pt x="11114" y="6951"/>
                    <a:pt x="7997" y="10130"/>
                  </a:cubicBezTo>
                  <a:cubicBezTo>
                    <a:pt x="4880" y="13287"/>
                    <a:pt x="0" y="16137"/>
                    <a:pt x="8469" y="16137"/>
                  </a:cubicBezTo>
                  <a:lnTo>
                    <a:pt x="43019" y="16137"/>
                  </a:lnTo>
                  <a:cubicBezTo>
                    <a:pt x="51487" y="16137"/>
                    <a:pt x="46607" y="13287"/>
                    <a:pt x="43490" y="10130"/>
                  </a:cubicBezTo>
                  <a:cubicBezTo>
                    <a:pt x="40374" y="6951"/>
                    <a:pt x="40271" y="0"/>
                    <a:pt x="40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9"/>
            <p:cNvSpPr/>
            <p:nvPr/>
          </p:nvSpPr>
          <p:spPr>
            <a:xfrm>
              <a:off x="921275" y="1550375"/>
              <a:ext cx="3141617" cy="1877262"/>
            </a:xfrm>
            <a:custGeom>
              <a:avLst/>
              <a:gdLst/>
              <a:ahLst/>
              <a:cxnLst/>
              <a:rect l="l" t="t" r="r" b="b"/>
              <a:pathLst>
                <a:path w="141994" h="84848" extrusionOk="0">
                  <a:moveTo>
                    <a:pt x="136109" y="5639"/>
                  </a:moveTo>
                  <a:lnTo>
                    <a:pt x="136109" y="78942"/>
                  </a:lnTo>
                  <a:lnTo>
                    <a:pt x="5905" y="78942"/>
                  </a:lnTo>
                  <a:lnTo>
                    <a:pt x="5905" y="5639"/>
                  </a:lnTo>
                  <a:close/>
                  <a:moveTo>
                    <a:pt x="4367" y="0"/>
                  </a:moveTo>
                  <a:cubicBezTo>
                    <a:pt x="2009" y="0"/>
                    <a:pt x="0" y="1661"/>
                    <a:pt x="0" y="3998"/>
                  </a:cubicBezTo>
                  <a:lnTo>
                    <a:pt x="0" y="84847"/>
                  </a:lnTo>
                  <a:lnTo>
                    <a:pt x="141993" y="84847"/>
                  </a:lnTo>
                  <a:lnTo>
                    <a:pt x="141993" y="3998"/>
                  </a:lnTo>
                  <a:cubicBezTo>
                    <a:pt x="141993" y="1661"/>
                    <a:pt x="140107" y="0"/>
                    <a:pt x="137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69"/>
          <p:cNvGrpSpPr/>
          <p:nvPr/>
        </p:nvGrpSpPr>
        <p:grpSpPr>
          <a:xfrm flipH="1">
            <a:off x="7144588" y="0"/>
            <a:ext cx="1999404" cy="1405944"/>
            <a:chOff x="-70787" y="0"/>
            <a:chExt cx="1999404" cy="1405944"/>
          </a:xfrm>
        </p:grpSpPr>
        <p:sp>
          <p:nvSpPr>
            <p:cNvPr id="1788" name="Google Shape;1788;p69"/>
            <p:cNvSpPr/>
            <p:nvPr/>
          </p:nvSpPr>
          <p:spPr>
            <a:xfrm>
              <a:off x="-28700" y="0"/>
              <a:ext cx="1957316" cy="1347844"/>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9"/>
            <p:cNvSpPr/>
            <p:nvPr/>
          </p:nvSpPr>
          <p:spPr>
            <a:xfrm>
              <a:off x="-70787" y="58100"/>
              <a:ext cx="1957316" cy="1347844"/>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ACF1210-31B5-C1E9-2B13-8B1DAD4EDD7A}"/>
              </a:ext>
            </a:extLst>
          </p:cNvPr>
          <p:cNvPicPr>
            <a:picLocks noChangeAspect="1"/>
          </p:cNvPicPr>
          <p:nvPr/>
        </p:nvPicPr>
        <p:blipFill>
          <a:blip r:embed="rId3"/>
          <a:stretch>
            <a:fillRect/>
          </a:stretch>
        </p:blipFill>
        <p:spPr>
          <a:xfrm>
            <a:off x="881873" y="1238472"/>
            <a:ext cx="3497093" cy="19748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68"/>
          <p:cNvSpPr txBox="1">
            <a:spLocks noGrp="1"/>
          </p:cNvSpPr>
          <p:nvPr>
            <p:ph type="title"/>
          </p:nvPr>
        </p:nvSpPr>
        <p:spPr>
          <a:xfrm>
            <a:off x="720000" y="1483850"/>
            <a:ext cx="5191200" cy="28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ar-SA" sz="9600" dirty="0">
                <a:cs typeface="Akhbar MT" pitchFamily="2" charset="-78"/>
              </a:rPr>
              <a:t>جزيلا</a:t>
            </a:r>
            <a:r>
              <a:rPr lang="en" dirty="0"/>
              <a:t> </a:t>
            </a:r>
            <a:r>
              <a:rPr lang="ar-SA" sz="9600" dirty="0">
                <a:solidFill>
                  <a:schemeClr val="accent4"/>
                </a:solidFill>
                <a:cs typeface="Akhbar MT" pitchFamily="2" charset="-78"/>
              </a:rPr>
              <a:t>شكرا</a:t>
            </a:r>
            <a:endParaRPr dirty="0">
              <a:solidFill>
                <a:schemeClr val="accent4"/>
              </a:solidFill>
            </a:endParaRPr>
          </a:p>
        </p:txBody>
      </p:sp>
      <p:grpSp>
        <p:nvGrpSpPr>
          <p:cNvPr id="1714" name="Google Shape;1714;p68"/>
          <p:cNvGrpSpPr/>
          <p:nvPr/>
        </p:nvGrpSpPr>
        <p:grpSpPr>
          <a:xfrm>
            <a:off x="5968940" y="376670"/>
            <a:ext cx="2699600" cy="4341793"/>
            <a:chOff x="6121340" y="376670"/>
            <a:chExt cx="2699600" cy="4341793"/>
          </a:xfrm>
        </p:grpSpPr>
        <p:sp>
          <p:nvSpPr>
            <p:cNvPr id="1715" name="Google Shape;1715;p68"/>
            <p:cNvSpPr/>
            <p:nvPr/>
          </p:nvSpPr>
          <p:spPr>
            <a:xfrm>
              <a:off x="7181813" y="2466391"/>
              <a:ext cx="784333" cy="802403"/>
            </a:xfrm>
            <a:custGeom>
              <a:avLst/>
              <a:gdLst/>
              <a:ahLst/>
              <a:cxnLst/>
              <a:rect l="l" t="t" r="r" b="b"/>
              <a:pathLst>
                <a:path w="19849" h="20305" extrusionOk="0">
                  <a:moveTo>
                    <a:pt x="3222" y="4742"/>
                  </a:moveTo>
                  <a:cubicBezTo>
                    <a:pt x="3222" y="4742"/>
                    <a:pt x="5046" y="8541"/>
                    <a:pt x="5046" y="10578"/>
                  </a:cubicBezTo>
                  <a:cubicBezTo>
                    <a:pt x="5046" y="11490"/>
                    <a:pt x="0" y="11429"/>
                    <a:pt x="0" y="11429"/>
                  </a:cubicBezTo>
                  <a:cubicBezTo>
                    <a:pt x="0" y="11429"/>
                    <a:pt x="4286" y="20304"/>
                    <a:pt x="9909" y="20304"/>
                  </a:cubicBezTo>
                  <a:cubicBezTo>
                    <a:pt x="15533" y="20304"/>
                    <a:pt x="19849" y="11429"/>
                    <a:pt x="19849" y="11429"/>
                  </a:cubicBezTo>
                  <a:cubicBezTo>
                    <a:pt x="19849" y="11429"/>
                    <a:pt x="14712" y="11672"/>
                    <a:pt x="14712" y="10639"/>
                  </a:cubicBezTo>
                  <a:cubicBezTo>
                    <a:pt x="14712" y="8845"/>
                    <a:pt x="16840" y="4529"/>
                    <a:pt x="16840" y="4529"/>
                  </a:cubicBezTo>
                  <a:cubicBezTo>
                    <a:pt x="16840" y="4529"/>
                    <a:pt x="8663" y="0"/>
                    <a:pt x="3222" y="4742"/>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8"/>
            <p:cNvSpPr/>
            <p:nvPr/>
          </p:nvSpPr>
          <p:spPr>
            <a:xfrm>
              <a:off x="6621837" y="2910232"/>
              <a:ext cx="1831484" cy="1808231"/>
            </a:xfrm>
            <a:custGeom>
              <a:avLst/>
              <a:gdLst/>
              <a:ahLst/>
              <a:cxnLst/>
              <a:rect l="l" t="t" r="r" b="b"/>
              <a:pathLst>
                <a:path w="110347" h="108946" extrusionOk="0">
                  <a:moveTo>
                    <a:pt x="75088" y="1"/>
                  </a:moveTo>
                  <a:cubicBezTo>
                    <a:pt x="75088" y="1"/>
                    <a:pt x="69047" y="7114"/>
                    <a:pt x="58408" y="7114"/>
                  </a:cubicBezTo>
                  <a:cubicBezTo>
                    <a:pt x="53236" y="7114"/>
                    <a:pt x="46976" y="5432"/>
                    <a:pt x="39796" y="434"/>
                  </a:cubicBezTo>
                  <a:lnTo>
                    <a:pt x="33224" y="534"/>
                  </a:lnTo>
                  <a:cubicBezTo>
                    <a:pt x="19081" y="1202"/>
                    <a:pt x="6706" y="11042"/>
                    <a:pt x="2569" y="27987"/>
                  </a:cubicBezTo>
                  <a:cubicBezTo>
                    <a:pt x="1368" y="32657"/>
                    <a:pt x="1" y="44566"/>
                    <a:pt x="234" y="45033"/>
                  </a:cubicBezTo>
                  <a:lnTo>
                    <a:pt x="17880" y="46134"/>
                  </a:lnTo>
                  <a:lnTo>
                    <a:pt x="4604" y="97871"/>
                  </a:lnTo>
                  <a:cubicBezTo>
                    <a:pt x="4604" y="97871"/>
                    <a:pt x="33274" y="108945"/>
                    <a:pt x="64015" y="108945"/>
                  </a:cubicBezTo>
                  <a:cubicBezTo>
                    <a:pt x="79447" y="108945"/>
                    <a:pt x="95401" y="106155"/>
                    <a:pt x="108512" y="97771"/>
                  </a:cubicBezTo>
                  <a:lnTo>
                    <a:pt x="92834" y="44799"/>
                  </a:lnTo>
                  <a:lnTo>
                    <a:pt x="110346" y="42231"/>
                  </a:lnTo>
                  <a:cubicBezTo>
                    <a:pt x="110346" y="42231"/>
                    <a:pt x="109579" y="31957"/>
                    <a:pt x="105810" y="20615"/>
                  </a:cubicBezTo>
                  <a:cubicBezTo>
                    <a:pt x="102441" y="10341"/>
                    <a:pt x="93601" y="2869"/>
                    <a:pt x="82927" y="1202"/>
                  </a:cubicBezTo>
                  <a:lnTo>
                    <a:pt x="7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6800924" y="3209867"/>
              <a:ext cx="477560" cy="503004"/>
            </a:xfrm>
            <a:custGeom>
              <a:avLst/>
              <a:gdLst/>
              <a:ahLst/>
              <a:cxnLst/>
              <a:rect l="l" t="t" r="r" b="b"/>
              <a:pathLst>
                <a:path w="28773" h="30306" extrusionOk="0">
                  <a:moveTo>
                    <a:pt x="8354" y="0"/>
                  </a:moveTo>
                  <a:cubicBezTo>
                    <a:pt x="8239" y="0"/>
                    <a:pt x="8151" y="20"/>
                    <a:pt x="8091" y="61"/>
                  </a:cubicBezTo>
                  <a:cubicBezTo>
                    <a:pt x="6923" y="828"/>
                    <a:pt x="7757" y="3563"/>
                    <a:pt x="10793" y="5231"/>
                  </a:cubicBezTo>
                  <a:cubicBezTo>
                    <a:pt x="13828" y="6932"/>
                    <a:pt x="16764" y="9267"/>
                    <a:pt x="16764" y="9267"/>
                  </a:cubicBezTo>
                  <a:cubicBezTo>
                    <a:pt x="16764" y="9267"/>
                    <a:pt x="4244" y="3450"/>
                    <a:pt x="2381" y="3450"/>
                  </a:cubicBezTo>
                  <a:cubicBezTo>
                    <a:pt x="2331" y="3450"/>
                    <a:pt x="2288" y="3454"/>
                    <a:pt x="2253" y="3463"/>
                  </a:cubicBezTo>
                  <a:cubicBezTo>
                    <a:pt x="952" y="3763"/>
                    <a:pt x="419" y="5398"/>
                    <a:pt x="1653" y="6699"/>
                  </a:cubicBezTo>
                  <a:cubicBezTo>
                    <a:pt x="2587" y="7666"/>
                    <a:pt x="7891" y="10768"/>
                    <a:pt x="7891" y="10768"/>
                  </a:cubicBezTo>
                  <a:cubicBezTo>
                    <a:pt x="7891" y="10768"/>
                    <a:pt x="3871" y="8952"/>
                    <a:pt x="1716" y="8952"/>
                  </a:cubicBezTo>
                  <a:cubicBezTo>
                    <a:pt x="1039" y="8952"/>
                    <a:pt x="546" y="9131"/>
                    <a:pt x="419" y="9601"/>
                  </a:cubicBezTo>
                  <a:cubicBezTo>
                    <a:pt x="1" y="11029"/>
                    <a:pt x="2038" y="12521"/>
                    <a:pt x="4081" y="13621"/>
                  </a:cubicBezTo>
                  <a:lnTo>
                    <a:pt x="4081" y="13621"/>
                  </a:lnTo>
                  <a:cubicBezTo>
                    <a:pt x="3712" y="13523"/>
                    <a:pt x="3361" y="13463"/>
                    <a:pt x="3053" y="13463"/>
                  </a:cubicBezTo>
                  <a:cubicBezTo>
                    <a:pt x="2593" y="13463"/>
                    <a:pt x="2230" y="13597"/>
                    <a:pt x="2053" y="13937"/>
                  </a:cubicBezTo>
                  <a:cubicBezTo>
                    <a:pt x="719" y="16339"/>
                    <a:pt x="9425" y="20609"/>
                    <a:pt x="9425" y="20609"/>
                  </a:cubicBezTo>
                  <a:cubicBezTo>
                    <a:pt x="10226" y="21609"/>
                    <a:pt x="11560" y="24345"/>
                    <a:pt x="12494" y="25746"/>
                  </a:cubicBezTo>
                  <a:cubicBezTo>
                    <a:pt x="15055" y="29314"/>
                    <a:pt x="17498" y="30306"/>
                    <a:pt x="19423" y="30306"/>
                  </a:cubicBezTo>
                  <a:cubicBezTo>
                    <a:pt x="21836" y="30306"/>
                    <a:pt x="23435" y="28748"/>
                    <a:pt x="23435" y="28748"/>
                  </a:cubicBezTo>
                  <a:lnTo>
                    <a:pt x="28772" y="21576"/>
                  </a:lnTo>
                  <a:cubicBezTo>
                    <a:pt x="28772" y="21576"/>
                    <a:pt x="24169" y="8634"/>
                    <a:pt x="22768" y="7633"/>
                  </a:cubicBezTo>
                  <a:cubicBezTo>
                    <a:pt x="21407" y="6683"/>
                    <a:pt x="10470" y="0"/>
                    <a:pt x="8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8"/>
            <p:cNvSpPr/>
            <p:nvPr/>
          </p:nvSpPr>
          <p:spPr>
            <a:xfrm>
              <a:off x="6930783" y="3388589"/>
              <a:ext cx="117942" cy="47071"/>
            </a:xfrm>
            <a:custGeom>
              <a:avLst/>
              <a:gdLst/>
              <a:ahLst/>
              <a:cxnLst/>
              <a:rect l="l" t="t" r="r" b="b"/>
              <a:pathLst>
                <a:path w="7106" h="2836" fill="none" extrusionOk="0">
                  <a:moveTo>
                    <a:pt x="0" y="0"/>
                  </a:moveTo>
                  <a:cubicBezTo>
                    <a:pt x="0" y="0"/>
                    <a:pt x="6638" y="2402"/>
                    <a:pt x="7105" y="2836"/>
                  </a:cubicBez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8"/>
            <p:cNvSpPr/>
            <p:nvPr/>
          </p:nvSpPr>
          <p:spPr>
            <a:xfrm>
              <a:off x="6878186" y="3439526"/>
              <a:ext cx="141195" cy="56481"/>
            </a:xfrm>
            <a:custGeom>
              <a:avLst/>
              <a:gdLst/>
              <a:ahLst/>
              <a:cxnLst/>
              <a:rect l="l" t="t" r="r" b="b"/>
              <a:pathLst>
                <a:path w="8507" h="3403" fill="none" extrusionOk="0">
                  <a:moveTo>
                    <a:pt x="0" y="0"/>
                  </a:moveTo>
                  <a:cubicBezTo>
                    <a:pt x="0" y="0"/>
                    <a:pt x="7372" y="2402"/>
                    <a:pt x="8506" y="3403"/>
                  </a:cubicBez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7134518" y="3514265"/>
              <a:ext cx="1380812" cy="529327"/>
            </a:xfrm>
            <a:custGeom>
              <a:avLst/>
              <a:gdLst/>
              <a:ahLst/>
              <a:cxnLst/>
              <a:rect l="l" t="t" r="r" b="b"/>
              <a:pathLst>
                <a:path w="83194" h="31892" extrusionOk="0">
                  <a:moveTo>
                    <a:pt x="4003" y="0"/>
                  </a:moveTo>
                  <a:lnTo>
                    <a:pt x="0" y="11909"/>
                  </a:lnTo>
                  <a:cubicBezTo>
                    <a:pt x="0" y="11909"/>
                    <a:pt x="47358" y="31891"/>
                    <a:pt x="66576" y="31891"/>
                  </a:cubicBezTo>
                  <a:cubicBezTo>
                    <a:pt x="69567" y="31891"/>
                    <a:pt x="71876" y="31407"/>
                    <a:pt x="73219" y="30289"/>
                  </a:cubicBezTo>
                  <a:cubicBezTo>
                    <a:pt x="83193" y="21950"/>
                    <a:pt x="79424" y="5838"/>
                    <a:pt x="79424" y="5838"/>
                  </a:cubicBezTo>
                  <a:cubicBezTo>
                    <a:pt x="79424" y="5838"/>
                    <a:pt x="10908" y="1168"/>
                    <a:pt x="4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8175363" y="3585684"/>
              <a:ext cx="169444" cy="245278"/>
            </a:xfrm>
            <a:custGeom>
              <a:avLst/>
              <a:gdLst/>
              <a:ahLst/>
              <a:cxnLst/>
              <a:rect l="l" t="t" r="r" b="b"/>
              <a:pathLst>
                <a:path w="10209" h="14778" fill="none" extrusionOk="0">
                  <a:moveTo>
                    <a:pt x="8841" y="14778"/>
                  </a:moveTo>
                  <a:cubicBezTo>
                    <a:pt x="8841" y="14778"/>
                    <a:pt x="10208" y="2803"/>
                    <a:pt x="1" y="1"/>
                  </a:cubicBez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8"/>
            <p:cNvSpPr/>
            <p:nvPr/>
          </p:nvSpPr>
          <p:spPr>
            <a:xfrm>
              <a:off x="6626269" y="3490514"/>
              <a:ext cx="1405178" cy="586124"/>
            </a:xfrm>
            <a:custGeom>
              <a:avLst/>
              <a:gdLst/>
              <a:ahLst/>
              <a:cxnLst/>
              <a:rect l="l" t="t" r="r" b="b"/>
              <a:pathLst>
                <a:path w="84662" h="35314" extrusionOk="0">
                  <a:moveTo>
                    <a:pt x="70686" y="0"/>
                  </a:moveTo>
                  <a:cubicBezTo>
                    <a:pt x="64502" y="0"/>
                    <a:pt x="58843" y="1532"/>
                    <a:pt x="58843" y="1532"/>
                  </a:cubicBezTo>
                  <a:cubicBezTo>
                    <a:pt x="54606" y="2265"/>
                    <a:pt x="39429" y="4334"/>
                    <a:pt x="23651" y="6335"/>
                  </a:cubicBezTo>
                  <a:cubicBezTo>
                    <a:pt x="13777" y="7569"/>
                    <a:pt x="1" y="9137"/>
                    <a:pt x="1" y="9137"/>
                  </a:cubicBezTo>
                  <a:cubicBezTo>
                    <a:pt x="1" y="9137"/>
                    <a:pt x="267" y="24882"/>
                    <a:pt x="5404" y="30085"/>
                  </a:cubicBezTo>
                  <a:cubicBezTo>
                    <a:pt x="9170" y="33893"/>
                    <a:pt x="14305" y="35314"/>
                    <a:pt x="19872" y="35314"/>
                  </a:cubicBezTo>
                  <a:cubicBezTo>
                    <a:pt x="36251" y="35314"/>
                    <a:pt x="56374" y="23014"/>
                    <a:pt x="56374" y="23014"/>
                  </a:cubicBezTo>
                  <a:lnTo>
                    <a:pt x="84661" y="5534"/>
                  </a:lnTo>
                  <a:cubicBezTo>
                    <a:pt x="81879" y="1166"/>
                    <a:pt x="76083" y="0"/>
                    <a:pt x="70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8"/>
            <p:cNvSpPr/>
            <p:nvPr/>
          </p:nvSpPr>
          <p:spPr>
            <a:xfrm>
              <a:off x="6753057" y="3526995"/>
              <a:ext cx="780647" cy="304531"/>
            </a:xfrm>
            <a:custGeom>
              <a:avLst/>
              <a:gdLst/>
              <a:ahLst/>
              <a:cxnLst/>
              <a:rect l="l" t="t" r="r" b="b"/>
              <a:pathLst>
                <a:path w="47034" h="18348" fill="none" extrusionOk="0">
                  <a:moveTo>
                    <a:pt x="47034" y="1"/>
                  </a:moveTo>
                  <a:lnTo>
                    <a:pt x="21282" y="3570"/>
                  </a:lnTo>
                  <a:cubicBezTo>
                    <a:pt x="21282" y="3570"/>
                    <a:pt x="0" y="3737"/>
                    <a:pt x="0" y="18347"/>
                  </a:cubicBez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8"/>
            <p:cNvSpPr/>
            <p:nvPr/>
          </p:nvSpPr>
          <p:spPr>
            <a:xfrm>
              <a:off x="8108940" y="3209203"/>
              <a:ext cx="31568" cy="376498"/>
            </a:xfrm>
            <a:custGeom>
              <a:avLst/>
              <a:gdLst/>
              <a:ahLst/>
              <a:cxnLst/>
              <a:rect l="l" t="t" r="r" b="b"/>
              <a:pathLst>
                <a:path w="1902" h="22684" fill="none" extrusionOk="0">
                  <a:moveTo>
                    <a:pt x="1901" y="1"/>
                  </a:moveTo>
                  <a:lnTo>
                    <a:pt x="0" y="5338"/>
                  </a:lnTo>
                  <a:lnTo>
                    <a:pt x="967" y="22684"/>
                  </a:ln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8"/>
            <p:cNvSpPr/>
            <p:nvPr/>
          </p:nvSpPr>
          <p:spPr>
            <a:xfrm>
              <a:off x="7561936" y="3582364"/>
              <a:ext cx="469510" cy="289012"/>
            </a:xfrm>
            <a:custGeom>
              <a:avLst/>
              <a:gdLst/>
              <a:ahLst/>
              <a:cxnLst/>
              <a:rect l="l" t="t" r="r" b="b"/>
              <a:pathLst>
                <a:path w="28288" h="17413" fill="none" extrusionOk="0">
                  <a:moveTo>
                    <a:pt x="0" y="17413"/>
                  </a:moveTo>
                  <a:cubicBezTo>
                    <a:pt x="0" y="17413"/>
                    <a:pt x="21782" y="1835"/>
                    <a:pt x="28287" y="0"/>
                  </a:cubicBezTo>
                </a:path>
              </a:pathLst>
            </a:custGeom>
            <a:noFill/>
            <a:ln w="10850" cap="rnd" cmpd="sng">
              <a:solidFill>
                <a:srgbClr val="191919"/>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8"/>
            <p:cNvSpPr/>
            <p:nvPr/>
          </p:nvSpPr>
          <p:spPr>
            <a:xfrm>
              <a:off x="7307906" y="2568583"/>
              <a:ext cx="540526" cy="349453"/>
            </a:xfrm>
            <a:custGeom>
              <a:avLst/>
              <a:gdLst/>
              <a:ahLst/>
              <a:cxnLst/>
              <a:rect l="l" t="t" r="r" b="b"/>
              <a:pathLst>
                <a:path w="13679" h="8843" extrusionOk="0">
                  <a:moveTo>
                    <a:pt x="6246" y="1"/>
                  </a:moveTo>
                  <a:cubicBezTo>
                    <a:pt x="4140" y="1"/>
                    <a:pt x="1905" y="545"/>
                    <a:pt x="1" y="2217"/>
                  </a:cubicBezTo>
                  <a:cubicBezTo>
                    <a:pt x="1" y="2217"/>
                    <a:pt x="31" y="2217"/>
                    <a:pt x="31" y="2247"/>
                  </a:cubicBezTo>
                  <a:cubicBezTo>
                    <a:pt x="396" y="2855"/>
                    <a:pt x="2858" y="8843"/>
                    <a:pt x="7630" y="8843"/>
                  </a:cubicBezTo>
                  <a:cubicBezTo>
                    <a:pt x="8937" y="8843"/>
                    <a:pt x="11703" y="6958"/>
                    <a:pt x="11703" y="6958"/>
                  </a:cubicBezTo>
                  <a:cubicBezTo>
                    <a:pt x="12190" y="4892"/>
                    <a:pt x="13679" y="1913"/>
                    <a:pt x="13679" y="1913"/>
                  </a:cubicBezTo>
                  <a:cubicBezTo>
                    <a:pt x="13679" y="1913"/>
                    <a:pt x="10190" y="1"/>
                    <a:pt x="6246"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8"/>
            <p:cNvSpPr/>
            <p:nvPr/>
          </p:nvSpPr>
          <p:spPr>
            <a:xfrm>
              <a:off x="7110963" y="2359496"/>
              <a:ext cx="206624" cy="261882"/>
            </a:xfrm>
            <a:custGeom>
              <a:avLst/>
              <a:gdLst/>
              <a:ahLst/>
              <a:cxnLst/>
              <a:rect l="l" t="t" r="r" b="b"/>
              <a:pathLst>
                <a:path w="5229" h="6627" extrusionOk="0">
                  <a:moveTo>
                    <a:pt x="4772" y="2736"/>
                  </a:moveTo>
                  <a:cubicBezTo>
                    <a:pt x="5228" y="4407"/>
                    <a:pt x="5137" y="5897"/>
                    <a:pt x="3951" y="6231"/>
                  </a:cubicBezTo>
                  <a:cubicBezTo>
                    <a:pt x="2796" y="6626"/>
                    <a:pt x="881" y="5714"/>
                    <a:pt x="456" y="4043"/>
                  </a:cubicBezTo>
                  <a:cubicBezTo>
                    <a:pt x="0" y="2371"/>
                    <a:pt x="608" y="730"/>
                    <a:pt x="1824" y="395"/>
                  </a:cubicBezTo>
                  <a:cubicBezTo>
                    <a:pt x="2979" y="0"/>
                    <a:pt x="4316" y="1064"/>
                    <a:pt x="4772" y="2736"/>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8"/>
            <p:cNvSpPr/>
            <p:nvPr/>
          </p:nvSpPr>
          <p:spPr>
            <a:xfrm>
              <a:off x="7146961" y="2418338"/>
              <a:ext cx="114159" cy="147795"/>
            </a:xfrm>
            <a:custGeom>
              <a:avLst/>
              <a:gdLst/>
              <a:ahLst/>
              <a:cxnLst/>
              <a:rect l="l" t="t" r="r" b="b"/>
              <a:pathLst>
                <a:path w="2889" h="3740" fill="none" extrusionOk="0">
                  <a:moveTo>
                    <a:pt x="92" y="1611"/>
                  </a:moveTo>
                  <a:cubicBezTo>
                    <a:pt x="92" y="1611"/>
                    <a:pt x="1" y="0"/>
                    <a:pt x="913" y="0"/>
                  </a:cubicBezTo>
                  <a:cubicBezTo>
                    <a:pt x="1855" y="0"/>
                    <a:pt x="2888" y="2584"/>
                    <a:pt x="1855" y="3739"/>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8"/>
            <p:cNvSpPr/>
            <p:nvPr/>
          </p:nvSpPr>
          <p:spPr>
            <a:xfrm>
              <a:off x="7193826" y="2472398"/>
              <a:ext cx="36077" cy="46868"/>
            </a:xfrm>
            <a:custGeom>
              <a:avLst/>
              <a:gdLst/>
              <a:ahLst/>
              <a:cxnLst/>
              <a:rect l="l" t="t" r="r" b="b"/>
              <a:pathLst>
                <a:path w="913" h="1186" fill="none" extrusionOk="0">
                  <a:moveTo>
                    <a:pt x="0" y="1186"/>
                  </a:moveTo>
                  <a:lnTo>
                    <a:pt x="912" y="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8"/>
            <p:cNvSpPr/>
            <p:nvPr/>
          </p:nvSpPr>
          <p:spPr>
            <a:xfrm>
              <a:off x="7834008" y="2359496"/>
              <a:ext cx="205399" cy="261882"/>
            </a:xfrm>
            <a:custGeom>
              <a:avLst/>
              <a:gdLst/>
              <a:ahLst/>
              <a:cxnLst/>
              <a:rect l="l" t="t" r="r" b="b"/>
              <a:pathLst>
                <a:path w="5198" h="6627" extrusionOk="0">
                  <a:moveTo>
                    <a:pt x="456" y="2736"/>
                  </a:moveTo>
                  <a:cubicBezTo>
                    <a:pt x="0" y="4407"/>
                    <a:pt x="61" y="5897"/>
                    <a:pt x="1246" y="6231"/>
                  </a:cubicBezTo>
                  <a:cubicBezTo>
                    <a:pt x="2432" y="6626"/>
                    <a:pt x="4316" y="5714"/>
                    <a:pt x="4742" y="4043"/>
                  </a:cubicBezTo>
                  <a:cubicBezTo>
                    <a:pt x="5198" y="2371"/>
                    <a:pt x="4590" y="730"/>
                    <a:pt x="3374" y="395"/>
                  </a:cubicBezTo>
                  <a:cubicBezTo>
                    <a:pt x="2219" y="0"/>
                    <a:pt x="912" y="1064"/>
                    <a:pt x="456" y="2736"/>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8"/>
            <p:cNvSpPr/>
            <p:nvPr/>
          </p:nvSpPr>
          <p:spPr>
            <a:xfrm>
              <a:off x="7889250" y="2418338"/>
              <a:ext cx="114159" cy="147795"/>
            </a:xfrm>
            <a:custGeom>
              <a:avLst/>
              <a:gdLst/>
              <a:ahLst/>
              <a:cxnLst/>
              <a:rect l="l" t="t" r="r" b="b"/>
              <a:pathLst>
                <a:path w="2889" h="3740" fill="none" extrusionOk="0">
                  <a:moveTo>
                    <a:pt x="2797" y="1611"/>
                  </a:moveTo>
                  <a:cubicBezTo>
                    <a:pt x="2797" y="1611"/>
                    <a:pt x="2888" y="0"/>
                    <a:pt x="1976" y="0"/>
                  </a:cubicBezTo>
                  <a:cubicBezTo>
                    <a:pt x="1034" y="0"/>
                    <a:pt x="0" y="2584"/>
                    <a:pt x="1034" y="3739"/>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8"/>
            <p:cNvSpPr/>
            <p:nvPr/>
          </p:nvSpPr>
          <p:spPr>
            <a:xfrm>
              <a:off x="7920467" y="2472398"/>
              <a:ext cx="36077" cy="46868"/>
            </a:xfrm>
            <a:custGeom>
              <a:avLst/>
              <a:gdLst/>
              <a:ahLst/>
              <a:cxnLst/>
              <a:rect l="l" t="t" r="r" b="b"/>
              <a:pathLst>
                <a:path w="913" h="1186" fill="none" extrusionOk="0">
                  <a:moveTo>
                    <a:pt x="913" y="1186"/>
                  </a:moveTo>
                  <a:lnTo>
                    <a:pt x="1" y="0"/>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8"/>
            <p:cNvSpPr/>
            <p:nvPr/>
          </p:nvSpPr>
          <p:spPr>
            <a:xfrm>
              <a:off x="7211845" y="2437543"/>
              <a:ext cx="175407" cy="671481"/>
            </a:xfrm>
            <a:custGeom>
              <a:avLst/>
              <a:gdLst/>
              <a:ahLst/>
              <a:cxnLst/>
              <a:rect l="l" t="t" r="r" b="b"/>
              <a:pathLst>
                <a:path w="4439" h="16992" extrusionOk="0">
                  <a:moveTo>
                    <a:pt x="0" y="1"/>
                  </a:moveTo>
                  <a:lnTo>
                    <a:pt x="0" y="16992"/>
                  </a:lnTo>
                  <a:cubicBezTo>
                    <a:pt x="0" y="16992"/>
                    <a:pt x="4438" y="7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8"/>
            <p:cNvSpPr/>
            <p:nvPr/>
          </p:nvSpPr>
          <p:spPr>
            <a:xfrm>
              <a:off x="7758337" y="2437543"/>
              <a:ext cx="177778" cy="671481"/>
            </a:xfrm>
            <a:custGeom>
              <a:avLst/>
              <a:gdLst/>
              <a:ahLst/>
              <a:cxnLst/>
              <a:rect l="l" t="t" r="r" b="b"/>
              <a:pathLst>
                <a:path w="4499" h="16992" extrusionOk="0">
                  <a:moveTo>
                    <a:pt x="4499" y="1"/>
                  </a:moveTo>
                  <a:cubicBezTo>
                    <a:pt x="0" y="7630"/>
                    <a:pt x="4499" y="16992"/>
                    <a:pt x="4499" y="16992"/>
                  </a:cubicBezTo>
                  <a:lnTo>
                    <a:pt x="4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8"/>
            <p:cNvSpPr/>
            <p:nvPr/>
          </p:nvSpPr>
          <p:spPr>
            <a:xfrm>
              <a:off x="7207024" y="1977520"/>
              <a:ext cx="736323" cy="860059"/>
            </a:xfrm>
            <a:custGeom>
              <a:avLst/>
              <a:gdLst/>
              <a:ahLst/>
              <a:cxnLst/>
              <a:rect l="l" t="t" r="r" b="b"/>
              <a:pathLst>
                <a:path w="18634" h="21764" extrusionOk="0">
                  <a:moveTo>
                    <a:pt x="18633" y="9484"/>
                  </a:moveTo>
                  <a:cubicBezTo>
                    <a:pt x="18633" y="14742"/>
                    <a:pt x="14439" y="21763"/>
                    <a:pt x="9332" y="21763"/>
                  </a:cubicBezTo>
                  <a:cubicBezTo>
                    <a:pt x="4195" y="21763"/>
                    <a:pt x="1" y="14742"/>
                    <a:pt x="1" y="9484"/>
                  </a:cubicBezTo>
                  <a:cubicBezTo>
                    <a:pt x="1" y="4256"/>
                    <a:pt x="4195" y="0"/>
                    <a:pt x="9332" y="0"/>
                  </a:cubicBezTo>
                  <a:cubicBezTo>
                    <a:pt x="14439" y="0"/>
                    <a:pt x="18633" y="4256"/>
                    <a:pt x="18633" y="9484"/>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8"/>
            <p:cNvSpPr/>
            <p:nvPr/>
          </p:nvSpPr>
          <p:spPr>
            <a:xfrm>
              <a:off x="7579374" y="2442364"/>
              <a:ext cx="40" cy="52874"/>
            </a:xfrm>
            <a:custGeom>
              <a:avLst/>
              <a:gdLst/>
              <a:ahLst/>
              <a:cxnLst/>
              <a:rect l="l" t="t" r="r" b="b"/>
              <a:pathLst>
                <a:path w="1" h="1338" fill="none" extrusionOk="0">
                  <a:moveTo>
                    <a:pt x="0" y="0"/>
                  </a:moveTo>
                  <a:lnTo>
                    <a:pt x="0" y="1338"/>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8"/>
            <p:cNvSpPr/>
            <p:nvPr/>
          </p:nvSpPr>
          <p:spPr>
            <a:xfrm>
              <a:off x="7543336" y="2489193"/>
              <a:ext cx="114159" cy="64927"/>
            </a:xfrm>
            <a:custGeom>
              <a:avLst/>
              <a:gdLst/>
              <a:ahLst/>
              <a:cxnLst/>
              <a:rect l="l" t="t" r="r" b="b"/>
              <a:pathLst>
                <a:path w="2889" h="1643" fill="none" extrusionOk="0">
                  <a:moveTo>
                    <a:pt x="0" y="335"/>
                  </a:moveTo>
                  <a:cubicBezTo>
                    <a:pt x="0" y="335"/>
                    <a:pt x="760" y="1"/>
                    <a:pt x="1824" y="335"/>
                  </a:cubicBezTo>
                  <a:cubicBezTo>
                    <a:pt x="2888" y="669"/>
                    <a:pt x="912" y="1642"/>
                    <a:pt x="912" y="1642"/>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8"/>
            <p:cNvSpPr/>
            <p:nvPr/>
          </p:nvSpPr>
          <p:spPr>
            <a:xfrm>
              <a:off x="7384802" y="2347641"/>
              <a:ext cx="96456" cy="58051"/>
            </a:xfrm>
            <a:custGeom>
              <a:avLst/>
              <a:gdLst/>
              <a:ahLst/>
              <a:cxnLst/>
              <a:rect l="l" t="t" r="r" b="b"/>
              <a:pathLst>
                <a:path w="2441" h="1469" extrusionOk="0">
                  <a:moveTo>
                    <a:pt x="2013" y="1"/>
                  </a:moveTo>
                  <a:cubicBezTo>
                    <a:pt x="1972" y="1"/>
                    <a:pt x="1929" y="9"/>
                    <a:pt x="1885" y="26"/>
                  </a:cubicBezTo>
                  <a:lnTo>
                    <a:pt x="274" y="695"/>
                  </a:lnTo>
                  <a:cubicBezTo>
                    <a:pt x="0" y="786"/>
                    <a:pt x="0" y="1273"/>
                    <a:pt x="304" y="1364"/>
                  </a:cubicBezTo>
                  <a:cubicBezTo>
                    <a:pt x="500" y="1423"/>
                    <a:pt x="718" y="1469"/>
                    <a:pt x="943" y="1469"/>
                  </a:cubicBezTo>
                  <a:cubicBezTo>
                    <a:pt x="1416" y="1469"/>
                    <a:pt x="1919" y="1264"/>
                    <a:pt x="2310" y="543"/>
                  </a:cubicBezTo>
                  <a:cubicBezTo>
                    <a:pt x="2440" y="283"/>
                    <a:pt x="2259" y="1"/>
                    <a:pt x="20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8"/>
            <p:cNvSpPr/>
            <p:nvPr/>
          </p:nvSpPr>
          <p:spPr>
            <a:xfrm>
              <a:off x="7668085" y="2349577"/>
              <a:ext cx="97484" cy="58249"/>
            </a:xfrm>
            <a:custGeom>
              <a:avLst/>
              <a:gdLst/>
              <a:ahLst/>
              <a:cxnLst/>
              <a:rect l="l" t="t" r="r" b="b"/>
              <a:pathLst>
                <a:path w="2467" h="1474" extrusionOk="0">
                  <a:moveTo>
                    <a:pt x="400" y="0"/>
                  </a:moveTo>
                  <a:cubicBezTo>
                    <a:pt x="166" y="0"/>
                    <a:pt x="0" y="273"/>
                    <a:pt x="126" y="525"/>
                  </a:cubicBezTo>
                  <a:cubicBezTo>
                    <a:pt x="526" y="1262"/>
                    <a:pt x="1043" y="1473"/>
                    <a:pt x="1525" y="1473"/>
                  </a:cubicBezTo>
                  <a:cubicBezTo>
                    <a:pt x="1739" y="1473"/>
                    <a:pt x="1946" y="1432"/>
                    <a:pt x="2132" y="1376"/>
                  </a:cubicBezTo>
                  <a:cubicBezTo>
                    <a:pt x="2436" y="1254"/>
                    <a:pt x="2467" y="829"/>
                    <a:pt x="2163" y="677"/>
                  </a:cubicBezTo>
                  <a:lnTo>
                    <a:pt x="552" y="38"/>
                  </a:lnTo>
                  <a:cubicBezTo>
                    <a:pt x="499" y="12"/>
                    <a:pt x="448" y="0"/>
                    <a:pt x="4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8"/>
            <p:cNvSpPr/>
            <p:nvPr/>
          </p:nvSpPr>
          <p:spPr>
            <a:xfrm>
              <a:off x="7494100" y="2657379"/>
              <a:ext cx="163395" cy="22841"/>
            </a:xfrm>
            <a:custGeom>
              <a:avLst/>
              <a:gdLst/>
              <a:ahLst/>
              <a:cxnLst/>
              <a:rect l="l" t="t" r="r" b="b"/>
              <a:pathLst>
                <a:path w="4135" h="578" fill="none" extrusionOk="0">
                  <a:moveTo>
                    <a:pt x="91" y="517"/>
                  </a:moveTo>
                  <a:cubicBezTo>
                    <a:pt x="91" y="517"/>
                    <a:pt x="0" y="0"/>
                    <a:pt x="2006" y="0"/>
                  </a:cubicBezTo>
                  <a:cubicBezTo>
                    <a:pt x="4043" y="0"/>
                    <a:pt x="4134" y="578"/>
                    <a:pt x="4134" y="578"/>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8"/>
            <p:cNvSpPr/>
            <p:nvPr/>
          </p:nvSpPr>
          <p:spPr>
            <a:xfrm>
              <a:off x="7401596" y="2460384"/>
              <a:ext cx="81717" cy="43272"/>
            </a:xfrm>
            <a:custGeom>
              <a:avLst/>
              <a:gdLst/>
              <a:ahLst/>
              <a:cxnLst/>
              <a:rect l="l" t="t" r="r" b="b"/>
              <a:pathLst>
                <a:path w="2068" h="1095" fill="none" extrusionOk="0">
                  <a:moveTo>
                    <a:pt x="1" y="0"/>
                  </a:moveTo>
                  <a:cubicBezTo>
                    <a:pt x="1" y="0"/>
                    <a:pt x="1065" y="1094"/>
                    <a:pt x="2068" y="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8"/>
            <p:cNvSpPr/>
            <p:nvPr/>
          </p:nvSpPr>
          <p:spPr>
            <a:xfrm>
              <a:off x="7659826" y="2460384"/>
              <a:ext cx="81717" cy="43272"/>
            </a:xfrm>
            <a:custGeom>
              <a:avLst/>
              <a:gdLst/>
              <a:ahLst/>
              <a:cxnLst/>
              <a:rect l="l" t="t" r="r" b="b"/>
              <a:pathLst>
                <a:path w="2068" h="1095" fill="none" extrusionOk="0">
                  <a:moveTo>
                    <a:pt x="1" y="0"/>
                  </a:moveTo>
                  <a:cubicBezTo>
                    <a:pt x="1" y="0"/>
                    <a:pt x="1065" y="1094"/>
                    <a:pt x="2068" y="0"/>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8"/>
            <p:cNvSpPr/>
            <p:nvPr/>
          </p:nvSpPr>
          <p:spPr>
            <a:xfrm>
              <a:off x="7087807" y="1974398"/>
              <a:ext cx="926034" cy="463185"/>
            </a:xfrm>
            <a:custGeom>
              <a:avLst/>
              <a:gdLst/>
              <a:ahLst/>
              <a:cxnLst/>
              <a:rect l="l" t="t" r="r" b="b"/>
              <a:pathLst>
                <a:path w="23435" h="11721" extrusionOk="0">
                  <a:moveTo>
                    <a:pt x="10498" y="0"/>
                  </a:moveTo>
                  <a:cubicBezTo>
                    <a:pt x="0" y="0"/>
                    <a:pt x="3170" y="11721"/>
                    <a:pt x="3170" y="11721"/>
                  </a:cubicBezTo>
                  <a:cubicBezTo>
                    <a:pt x="8884" y="11721"/>
                    <a:pt x="12440" y="2268"/>
                    <a:pt x="12440" y="2268"/>
                  </a:cubicBezTo>
                  <a:cubicBezTo>
                    <a:pt x="14082" y="10110"/>
                    <a:pt x="21468" y="11721"/>
                    <a:pt x="21468" y="11721"/>
                  </a:cubicBezTo>
                  <a:cubicBezTo>
                    <a:pt x="23434" y="1146"/>
                    <a:pt x="16623" y="30"/>
                    <a:pt x="13659" y="30"/>
                  </a:cubicBezTo>
                  <a:cubicBezTo>
                    <a:pt x="12867" y="30"/>
                    <a:pt x="12349" y="110"/>
                    <a:pt x="12349" y="110"/>
                  </a:cubicBezTo>
                  <a:cubicBezTo>
                    <a:pt x="11689" y="35"/>
                    <a:pt x="11073" y="0"/>
                    <a:pt x="1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8"/>
            <p:cNvSpPr/>
            <p:nvPr/>
          </p:nvSpPr>
          <p:spPr>
            <a:xfrm>
              <a:off x="7414833" y="1671220"/>
              <a:ext cx="326710" cy="356764"/>
            </a:xfrm>
            <a:custGeom>
              <a:avLst/>
              <a:gdLst/>
              <a:ahLst/>
              <a:cxnLst/>
              <a:rect l="l" t="t" r="r" b="b"/>
              <a:pathLst>
                <a:path w="8268" h="9028" extrusionOk="0">
                  <a:moveTo>
                    <a:pt x="4134" y="0"/>
                  </a:moveTo>
                  <a:cubicBezTo>
                    <a:pt x="1854" y="0"/>
                    <a:pt x="0" y="1399"/>
                    <a:pt x="0" y="3192"/>
                  </a:cubicBezTo>
                  <a:cubicBezTo>
                    <a:pt x="0" y="4924"/>
                    <a:pt x="1854" y="9028"/>
                    <a:pt x="4134" y="9028"/>
                  </a:cubicBezTo>
                  <a:cubicBezTo>
                    <a:pt x="6414" y="9028"/>
                    <a:pt x="8268" y="4955"/>
                    <a:pt x="8268" y="3192"/>
                  </a:cubicBezTo>
                  <a:cubicBezTo>
                    <a:pt x="8268" y="1399"/>
                    <a:pt x="6414" y="0"/>
                    <a:pt x="4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5" name="Google Shape;1745;p68"/>
            <p:cNvGrpSpPr/>
            <p:nvPr/>
          </p:nvGrpSpPr>
          <p:grpSpPr>
            <a:xfrm>
              <a:off x="6652842" y="376670"/>
              <a:ext cx="1819849" cy="1230771"/>
              <a:chOff x="6652842" y="376670"/>
              <a:chExt cx="1819849" cy="1230771"/>
            </a:xfrm>
          </p:grpSpPr>
          <p:sp>
            <p:nvSpPr>
              <p:cNvPr id="1746" name="Google Shape;1746;p68"/>
              <p:cNvSpPr/>
              <p:nvPr/>
            </p:nvSpPr>
            <p:spPr>
              <a:xfrm>
                <a:off x="6945721" y="452521"/>
                <a:ext cx="1123916" cy="1154920"/>
              </a:xfrm>
              <a:custGeom>
                <a:avLst/>
                <a:gdLst/>
                <a:ahLst/>
                <a:cxnLst/>
                <a:rect l="l" t="t" r="r" b="b"/>
                <a:pathLst>
                  <a:path w="67716" h="69584" fill="none" extrusionOk="0">
                    <a:moveTo>
                      <a:pt x="30723" y="41930"/>
                    </a:moveTo>
                    <a:cubicBezTo>
                      <a:pt x="33024" y="19514"/>
                      <a:pt x="51437" y="11042"/>
                      <a:pt x="57575" y="18680"/>
                    </a:cubicBezTo>
                    <a:cubicBezTo>
                      <a:pt x="67716" y="31356"/>
                      <a:pt x="55807" y="57141"/>
                      <a:pt x="42731" y="59276"/>
                    </a:cubicBezTo>
                    <a:cubicBezTo>
                      <a:pt x="27921" y="61711"/>
                      <a:pt x="6906" y="40930"/>
                      <a:pt x="11943" y="23784"/>
                    </a:cubicBezTo>
                    <a:cubicBezTo>
                      <a:pt x="16079" y="9774"/>
                      <a:pt x="37294" y="0"/>
                      <a:pt x="48602" y="7372"/>
                    </a:cubicBezTo>
                    <a:cubicBezTo>
                      <a:pt x="57508" y="13210"/>
                      <a:pt x="59143" y="29055"/>
                      <a:pt x="52605" y="39762"/>
                    </a:cubicBezTo>
                    <a:cubicBezTo>
                      <a:pt x="48635" y="46233"/>
                      <a:pt x="32057" y="55974"/>
                      <a:pt x="23050" y="55740"/>
                    </a:cubicBezTo>
                    <a:cubicBezTo>
                      <a:pt x="6005" y="55273"/>
                      <a:pt x="2169" y="28688"/>
                      <a:pt x="7239" y="19881"/>
                    </a:cubicBezTo>
                    <a:cubicBezTo>
                      <a:pt x="13010" y="10041"/>
                      <a:pt x="44232" y="12543"/>
                      <a:pt x="48569" y="24351"/>
                    </a:cubicBezTo>
                    <a:cubicBezTo>
                      <a:pt x="51271" y="31690"/>
                      <a:pt x="43799" y="43365"/>
                      <a:pt x="33458" y="47735"/>
                    </a:cubicBezTo>
                    <a:cubicBezTo>
                      <a:pt x="28121" y="49970"/>
                      <a:pt x="18047" y="52405"/>
                      <a:pt x="13610" y="47735"/>
                    </a:cubicBezTo>
                    <a:cubicBezTo>
                      <a:pt x="6105" y="39762"/>
                      <a:pt x="15445" y="11842"/>
                      <a:pt x="29755" y="10408"/>
                    </a:cubicBezTo>
                    <a:cubicBezTo>
                      <a:pt x="41197" y="9274"/>
                      <a:pt x="54973" y="25118"/>
                      <a:pt x="51971" y="32624"/>
                    </a:cubicBezTo>
                    <a:cubicBezTo>
                      <a:pt x="49269" y="39462"/>
                      <a:pt x="32424" y="41230"/>
                      <a:pt x="26553" y="34125"/>
                    </a:cubicBezTo>
                    <a:cubicBezTo>
                      <a:pt x="23618" y="30622"/>
                      <a:pt x="22283" y="25419"/>
                      <a:pt x="25252" y="22883"/>
                    </a:cubicBezTo>
                    <a:cubicBezTo>
                      <a:pt x="29555" y="19214"/>
                      <a:pt x="34459" y="21082"/>
                      <a:pt x="36293" y="22850"/>
                    </a:cubicBezTo>
                    <a:cubicBezTo>
                      <a:pt x="45700" y="31923"/>
                      <a:pt x="3670" y="69584"/>
                      <a:pt x="1" y="32190"/>
                    </a:cubicBezTo>
                  </a:path>
                </a:pathLst>
              </a:custGeom>
              <a:noFill/>
              <a:ln w="9525"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8"/>
              <p:cNvSpPr/>
              <p:nvPr/>
            </p:nvSpPr>
            <p:spPr>
              <a:xfrm>
                <a:off x="7168294" y="376670"/>
                <a:ext cx="1304398" cy="1032564"/>
              </a:xfrm>
              <a:custGeom>
                <a:avLst/>
                <a:gdLst/>
                <a:ahLst/>
                <a:cxnLst/>
                <a:rect l="l" t="t" r="r" b="b"/>
                <a:pathLst>
                  <a:path w="78590" h="62212" fill="none" extrusionOk="0">
                    <a:moveTo>
                      <a:pt x="39629" y="28688"/>
                    </a:moveTo>
                    <a:cubicBezTo>
                      <a:pt x="20482" y="41130"/>
                      <a:pt x="2102" y="32424"/>
                      <a:pt x="4270" y="22950"/>
                    </a:cubicBezTo>
                    <a:cubicBezTo>
                      <a:pt x="7806" y="7239"/>
                      <a:pt x="35692" y="0"/>
                      <a:pt x="45700" y="8640"/>
                    </a:cubicBezTo>
                    <a:cubicBezTo>
                      <a:pt x="57008" y="18347"/>
                      <a:pt x="54005" y="47468"/>
                      <a:pt x="37294" y="54439"/>
                    </a:cubicBezTo>
                    <a:cubicBezTo>
                      <a:pt x="23650" y="60144"/>
                      <a:pt x="2435" y="50170"/>
                      <a:pt x="1034" y="36860"/>
                    </a:cubicBezTo>
                    <a:cubicBezTo>
                      <a:pt x="0" y="26419"/>
                      <a:pt x="11442" y="15178"/>
                      <a:pt x="24051" y="13410"/>
                    </a:cubicBezTo>
                    <a:cubicBezTo>
                      <a:pt x="31656" y="12309"/>
                      <a:pt x="49903" y="18814"/>
                      <a:pt x="55406" y="25786"/>
                    </a:cubicBezTo>
                    <a:cubicBezTo>
                      <a:pt x="65881" y="39028"/>
                      <a:pt x="47367" y="58776"/>
                      <a:pt x="37193" y="60377"/>
                    </a:cubicBezTo>
                    <a:cubicBezTo>
                      <a:pt x="25819" y="62212"/>
                      <a:pt x="7939" y="36860"/>
                      <a:pt x="14477" y="26119"/>
                    </a:cubicBezTo>
                    <a:cubicBezTo>
                      <a:pt x="18547" y="19448"/>
                      <a:pt x="32490" y="17747"/>
                      <a:pt x="42497" y="22850"/>
                    </a:cubicBezTo>
                    <a:cubicBezTo>
                      <a:pt x="47634" y="25485"/>
                      <a:pt x="55974" y="31656"/>
                      <a:pt x="55073" y="37961"/>
                    </a:cubicBezTo>
                    <a:cubicBezTo>
                      <a:pt x="53572" y="48669"/>
                      <a:pt x="25652" y="59176"/>
                      <a:pt x="15445" y="49202"/>
                    </a:cubicBezTo>
                    <a:cubicBezTo>
                      <a:pt x="7272" y="41263"/>
                      <a:pt x="11008" y="20749"/>
                      <a:pt x="18814" y="18280"/>
                    </a:cubicBezTo>
                    <a:cubicBezTo>
                      <a:pt x="25885" y="16079"/>
                      <a:pt x="37994" y="27754"/>
                      <a:pt x="36159" y="36693"/>
                    </a:cubicBezTo>
                    <a:cubicBezTo>
                      <a:pt x="35225" y="41130"/>
                      <a:pt x="31990" y="45466"/>
                      <a:pt x="28120" y="44799"/>
                    </a:cubicBezTo>
                    <a:cubicBezTo>
                      <a:pt x="22516" y="43832"/>
                      <a:pt x="20848" y="38928"/>
                      <a:pt x="21049" y="36427"/>
                    </a:cubicBezTo>
                    <a:cubicBezTo>
                      <a:pt x="22283" y="23517"/>
                      <a:pt x="78590" y="31790"/>
                      <a:pt x="51504" y="58142"/>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8"/>
              <p:cNvSpPr/>
              <p:nvPr/>
            </p:nvSpPr>
            <p:spPr>
              <a:xfrm>
                <a:off x="6808974" y="459724"/>
                <a:ext cx="1306057" cy="1039750"/>
              </a:xfrm>
              <a:custGeom>
                <a:avLst/>
                <a:gdLst/>
                <a:ahLst/>
                <a:cxnLst/>
                <a:rect l="l" t="t" r="r" b="b"/>
                <a:pathLst>
                  <a:path w="78690" h="62645" fill="none" extrusionOk="0">
                    <a:moveTo>
                      <a:pt x="39095" y="34124"/>
                    </a:moveTo>
                    <a:cubicBezTo>
                      <a:pt x="57775" y="21015"/>
                      <a:pt x="76455" y="29021"/>
                      <a:pt x="74620" y="38594"/>
                    </a:cubicBezTo>
                    <a:cubicBezTo>
                      <a:pt x="71618" y="54439"/>
                      <a:pt x="44032" y="62645"/>
                      <a:pt x="33691" y="54372"/>
                    </a:cubicBezTo>
                    <a:cubicBezTo>
                      <a:pt x="22083" y="45099"/>
                      <a:pt x="24018" y="15911"/>
                      <a:pt x="40463" y="8306"/>
                    </a:cubicBezTo>
                    <a:cubicBezTo>
                      <a:pt x="53872" y="2102"/>
                      <a:pt x="75488" y="11308"/>
                      <a:pt x="77289" y="24518"/>
                    </a:cubicBezTo>
                    <a:cubicBezTo>
                      <a:pt x="78690" y="34958"/>
                      <a:pt x="67682" y="46600"/>
                      <a:pt x="55140" y="48802"/>
                    </a:cubicBezTo>
                    <a:cubicBezTo>
                      <a:pt x="47568" y="50136"/>
                      <a:pt x="29121" y="44332"/>
                      <a:pt x="23350" y="37527"/>
                    </a:cubicBezTo>
                    <a:cubicBezTo>
                      <a:pt x="12443" y="24651"/>
                      <a:pt x="30189" y="4270"/>
                      <a:pt x="40296" y="2268"/>
                    </a:cubicBezTo>
                    <a:cubicBezTo>
                      <a:pt x="51571" y="0"/>
                      <a:pt x="70384" y="24684"/>
                      <a:pt x="64246" y="35659"/>
                    </a:cubicBezTo>
                    <a:cubicBezTo>
                      <a:pt x="60410" y="42497"/>
                      <a:pt x="46567" y="44699"/>
                      <a:pt x="36393" y="39929"/>
                    </a:cubicBezTo>
                    <a:cubicBezTo>
                      <a:pt x="31156" y="37460"/>
                      <a:pt x="22617" y="31623"/>
                      <a:pt x="23284" y="25285"/>
                    </a:cubicBezTo>
                    <a:cubicBezTo>
                      <a:pt x="24385" y="14510"/>
                      <a:pt x="51904" y="2969"/>
                      <a:pt x="62512" y="12609"/>
                    </a:cubicBezTo>
                    <a:cubicBezTo>
                      <a:pt x="70918" y="20281"/>
                      <a:pt x="67982" y="40863"/>
                      <a:pt x="60243" y="43631"/>
                    </a:cubicBezTo>
                    <a:cubicBezTo>
                      <a:pt x="53238" y="46133"/>
                      <a:pt x="40730" y="34858"/>
                      <a:pt x="42297" y="25852"/>
                    </a:cubicBezTo>
                    <a:cubicBezTo>
                      <a:pt x="43031" y="21415"/>
                      <a:pt x="46167" y="16979"/>
                      <a:pt x="50036" y="17479"/>
                    </a:cubicBezTo>
                    <a:cubicBezTo>
                      <a:pt x="55674" y="18246"/>
                      <a:pt x="57508" y="23083"/>
                      <a:pt x="57375" y="25618"/>
                    </a:cubicBezTo>
                    <a:cubicBezTo>
                      <a:pt x="56641" y="38528"/>
                      <a:pt x="0" y="32323"/>
                      <a:pt x="26186" y="4970"/>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8"/>
              <p:cNvSpPr/>
              <p:nvPr/>
            </p:nvSpPr>
            <p:spPr>
              <a:xfrm>
                <a:off x="7142269" y="682280"/>
                <a:ext cx="918506" cy="786190"/>
              </a:xfrm>
              <a:custGeom>
                <a:avLst/>
                <a:gdLst/>
                <a:ahLst/>
                <a:cxnLst/>
                <a:rect l="l" t="t" r="r" b="b"/>
                <a:pathLst>
                  <a:path w="55340" h="47368" fill="none" extrusionOk="0">
                    <a:moveTo>
                      <a:pt x="31123" y="24351"/>
                    </a:moveTo>
                    <a:cubicBezTo>
                      <a:pt x="14678" y="26086"/>
                      <a:pt x="5604" y="14444"/>
                      <a:pt x="10108" y="9007"/>
                    </a:cubicBezTo>
                    <a:cubicBezTo>
                      <a:pt x="17580" y="1"/>
                      <a:pt x="38028" y="4437"/>
                      <a:pt x="41630" y="13344"/>
                    </a:cubicBezTo>
                    <a:cubicBezTo>
                      <a:pt x="45733" y="23351"/>
                      <a:pt x="34258" y="41197"/>
                      <a:pt x="21182" y="40229"/>
                    </a:cubicBezTo>
                    <a:cubicBezTo>
                      <a:pt x="10441" y="39429"/>
                      <a:pt x="0" y="26019"/>
                      <a:pt x="3503" y="17013"/>
                    </a:cubicBezTo>
                    <a:cubicBezTo>
                      <a:pt x="6238" y="9874"/>
                      <a:pt x="17313" y="6372"/>
                      <a:pt x="26086" y="9374"/>
                    </a:cubicBezTo>
                    <a:cubicBezTo>
                      <a:pt x="31356" y="11175"/>
                      <a:pt x="41063" y="21349"/>
                      <a:pt x="42297" y="27687"/>
                    </a:cubicBezTo>
                    <a:cubicBezTo>
                      <a:pt x="44732" y="39662"/>
                      <a:pt x="26253" y="46401"/>
                      <a:pt x="19147" y="44099"/>
                    </a:cubicBezTo>
                    <a:cubicBezTo>
                      <a:pt x="11208" y="41564"/>
                      <a:pt x="7939" y="19281"/>
                      <a:pt x="15712" y="14444"/>
                    </a:cubicBezTo>
                    <a:cubicBezTo>
                      <a:pt x="20548" y="11442"/>
                      <a:pt x="30089" y="14911"/>
                      <a:pt x="34892" y="21549"/>
                    </a:cubicBezTo>
                    <a:cubicBezTo>
                      <a:pt x="37327" y="24952"/>
                      <a:pt x="40730" y="31657"/>
                      <a:pt x="38094" y="35426"/>
                    </a:cubicBezTo>
                    <a:cubicBezTo>
                      <a:pt x="33591" y="41831"/>
                      <a:pt x="12076" y="39496"/>
                      <a:pt x="8740" y="29722"/>
                    </a:cubicBezTo>
                    <a:cubicBezTo>
                      <a:pt x="6071" y="21883"/>
                      <a:pt x="15211" y="9808"/>
                      <a:pt x="21082" y="10808"/>
                    </a:cubicBezTo>
                    <a:cubicBezTo>
                      <a:pt x="26419" y="11709"/>
                      <a:pt x="30389" y="23251"/>
                      <a:pt x="26253" y="28421"/>
                    </a:cubicBezTo>
                    <a:cubicBezTo>
                      <a:pt x="24218" y="31023"/>
                      <a:pt x="20649" y="32724"/>
                      <a:pt x="18380" y="31023"/>
                    </a:cubicBezTo>
                    <a:cubicBezTo>
                      <a:pt x="15078" y="28554"/>
                      <a:pt x="15578" y="24852"/>
                      <a:pt x="16579" y="23284"/>
                    </a:cubicBezTo>
                    <a:cubicBezTo>
                      <a:pt x="21583" y="15345"/>
                      <a:pt x="55340" y="39195"/>
                      <a:pt x="29121" y="47368"/>
                    </a:cubicBezTo>
                  </a:path>
                </a:pathLst>
              </a:custGeom>
              <a:noFill/>
              <a:ln w="9525"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8"/>
              <p:cNvSpPr/>
              <p:nvPr/>
            </p:nvSpPr>
            <p:spPr>
              <a:xfrm>
                <a:off x="6652842" y="392172"/>
                <a:ext cx="1305510" cy="1039203"/>
              </a:xfrm>
              <a:custGeom>
                <a:avLst/>
                <a:gdLst/>
                <a:ahLst/>
                <a:cxnLst/>
                <a:rect l="l" t="t" r="r" b="b"/>
                <a:pathLst>
                  <a:path w="78657" h="62612" fill="none" extrusionOk="0">
                    <a:moveTo>
                      <a:pt x="39062" y="34092"/>
                    </a:moveTo>
                    <a:cubicBezTo>
                      <a:pt x="57742" y="21016"/>
                      <a:pt x="76422" y="29021"/>
                      <a:pt x="74587" y="38561"/>
                    </a:cubicBezTo>
                    <a:cubicBezTo>
                      <a:pt x="71585" y="54406"/>
                      <a:pt x="44032" y="62612"/>
                      <a:pt x="33691" y="54373"/>
                    </a:cubicBezTo>
                    <a:cubicBezTo>
                      <a:pt x="22050" y="45066"/>
                      <a:pt x="24018" y="15879"/>
                      <a:pt x="40430" y="8306"/>
                    </a:cubicBezTo>
                    <a:cubicBezTo>
                      <a:pt x="53873" y="2069"/>
                      <a:pt x="75455" y="11309"/>
                      <a:pt x="77256" y="24518"/>
                    </a:cubicBezTo>
                    <a:cubicBezTo>
                      <a:pt x="78657" y="34925"/>
                      <a:pt x="67649" y="46567"/>
                      <a:pt x="55107" y="48769"/>
                    </a:cubicBezTo>
                    <a:cubicBezTo>
                      <a:pt x="47568" y="50103"/>
                      <a:pt x="29088" y="44332"/>
                      <a:pt x="23351" y="37527"/>
                    </a:cubicBezTo>
                    <a:cubicBezTo>
                      <a:pt x="12410" y="24651"/>
                      <a:pt x="30189" y="4237"/>
                      <a:pt x="40263" y="2235"/>
                    </a:cubicBezTo>
                    <a:cubicBezTo>
                      <a:pt x="51571" y="0"/>
                      <a:pt x="70384" y="24685"/>
                      <a:pt x="64247" y="35659"/>
                    </a:cubicBezTo>
                    <a:cubicBezTo>
                      <a:pt x="60411" y="42498"/>
                      <a:pt x="46567" y="44699"/>
                      <a:pt x="36393" y="39896"/>
                    </a:cubicBezTo>
                    <a:cubicBezTo>
                      <a:pt x="31123" y="37427"/>
                      <a:pt x="22584" y="31590"/>
                      <a:pt x="23251" y="25252"/>
                    </a:cubicBezTo>
                    <a:cubicBezTo>
                      <a:pt x="24385" y="14511"/>
                      <a:pt x="51904" y="2969"/>
                      <a:pt x="62479" y="12576"/>
                    </a:cubicBezTo>
                    <a:cubicBezTo>
                      <a:pt x="70918" y="20248"/>
                      <a:pt x="67949" y="40863"/>
                      <a:pt x="60244" y="43598"/>
                    </a:cubicBezTo>
                    <a:cubicBezTo>
                      <a:pt x="53239" y="46100"/>
                      <a:pt x="40730" y="34859"/>
                      <a:pt x="42264" y="25852"/>
                    </a:cubicBezTo>
                    <a:cubicBezTo>
                      <a:pt x="43031" y="21382"/>
                      <a:pt x="46134" y="16979"/>
                      <a:pt x="50036" y="17480"/>
                    </a:cubicBezTo>
                    <a:cubicBezTo>
                      <a:pt x="55640" y="18214"/>
                      <a:pt x="57475" y="23050"/>
                      <a:pt x="57375" y="25585"/>
                    </a:cubicBezTo>
                    <a:cubicBezTo>
                      <a:pt x="56608" y="38528"/>
                      <a:pt x="1" y="32324"/>
                      <a:pt x="26186" y="49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1" name="Google Shape;1751;p68"/>
            <p:cNvSpPr/>
            <p:nvPr/>
          </p:nvSpPr>
          <p:spPr>
            <a:xfrm>
              <a:off x="8293853" y="1084681"/>
              <a:ext cx="527087" cy="788414"/>
            </a:xfrm>
            <a:custGeom>
              <a:avLst/>
              <a:gdLst/>
              <a:ahLst/>
              <a:cxnLst/>
              <a:rect l="l" t="t" r="r" b="b"/>
              <a:pathLst>
                <a:path w="31757" h="47502" extrusionOk="0">
                  <a:moveTo>
                    <a:pt x="13610" y="1"/>
                  </a:moveTo>
                  <a:lnTo>
                    <a:pt x="0" y="25986"/>
                  </a:lnTo>
                  <a:lnTo>
                    <a:pt x="10108" y="29221"/>
                  </a:lnTo>
                  <a:lnTo>
                    <a:pt x="2169" y="47501"/>
                  </a:lnTo>
                  <a:lnTo>
                    <a:pt x="24351" y="25352"/>
                  </a:lnTo>
                  <a:lnTo>
                    <a:pt x="12609" y="21883"/>
                  </a:lnTo>
                  <a:lnTo>
                    <a:pt x="31756" y="5671"/>
                  </a:lnTo>
                  <a:lnTo>
                    <a:pt x="136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8"/>
            <p:cNvSpPr/>
            <p:nvPr/>
          </p:nvSpPr>
          <p:spPr>
            <a:xfrm>
              <a:off x="8308243" y="1857577"/>
              <a:ext cx="377045" cy="307286"/>
            </a:xfrm>
            <a:custGeom>
              <a:avLst/>
              <a:gdLst/>
              <a:ahLst/>
              <a:cxnLst/>
              <a:rect l="l" t="t" r="r" b="b"/>
              <a:pathLst>
                <a:path w="22717" h="18514" extrusionOk="0">
                  <a:moveTo>
                    <a:pt x="18214" y="0"/>
                  </a:moveTo>
                  <a:lnTo>
                    <a:pt x="5705" y="8773"/>
                  </a:lnTo>
                  <a:lnTo>
                    <a:pt x="8206" y="12042"/>
                  </a:lnTo>
                  <a:lnTo>
                    <a:pt x="1" y="18513"/>
                  </a:lnTo>
                  <a:lnTo>
                    <a:pt x="14244" y="12976"/>
                  </a:lnTo>
                  <a:lnTo>
                    <a:pt x="11309" y="9307"/>
                  </a:lnTo>
                  <a:lnTo>
                    <a:pt x="22717" y="5804"/>
                  </a:lnTo>
                  <a:lnTo>
                    <a:pt x="182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8"/>
            <p:cNvSpPr/>
            <p:nvPr/>
          </p:nvSpPr>
          <p:spPr>
            <a:xfrm>
              <a:off x="6121340" y="1424614"/>
              <a:ext cx="564747" cy="753527"/>
            </a:xfrm>
            <a:custGeom>
              <a:avLst/>
              <a:gdLst/>
              <a:ahLst/>
              <a:cxnLst/>
              <a:rect l="l" t="t" r="r" b="b"/>
              <a:pathLst>
                <a:path w="34026" h="45400" extrusionOk="0">
                  <a:moveTo>
                    <a:pt x="17213" y="1"/>
                  </a:moveTo>
                  <a:lnTo>
                    <a:pt x="1" y="7706"/>
                  </a:lnTo>
                  <a:lnTo>
                    <a:pt x="20716" y="21416"/>
                  </a:lnTo>
                  <a:lnTo>
                    <a:pt x="9641" y="26220"/>
                  </a:lnTo>
                  <a:lnTo>
                    <a:pt x="34025" y="45400"/>
                  </a:lnTo>
                  <a:lnTo>
                    <a:pt x="24018" y="28354"/>
                  </a:lnTo>
                  <a:lnTo>
                    <a:pt x="33658" y="23951"/>
                  </a:lnTo>
                  <a:lnTo>
                    <a:pt x="17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4" name="Google Shape;1754;p68"/>
          <p:cNvGrpSpPr/>
          <p:nvPr/>
        </p:nvGrpSpPr>
        <p:grpSpPr>
          <a:xfrm>
            <a:off x="344331" y="96499"/>
            <a:ext cx="6753273" cy="1457266"/>
            <a:chOff x="137500" y="146734"/>
            <a:chExt cx="5775484" cy="1457266"/>
          </a:xfrm>
        </p:grpSpPr>
        <p:grpSp>
          <p:nvGrpSpPr>
            <p:cNvPr id="1755" name="Google Shape;1755;p68"/>
            <p:cNvGrpSpPr/>
            <p:nvPr/>
          </p:nvGrpSpPr>
          <p:grpSpPr>
            <a:xfrm>
              <a:off x="137500" y="146734"/>
              <a:ext cx="5775484" cy="1421391"/>
              <a:chOff x="424275" y="1316034"/>
              <a:chExt cx="5775484" cy="1421391"/>
            </a:xfrm>
          </p:grpSpPr>
          <p:sp>
            <p:nvSpPr>
              <p:cNvPr id="1756" name="Google Shape;1756;p68"/>
              <p:cNvSpPr/>
              <p:nvPr/>
            </p:nvSpPr>
            <p:spPr>
              <a:xfrm>
                <a:off x="424275" y="1554275"/>
                <a:ext cx="1718150" cy="1183150"/>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8"/>
              <p:cNvSpPr/>
              <p:nvPr/>
            </p:nvSpPr>
            <p:spPr>
              <a:xfrm rot="1164800">
                <a:off x="5364145" y="1430493"/>
                <a:ext cx="774395" cy="500829"/>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8"/>
              <p:cNvSpPr/>
              <p:nvPr/>
            </p:nvSpPr>
            <p:spPr>
              <a:xfrm>
                <a:off x="2145450" y="1550475"/>
                <a:ext cx="1721925" cy="896675"/>
              </a:xfrm>
              <a:custGeom>
                <a:avLst/>
                <a:gdLst/>
                <a:ahLst/>
                <a:cxnLst/>
                <a:rect l="l" t="t" r="r" b="b"/>
                <a:pathLst>
                  <a:path w="68877" h="35867" fill="none" extrusionOk="0">
                    <a:moveTo>
                      <a:pt x="0" y="35016"/>
                    </a:moveTo>
                    <a:cubicBezTo>
                      <a:pt x="7538" y="32949"/>
                      <a:pt x="10912" y="22402"/>
                      <a:pt x="13982" y="16535"/>
                    </a:cubicBezTo>
                    <a:cubicBezTo>
                      <a:pt x="22736" y="0"/>
                      <a:pt x="37691" y="0"/>
                      <a:pt x="43010" y="4955"/>
                    </a:cubicBezTo>
                    <a:cubicBezTo>
                      <a:pt x="50457" y="11854"/>
                      <a:pt x="48299" y="23952"/>
                      <a:pt x="42767" y="28937"/>
                    </a:cubicBezTo>
                    <a:cubicBezTo>
                      <a:pt x="35107" y="35867"/>
                      <a:pt x="23071" y="29180"/>
                      <a:pt x="28876" y="18329"/>
                    </a:cubicBezTo>
                    <a:cubicBezTo>
                      <a:pt x="34408" y="7842"/>
                      <a:pt x="53497" y="4711"/>
                      <a:pt x="68877" y="10912"/>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8"/>
              <p:cNvSpPr/>
              <p:nvPr/>
            </p:nvSpPr>
            <p:spPr>
              <a:xfrm>
                <a:off x="3866600" y="1413675"/>
                <a:ext cx="1573750" cy="6983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68"/>
            <p:cNvGrpSpPr/>
            <p:nvPr/>
          </p:nvGrpSpPr>
          <p:grpSpPr>
            <a:xfrm>
              <a:off x="137500" y="182609"/>
              <a:ext cx="5775484" cy="1421391"/>
              <a:chOff x="424275" y="1316034"/>
              <a:chExt cx="5775484" cy="1421391"/>
            </a:xfrm>
          </p:grpSpPr>
          <p:sp>
            <p:nvSpPr>
              <p:cNvPr id="1761" name="Google Shape;1761;p68"/>
              <p:cNvSpPr/>
              <p:nvPr/>
            </p:nvSpPr>
            <p:spPr>
              <a:xfrm>
                <a:off x="424275" y="1554275"/>
                <a:ext cx="1718150" cy="1183150"/>
              </a:xfrm>
              <a:custGeom>
                <a:avLst/>
                <a:gdLst/>
                <a:ahLst/>
                <a:cxnLst/>
                <a:rect l="l" t="t" r="r" b="b"/>
                <a:pathLst>
                  <a:path w="68726" h="47326" fill="none" extrusionOk="0">
                    <a:moveTo>
                      <a:pt x="1" y="47326"/>
                    </a:moveTo>
                    <a:cubicBezTo>
                      <a:pt x="15989" y="40791"/>
                      <a:pt x="19302" y="13952"/>
                      <a:pt x="13618" y="14590"/>
                    </a:cubicBezTo>
                    <a:cubicBezTo>
                      <a:pt x="10123" y="14985"/>
                      <a:pt x="11369" y="22736"/>
                      <a:pt x="16384" y="25988"/>
                    </a:cubicBezTo>
                    <a:cubicBezTo>
                      <a:pt x="20336" y="28542"/>
                      <a:pt x="26597" y="29727"/>
                      <a:pt x="32008" y="26596"/>
                    </a:cubicBezTo>
                    <a:cubicBezTo>
                      <a:pt x="42099" y="20791"/>
                      <a:pt x="42008" y="6505"/>
                      <a:pt x="34196" y="2401"/>
                    </a:cubicBezTo>
                    <a:cubicBezTo>
                      <a:pt x="29637" y="0"/>
                      <a:pt x="22889" y="1915"/>
                      <a:pt x="20700" y="6231"/>
                    </a:cubicBezTo>
                    <a:cubicBezTo>
                      <a:pt x="18238" y="11155"/>
                      <a:pt x="19728" y="17933"/>
                      <a:pt x="26384" y="20183"/>
                    </a:cubicBezTo>
                    <a:cubicBezTo>
                      <a:pt x="30853" y="21703"/>
                      <a:pt x="37236" y="19757"/>
                      <a:pt x="44105" y="17630"/>
                    </a:cubicBezTo>
                    <a:cubicBezTo>
                      <a:pt x="50184" y="15745"/>
                      <a:pt x="53680" y="18693"/>
                      <a:pt x="54014" y="21885"/>
                    </a:cubicBezTo>
                    <a:cubicBezTo>
                      <a:pt x="54561" y="26596"/>
                      <a:pt x="50184" y="29362"/>
                      <a:pt x="47023" y="28542"/>
                    </a:cubicBezTo>
                    <a:cubicBezTo>
                      <a:pt x="41339" y="27022"/>
                      <a:pt x="40610" y="20122"/>
                      <a:pt x="44348" y="13222"/>
                    </a:cubicBezTo>
                    <a:cubicBezTo>
                      <a:pt x="47236" y="7933"/>
                      <a:pt x="51400" y="4651"/>
                      <a:pt x="54531" y="5927"/>
                    </a:cubicBezTo>
                    <a:cubicBezTo>
                      <a:pt x="61704" y="8906"/>
                      <a:pt x="50731" y="35016"/>
                      <a:pt x="67449" y="35016"/>
                    </a:cubicBezTo>
                    <a:cubicBezTo>
                      <a:pt x="67905" y="35016"/>
                      <a:pt x="68330" y="34955"/>
                      <a:pt x="68726" y="34864"/>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8"/>
              <p:cNvSpPr/>
              <p:nvPr/>
            </p:nvSpPr>
            <p:spPr>
              <a:xfrm rot="1164800">
                <a:off x="5364145" y="1430493"/>
                <a:ext cx="774395" cy="500829"/>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8"/>
              <p:cNvSpPr/>
              <p:nvPr/>
            </p:nvSpPr>
            <p:spPr>
              <a:xfrm>
                <a:off x="2145450" y="1550475"/>
                <a:ext cx="1721925" cy="896675"/>
              </a:xfrm>
              <a:custGeom>
                <a:avLst/>
                <a:gdLst/>
                <a:ahLst/>
                <a:cxnLst/>
                <a:rect l="l" t="t" r="r" b="b"/>
                <a:pathLst>
                  <a:path w="68877" h="35867" fill="none" extrusionOk="0">
                    <a:moveTo>
                      <a:pt x="0" y="35016"/>
                    </a:moveTo>
                    <a:cubicBezTo>
                      <a:pt x="7538" y="32949"/>
                      <a:pt x="10912" y="22402"/>
                      <a:pt x="13982" y="16535"/>
                    </a:cubicBezTo>
                    <a:cubicBezTo>
                      <a:pt x="22736" y="0"/>
                      <a:pt x="37691" y="0"/>
                      <a:pt x="43010" y="4955"/>
                    </a:cubicBezTo>
                    <a:cubicBezTo>
                      <a:pt x="50457" y="11854"/>
                      <a:pt x="48299" y="23952"/>
                      <a:pt x="42767" y="28937"/>
                    </a:cubicBezTo>
                    <a:cubicBezTo>
                      <a:pt x="35107" y="35867"/>
                      <a:pt x="23071" y="29180"/>
                      <a:pt x="28876" y="18329"/>
                    </a:cubicBezTo>
                    <a:cubicBezTo>
                      <a:pt x="34408" y="7842"/>
                      <a:pt x="53497" y="4711"/>
                      <a:pt x="68877" y="10912"/>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8"/>
              <p:cNvSpPr/>
              <p:nvPr/>
            </p:nvSpPr>
            <p:spPr>
              <a:xfrm>
                <a:off x="3866600" y="1413675"/>
                <a:ext cx="1573750" cy="6983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39" name="Google Shape;439;p43"/>
          <p:cNvGrpSpPr/>
          <p:nvPr/>
        </p:nvGrpSpPr>
        <p:grpSpPr>
          <a:xfrm rot="420615">
            <a:off x="267812" y="167609"/>
            <a:ext cx="5923001" cy="1560121"/>
            <a:chOff x="2356700" y="846800"/>
            <a:chExt cx="4367875" cy="1150500"/>
          </a:xfrm>
        </p:grpSpPr>
        <p:sp>
          <p:nvSpPr>
            <p:cNvPr id="440" name="Google Shape;440;p43"/>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43"/>
          <p:cNvSpPr/>
          <p:nvPr/>
        </p:nvSpPr>
        <p:spPr>
          <a:xfrm rot="-2207602" flipH="1">
            <a:off x="6162942" y="148414"/>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rot="-2207602" flipH="1">
            <a:off x="6010542" y="148414"/>
            <a:ext cx="3094074" cy="1728237"/>
          </a:xfrm>
          <a:custGeom>
            <a:avLst/>
            <a:gdLst/>
            <a:ahLst/>
            <a:cxnLst/>
            <a:rect l="l" t="t" r="r" b="b"/>
            <a:pathLst>
              <a:path w="168697" h="94228" fill="none" extrusionOk="0">
                <a:moveTo>
                  <a:pt x="168697" y="20639"/>
                </a:moveTo>
                <a:cubicBezTo>
                  <a:pt x="147390" y="18937"/>
                  <a:pt x="112647" y="35168"/>
                  <a:pt x="100124" y="35168"/>
                </a:cubicBezTo>
                <a:cubicBezTo>
                  <a:pt x="87632" y="35168"/>
                  <a:pt x="71704" y="21794"/>
                  <a:pt x="49819" y="46020"/>
                </a:cubicBezTo>
                <a:cubicBezTo>
                  <a:pt x="27934" y="70215"/>
                  <a:pt x="3223" y="66537"/>
                  <a:pt x="6992" y="51096"/>
                </a:cubicBezTo>
                <a:cubicBezTo>
                  <a:pt x="10761" y="35685"/>
                  <a:pt x="36719" y="38603"/>
                  <a:pt x="55473" y="56415"/>
                </a:cubicBezTo>
                <a:cubicBezTo>
                  <a:pt x="74257" y="74257"/>
                  <a:pt x="107571" y="62160"/>
                  <a:pt x="85230" y="52160"/>
                </a:cubicBezTo>
                <a:cubicBezTo>
                  <a:pt x="62889" y="42190"/>
                  <a:pt x="56658" y="70215"/>
                  <a:pt x="67114" y="69181"/>
                </a:cubicBezTo>
                <a:cubicBezTo>
                  <a:pt x="77540" y="68178"/>
                  <a:pt x="85504" y="49606"/>
                  <a:pt x="68087" y="30518"/>
                </a:cubicBezTo>
                <a:cubicBezTo>
                  <a:pt x="50701" y="11399"/>
                  <a:pt x="31400" y="32402"/>
                  <a:pt x="46020" y="39849"/>
                </a:cubicBezTo>
                <a:cubicBezTo>
                  <a:pt x="60640" y="47296"/>
                  <a:pt x="67449" y="1673"/>
                  <a:pt x="42494" y="5989"/>
                </a:cubicBezTo>
                <a:cubicBezTo>
                  <a:pt x="17509" y="10335"/>
                  <a:pt x="26719" y="43466"/>
                  <a:pt x="33132" y="37083"/>
                </a:cubicBezTo>
                <a:cubicBezTo>
                  <a:pt x="39546" y="30700"/>
                  <a:pt x="23527" y="17144"/>
                  <a:pt x="15472" y="21247"/>
                </a:cubicBezTo>
                <a:cubicBezTo>
                  <a:pt x="7417" y="25351"/>
                  <a:pt x="4226" y="35412"/>
                  <a:pt x="16749" y="49606"/>
                </a:cubicBezTo>
                <a:cubicBezTo>
                  <a:pt x="29272" y="63831"/>
                  <a:pt x="48360" y="64470"/>
                  <a:pt x="44257" y="76658"/>
                </a:cubicBezTo>
                <a:cubicBezTo>
                  <a:pt x="40154" y="88877"/>
                  <a:pt x="17813" y="81035"/>
                  <a:pt x="36719" y="69181"/>
                </a:cubicBezTo>
                <a:cubicBezTo>
                  <a:pt x="55595" y="57327"/>
                  <a:pt x="67054" y="89516"/>
                  <a:pt x="51400" y="91856"/>
                </a:cubicBezTo>
                <a:cubicBezTo>
                  <a:pt x="35807" y="94227"/>
                  <a:pt x="1" y="75534"/>
                  <a:pt x="29059" y="37752"/>
                </a:cubicBezTo>
                <a:cubicBezTo>
                  <a:pt x="58148" y="1"/>
                  <a:pt x="101218" y="37114"/>
                  <a:pt x="78087" y="51795"/>
                </a:cubicBezTo>
                <a:cubicBezTo>
                  <a:pt x="54956" y="66445"/>
                  <a:pt x="44105" y="29059"/>
                  <a:pt x="58543" y="31430"/>
                </a:cubicBezTo>
                <a:cubicBezTo>
                  <a:pt x="72981" y="33740"/>
                  <a:pt x="74713" y="64470"/>
                  <a:pt x="52616" y="66172"/>
                </a:cubicBezTo>
                <a:cubicBezTo>
                  <a:pt x="30518" y="67844"/>
                  <a:pt x="33314" y="46263"/>
                  <a:pt x="42524" y="48634"/>
                </a:cubicBezTo>
                <a:cubicBezTo>
                  <a:pt x="51704" y="50944"/>
                  <a:pt x="48421" y="68999"/>
                  <a:pt x="29941" y="65807"/>
                </a:cubicBezTo>
                <a:cubicBezTo>
                  <a:pt x="29941" y="65807"/>
                  <a:pt x="20336" y="64105"/>
                  <a:pt x="22737" y="57752"/>
                </a:cubicBezTo>
                <a:cubicBezTo>
                  <a:pt x="25108" y="51369"/>
                  <a:pt x="34743" y="54865"/>
                  <a:pt x="27539" y="69272"/>
                </a:cubicBezTo>
                <a:cubicBezTo>
                  <a:pt x="20336" y="83619"/>
                  <a:pt x="25989" y="89577"/>
                  <a:pt x="25989" y="89577"/>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txBox="1">
            <a:spLocks noGrp="1"/>
          </p:cNvSpPr>
          <p:nvPr>
            <p:ph type="title"/>
          </p:nvPr>
        </p:nvSpPr>
        <p:spPr>
          <a:xfrm>
            <a:off x="2407650" y="1656398"/>
            <a:ext cx="4328700" cy="154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Akhbar MT" pitchFamily="2" charset="-78"/>
              </a:rPr>
              <a:t>من نحن؟</a:t>
            </a:r>
            <a:endParaRPr dirty="0">
              <a:cs typeface="Akhbar MT" pitchFamily="2" charset="-78"/>
            </a:endParaRPr>
          </a:p>
        </p:txBody>
      </p:sp>
      <p:grpSp>
        <p:nvGrpSpPr>
          <p:cNvPr id="447" name="Google Shape;447;p43"/>
          <p:cNvGrpSpPr/>
          <p:nvPr/>
        </p:nvGrpSpPr>
        <p:grpSpPr>
          <a:xfrm rot="420615">
            <a:off x="188891" y="181956"/>
            <a:ext cx="5923001" cy="1560121"/>
            <a:chOff x="2356700" y="846800"/>
            <a:chExt cx="4367875" cy="1150500"/>
          </a:xfrm>
        </p:grpSpPr>
        <p:sp>
          <p:nvSpPr>
            <p:cNvPr id="448" name="Google Shape;448;p43"/>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820975" y="846800"/>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4811150" y="869600"/>
              <a:ext cx="1913425" cy="989400"/>
            </a:xfrm>
            <a:custGeom>
              <a:avLst/>
              <a:gdLst/>
              <a:ahLst/>
              <a:cxnLst/>
              <a:rect l="l" t="t" r="r" b="b"/>
              <a:pathLst>
                <a:path w="76537" h="39576" fill="none" extrusionOk="0">
                  <a:moveTo>
                    <a:pt x="0" y="25503"/>
                  </a:moveTo>
                  <a:cubicBezTo>
                    <a:pt x="9453" y="18876"/>
                    <a:pt x="15563" y="7022"/>
                    <a:pt x="27083" y="2584"/>
                  </a:cubicBezTo>
                  <a:cubicBezTo>
                    <a:pt x="33709" y="1"/>
                    <a:pt x="42737" y="3587"/>
                    <a:pt x="44560" y="10578"/>
                  </a:cubicBezTo>
                  <a:cubicBezTo>
                    <a:pt x="46354" y="17296"/>
                    <a:pt x="40974" y="24864"/>
                    <a:pt x="43892" y="31156"/>
                  </a:cubicBezTo>
                  <a:cubicBezTo>
                    <a:pt x="47813" y="39576"/>
                    <a:pt x="68056" y="37874"/>
                    <a:pt x="76537" y="2471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43"/>
          <p:cNvSpPr/>
          <p:nvPr/>
        </p:nvSpPr>
        <p:spPr>
          <a:xfrm rot="1419188">
            <a:off x="-279965" y="4215676"/>
            <a:ext cx="1927470" cy="719148"/>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rot="1419073">
            <a:off x="-191846" y="4205977"/>
            <a:ext cx="1989151" cy="742150"/>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1"/>
          <p:cNvSpPr txBox="1">
            <a:spLocks noGrp="1"/>
          </p:cNvSpPr>
          <p:nvPr>
            <p:ph type="title"/>
          </p:nvPr>
        </p:nvSpPr>
        <p:spPr>
          <a:xfrm>
            <a:off x="2742381" y="1861304"/>
            <a:ext cx="868235"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Akhbar MT" pitchFamily="2" charset="-78"/>
              </a:rPr>
              <a:t>البيانات</a:t>
            </a:r>
            <a:endParaRPr dirty="0">
              <a:cs typeface="Akhbar MT" pitchFamily="2" charset="-78"/>
            </a:endParaRPr>
          </a:p>
        </p:txBody>
      </p:sp>
      <p:sp>
        <p:nvSpPr>
          <p:cNvPr id="285" name="Google Shape;285;p41"/>
          <p:cNvSpPr txBox="1">
            <a:spLocks noGrp="1"/>
          </p:cNvSpPr>
          <p:nvPr>
            <p:ph type="title" idx="2"/>
          </p:nvPr>
        </p:nvSpPr>
        <p:spPr>
          <a:xfrm>
            <a:off x="2742381" y="1268129"/>
            <a:ext cx="872752" cy="593400"/>
          </a:xfrm>
          <a:prstGeom prst="rect">
            <a:avLst/>
          </a:prstGeom>
        </p:spPr>
        <p:txBody>
          <a:bodyPr spcFirstLastPara="1" wrap="square" lIns="91425" tIns="91425" rIns="91425" bIns="91425" anchor="ctr" anchorCtr="0">
            <a:noAutofit/>
          </a:bodyPr>
          <a:lstStyle/>
          <a:p>
            <a:r>
              <a:rPr lang="en" dirty="0"/>
              <a:t>02.</a:t>
            </a:r>
          </a:p>
        </p:txBody>
      </p:sp>
      <p:sp>
        <p:nvSpPr>
          <p:cNvPr id="286" name="Google Shape;286;p41"/>
          <p:cNvSpPr txBox="1">
            <a:spLocks noGrp="1"/>
          </p:cNvSpPr>
          <p:nvPr>
            <p:ph type="title" idx="3"/>
          </p:nvPr>
        </p:nvSpPr>
        <p:spPr>
          <a:xfrm>
            <a:off x="4218972" y="1861304"/>
            <a:ext cx="917134"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Akhbar MT" pitchFamily="2" charset="-78"/>
              </a:rPr>
              <a:t>مقدمة</a:t>
            </a:r>
            <a:endParaRPr dirty="0">
              <a:cs typeface="Akhbar MT" pitchFamily="2" charset="-78"/>
            </a:endParaRPr>
          </a:p>
        </p:txBody>
      </p:sp>
      <p:sp>
        <p:nvSpPr>
          <p:cNvPr id="287" name="Google Shape;287;p41"/>
          <p:cNvSpPr txBox="1">
            <a:spLocks noGrp="1"/>
          </p:cNvSpPr>
          <p:nvPr>
            <p:ph type="title" idx="4"/>
          </p:nvPr>
        </p:nvSpPr>
        <p:spPr>
          <a:xfrm>
            <a:off x="4218972" y="1268129"/>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p>
        </p:txBody>
      </p:sp>
      <p:sp>
        <p:nvSpPr>
          <p:cNvPr id="289" name="Google Shape;289;p41"/>
          <p:cNvSpPr txBox="1">
            <a:spLocks noGrp="1"/>
          </p:cNvSpPr>
          <p:nvPr>
            <p:ph type="title" idx="6"/>
          </p:nvPr>
        </p:nvSpPr>
        <p:spPr>
          <a:xfrm>
            <a:off x="2742381" y="3650704"/>
            <a:ext cx="868235"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Akhbar MT" pitchFamily="2" charset="-78"/>
              </a:rPr>
              <a:t>النتائج</a:t>
            </a:r>
            <a:endParaRPr dirty="0">
              <a:cs typeface="Akhbar MT" pitchFamily="2" charset="-78"/>
            </a:endParaRPr>
          </a:p>
        </p:txBody>
      </p:sp>
      <p:sp>
        <p:nvSpPr>
          <p:cNvPr id="290" name="Google Shape;290;p41"/>
          <p:cNvSpPr txBox="1">
            <a:spLocks noGrp="1"/>
          </p:cNvSpPr>
          <p:nvPr>
            <p:ph type="title" idx="7"/>
          </p:nvPr>
        </p:nvSpPr>
        <p:spPr>
          <a:xfrm>
            <a:off x="2742381" y="3057529"/>
            <a:ext cx="872752"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p>
        </p:txBody>
      </p:sp>
      <p:sp>
        <p:nvSpPr>
          <p:cNvPr id="292" name="Google Shape;292;p41"/>
          <p:cNvSpPr txBox="1">
            <a:spLocks noGrp="1"/>
          </p:cNvSpPr>
          <p:nvPr>
            <p:ph type="title" idx="9"/>
          </p:nvPr>
        </p:nvSpPr>
        <p:spPr>
          <a:xfrm>
            <a:off x="4218972" y="3650704"/>
            <a:ext cx="796614"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cs typeface="Akhbar MT" pitchFamily="2" charset="-78"/>
              </a:rPr>
              <a:t>EDA</a:t>
            </a:r>
            <a:endParaRPr dirty="0">
              <a:cs typeface="Akhbar MT" pitchFamily="2" charset="-78"/>
            </a:endParaRPr>
          </a:p>
        </p:txBody>
      </p:sp>
      <p:sp>
        <p:nvSpPr>
          <p:cNvPr id="293" name="Google Shape;293;p41"/>
          <p:cNvSpPr txBox="1">
            <a:spLocks noGrp="1"/>
          </p:cNvSpPr>
          <p:nvPr>
            <p:ph type="title" idx="13"/>
          </p:nvPr>
        </p:nvSpPr>
        <p:spPr>
          <a:xfrm>
            <a:off x="4218972" y="3057529"/>
            <a:ext cx="1275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p>
        </p:txBody>
      </p:sp>
      <p:sp>
        <p:nvSpPr>
          <p:cNvPr id="295" name="Google Shape;295;p41"/>
          <p:cNvSpPr txBox="1">
            <a:spLocks noGrp="1"/>
          </p:cNvSpPr>
          <p:nvPr>
            <p:ph type="title" idx="15"/>
          </p:nvPr>
        </p:nvSpPr>
        <p:spPr>
          <a:xfrm>
            <a:off x="720000" y="542750"/>
            <a:ext cx="3812489"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latin typeface="Alegreya" panose="020B0604020202020204" charset="0"/>
                <a:cs typeface="Akhbar MT" pitchFamily="2" charset="-78"/>
              </a:rPr>
              <a:t>المحتوى</a:t>
            </a:r>
            <a:endParaRPr dirty="0">
              <a:latin typeface="Alegreya" panose="020B0604020202020204" charset="0"/>
              <a:cs typeface="Akhbar MT" pitchFamily="2" charset="-78"/>
            </a:endParaRPr>
          </a:p>
        </p:txBody>
      </p:sp>
      <p:grpSp>
        <p:nvGrpSpPr>
          <p:cNvPr id="296" name="Google Shape;296;p41"/>
          <p:cNvGrpSpPr/>
          <p:nvPr/>
        </p:nvGrpSpPr>
        <p:grpSpPr>
          <a:xfrm>
            <a:off x="5253250" y="-94925"/>
            <a:ext cx="3935150" cy="1722125"/>
            <a:chOff x="5253250" y="-94925"/>
            <a:chExt cx="3935150" cy="1722125"/>
          </a:xfrm>
        </p:grpSpPr>
        <p:grpSp>
          <p:nvGrpSpPr>
            <p:cNvPr id="297" name="Google Shape;297;p41"/>
            <p:cNvGrpSpPr/>
            <p:nvPr/>
          </p:nvGrpSpPr>
          <p:grpSpPr>
            <a:xfrm rot="10800000">
              <a:off x="5386600" y="-78950"/>
              <a:ext cx="3801800" cy="1706150"/>
              <a:chOff x="793600" y="2807150"/>
              <a:chExt cx="3801800" cy="1706150"/>
            </a:xfrm>
          </p:grpSpPr>
          <p:sp>
            <p:nvSpPr>
              <p:cNvPr id="298" name="Google Shape;298;p41"/>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41"/>
            <p:cNvGrpSpPr/>
            <p:nvPr/>
          </p:nvGrpSpPr>
          <p:grpSpPr>
            <a:xfrm rot="10800000">
              <a:off x="5253250" y="-94925"/>
              <a:ext cx="3801800" cy="1706150"/>
              <a:chOff x="793600" y="2807150"/>
              <a:chExt cx="3801800" cy="1706150"/>
            </a:xfrm>
          </p:grpSpPr>
          <p:sp>
            <p:nvSpPr>
              <p:cNvPr id="301" name="Google Shape;301;p41"/>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3" name="Google Shape;303;p41"/>
          <p:cNvGrpSpPr/>
          <p:nvPr/>
        </p:nvGrpSpPr>
        <p:grpSpPr>
          <a:xfrm>
            <a:off x="6750700" y="1958398"/>
            <a:ext cx="3771782" cy="2645100"/>
            <a:chOff x="6750700" y="1958398"/>
            <a:chExt cx="3771782" cy="2645100"/>
          </a:xfrm>
        </p:grpSpPr>
        <p:grpSp>
          <p:nvGrpSpPr>
            <p:cNvPr id="304" name="Google Shape;304;p41"/>
            <p:cNvGrpSpPr/>
            <p:nvPr/>
          </p:nvGrpSpPr>
          <p:grpSpPr>
            <a:xfrm>
              <a:off x="6750700" y="2035448"/>
              <a:ext cx="3771782" cy="2568050"/>
              <a:chOff x="7326505" y="2216676"/>
              <a:chExt cx="3217970" cy="2190982"/>
            </a:xfrm>
          </p:grpSpPr>
          <p:grpSp>
            <p:nvGrpSpPr>
              <p:cNvPr id="305" name="Google Shape;305;p41"/>
              <p:cNvGrpSpPr/>
              <p:nvPr/>
            </p:nvGrpSpPr>
            <p:grpSpPr>
              <a:xfrm>
                <a:off x="7326505" y="2216676"/>
                <a:ext cx="1236544" cy="2190982"/>
                <a:chOff x="2087700" y="1064125"/>
                <a:chExt cx="732550" cy="1297975"/>
              </a:xfrm>
            </p:grpSpPr>
            <p:sp>
              <p:nvSpPr>
                <p:cNvPr id="306" name="Google Shape;306;p41"/>
                <p:cNvSpPr/>
                <p:nvPr/>
              </p:nvSpPr>
              <p:spPr>
                <a:xfrm>
                  <a:off x="2087700" y="1938125"/>
                  <a:ext cx="475700" cy="423975"/>
                </a:xfrm>
                <a:custGeom>
                  <a:avLst/>
                  <a:gdLst/>
                  <a:ahLst/>
                  <a:cxnLst/>
                  <a:rect l="l" t="t" r="r" b="b"/>
                  <a:pathLst>
                    <a:path w="19028" h="16959" extrusionOk="0">
                      <a:moveTo>
                        <a:pt x="10350" y="0"/>
                      </a:moveTo>
                      <a:cubicBezTo>
                        <a:pt x="7322" y="0"/>
                        <a:pt x="4551" y="2100"/>
                        <a:pt x="3891" y="5163"/>
                      </a:cubicBezTo>
                      <a:lnTo>
                        <a:pt x="3526" y="6896"/>
                      </a:lnTo>
                      <a:lnTo>
                        <a:pt x="3070" y="9023"/>
                      </a:lnTo>
                      <a:cubicBezTo>
                        <a:pt x="3070" y="9023"/>
                        <a:pt x="2888" y="7078"/>
                        <a:pt x="2857" y="6501"/>
                      </a:cubicBezTo>
                      <a:cubicBezTo>
                        <a:pt x="2797" y="6501"/>
                        <a:pt x="2766" y="6470"/>
                        <a:pt x="2736" y="6470"/>
                      </a:cubicBezTo>
                      <a:cubicBezTo>
                        <a:pt x="2606" y="6442"/>
                        <a:pt x="2477" y="6429"/>
                        <a:pt x="2350" y="6429"/>
                      </a:cubicBezTo>
                      <a:cubicBezTo>
                        <a:pt x="1370" y="6429"/>
                        <a:pt x="485" y="7225"/>
                        <a:pt x="243" y="8355"/>
                      </a:cubicBezTo>
                      <a:cubicBezTo>
                        <a:pt x="0" y="9662"/>
                        <a:pt x="638" y="10877"/>
                        <a:pt x="1733" y="11090"/>
                      </a:cubicBezTo>
                      <a:cubicBezTo>
                        <a:pt x="1875" y="11121"/>
                        <a:pt x="2016" y="11138"/>
                        <a:pt x="2156" y="11138"/>
                      </a:cubicBezTo>
                      <a:cubicBezTo>
                        <a:pt x="2435" y="11138"/>
                        <a:pt x="2705" y="11070"/>
                        <a:pt x="2949" y="10908"/>
                      </a:cubicBezTo>
                      <a:cubicBezTo>
                        <a:pt x="3192" y="13735"/>
                        <a:pt x="5198" y="16197"/>
                        <a:pt x="8116" y="16805"/>
                      </a:cubicBezTo>
                      <a:cubicBezTo>
                        <a:pt x="8587" y="16909"/>
                        <a:pt x="9058" y="16959"/>
                        <a:pt x="9522" y="16959"/>
                      </a:cubicBezTo>
                      <a:cubicBezTo>
                        <a:pt x="11905" y="16959"/>
                        <a:pt x="14114" y="15643"/>
                        <a:pt x="15259" y="13583"/>
                      </a:cubicBezTo>
                      <a:cubicBezTo>
                        <a:pt x="15532" y="13917"/>
                        <a:pt x="15867" y="14130"/>
                        <a:pt x="16292" y="14251"/>
                      </a:cubicBezTo>
                      <a:cubicBezTo>
                        <a:pt x="16418" y="14279"/>
                        <a:pt x="16544" y="14293"/>
                        <a:pt x="16669" y="14293"/>
                      </a:cubicBezTo>
                      <a:cubicBezTo>
                        <a:pt x="17628" y="14293"/>
                        <a:pt x="18512" y="13496"/>
                        <a:pt x="18754" y="12367"/>
                      </a:cubicBezTo>
                      <a:cubicBezTo>
                        <a:pt x="19028" y="11060"/>
                        <a:pt x="18359" y="9844"/>
                        <a:pt x="17295" y="9631"/>
                      </a:cubicBezTo>
                      <a:lnTo>
                        <a:pt x="17174" y="9631"/>
                      </a:lnTo>
                      <a:cubicBezTo>
                        <a:pt x="16870" y="10118"/>
                        <a:pt x="15897" y="11820"/>
                        <a:pt x="15897" y="11820"/>
                      </a:cubicBezTo>
                      <a:lnTo>
                        <a:pt x="16353" y="9692"/>
                      </a:lnTo>
                      <a:lnTo>
                        <a:pt x="16748" y="7990"/>
                      </a:lnTo>
                      <a:cubicBezTo>
                        <a:pt x="17508" y="4464"/>
                        <a:pt x="15259" y="908"/>
                        <a:pt x="11733" y="148"/>
                      </a:cubicBezTo>
                      <a:cubicBezTo>
                        <a:pt x="11270" y="48"/>
                        <a:pt x="10807" y="0"/>
                        <a:pt x="10350" y="0"/>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232075" y="2150550"/>
                  <a:ext cx="60800" cy="19175"/>
                </a:xfrm>
                <a:custGeom>
                  <a:avLst/>
                  <a:gdLst/>
                  <a:ahLst/>
                  <a:cxnLst/>
                  <a:rect l="l" t="t" r="r" b="b"/>
                  <a:pathLst>
                    <a:path w="2432" h="767" extrusionOk="0">
                      <a:moveTo>
                        <a:pt x="465" y="1"/>
                      </a:moveTo>
                      <a:cubicBezTo>
                        <a:pt x="199" y="1"/>
                        <a:pt x="17" y="48"/>
                        <a:pt x="0" y="131"/>
                      </a:cubicBezTo>
                      <a:cubicBezTo>
                        <a:pt x="0" y="283"/>
                        <a:pt x="487" y="526"/>
                        <a:pt x="1125" y="678"/>
                      </a:cubicBezTo>
                      <a:cubicBezTo>
                        <a:pt x="1395" y="740"/>
                        <a:pt x="1645" y="766"/>
                        <a:pt x="1851" y="766"/>
                      </a:cubicBezTo>
                      <a:cubicBezTo>
                        <a:pt x="2156" y="766"/>
                        <a:pt x="2365" y="708"/>
                        <a:pt x="2402" y="618"/>
                      </a:cubicBezTo>
                      <a:cubicBezTo>
                        <a:pt x="2432" y="466"/>
                        <a:pt x="1885" y="222"/>
                        <a:pt x="1247" y="101"/>
                      </a:cubicBezTo>
                      <a:cubicBezTo>
                        <a:pt x="959" y="32"/>
                        <a:pt x="684"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217625" y="2101800"/>
                  <a:ext cx="95775" cy="34925"/>
                </a:xfrm>
                <a:custGeom>
                  <a:avLst/>
                  <a:gdLst/>
                  <a:ahLst/>
                  <a:cxnLst/>
                  <a:rect l="l" t="t" r="r" b="b"/>
                  <a:pathLst>
                    <a:path w="3831" h="1397" extrusionOk="0">
                      <a:moveTo>
                        <a:pt x="1565" y="0"/>
                      </a:moveTo>
                      <a:cubicBezTo>
                        <a:pt x="826" y="0"/>
                        <a:pt x="308" y="241"/>
                        <a:pt x="274" y="257"/>
                      </a:cubicBezTo>
                      <a:cubicBezTo>
                        <a:pt x="92" y="349"/>
                        <a:pt x="1" y="561"/>
                        <a:pt x="92" y="744"/>
                      </a:cubicBezTo>
                      <a:cubicBezTo>
                        <a:pt x="122" y="865"/>
                        <a:pt x="244" y="957"/>
                        <a:pt x="335" y="987"/>
                      </a:cubicBezTo>
                      <a:cubicBezTo>
                        <a:pt x="426" y="987"/>
                        <a:pt x="487" y="987"/>
                        <a:pt x="609" y="957"/>
                      </a:cubicBezTo>
                      <a:cubicBezTo>
                        <a:pt x="625" y="924"/>
                        <a:pt x="1006" y="749"/>
                        <a:pt x="1555" y="749"/>
                      </a:cubicBezTo>
                      <a:cubicBezTo>
                        <a:pt x="2020" y="749"/>
                        <a:pt x="2606" y="875"/>
                        <a:pt x="3192" y="1321"/>
                      </a:cubicBezTo>
                      <a:cubicBezTo>
                        <a:pt x="3256" y="1372"/>
                        <a:pt x="3340" y="1396"/>
                        <a:pt x="3426" y="1396"/>
                      </a:cubicBezTo>
                      <a:cubicBezTo>
                        <a:pt x="3546" y="1396"/>
                        <a:pt x="3669" y="1349"/>
                        <a:pt x="3739" y="1261"/>
                      </a:cubicBezTo>
                      <a:cubicBezTo>
                        <a:pt x="3831" y="1109"/>
                        <a:pt x="3800" y="835"/>
                        <a:pt x="3648" y="713"/>
                      </a:cubicBezTo>
                      <a:cubicBezTo>
                        <a:pt x="2902" y="157"/>
                        <a:pt x="2161" y="0"/>
                        <a:pt x="1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210025" y="2174500"/>
                  <a:ext cx="28900" cy="25475"/>
                </a:xfrm>
                <a:custGeom>
                  <a:avLst/>
                  <a:gdLst/>
                  <a:ahLst/>
                  <a:cxnLst/>
                  <a:rect l="l" t="t" r="r" b="b"/>
                  <a:pathLst>
                    <a:path w="1156" h="1019" extrusionOk="0">
                      <a:moveTo>
                        <a:pt x="556" y="1"/>
                      </a:moveTo>
                      <a:cubicBezTo>
                        <a:pt x="336" y="1"/>
                        <a:pt x="142" y="164"/>
                        <a:pt x="92" y="389"/>
                      </a:cubicBezTo>
                      <a:cubicBezTo>
                        <a:pt x="1" y="663"/>
                        <a:pt x="183" y="936"/>
                        <a:pt x="457" y="997"/>
                      </a:cubicBezTo>
                      <a:cubicBezTo>
                        <a:pt x="501" y="1012"/>
                        <a:pt x="545" y="1018"/>
                        <a:pt x="589" y="1018"/>
                      </a:cubicBezTo>
                      <a:cubicBezTo>
                        <a:pt x="813" y="1018"/>
                        <a:pt x="1014" y="836"/>
                        <a:pt x="1065" y="632"/>
                      </a:cubicBezTo>
                      <a:cubicBezTo>
                        <a:pt x="1156" y="359"/>
                        <a:pt x="943" y="85"/>
                        <a:pt x="700" y="24"/>
                      </a:cubicBezTo>
                      <a:cubicBezTo>
                        <a:pt x="651" y="8"/>
                        <a:pt x="603" y="1"/>
                        <a:pt x="5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366575" y="2179625"/>
                  <a:ext cx="62325" cy="18500"/>
                </a:xfrm>
                <a:custGeom>
                  <a:avLst/>
                  <a:gdLst/>
                  <a:ahLst/>
                  <a:cxnLst/>
                  <a:rect l="l" t="t" r="r" b="b"/>
                  <a:pathLst>
                    <a:path w="2493" h="740" extrusionOk="0">
                      <a:moveTo>
                        <a:pt x="512" y="0"/>
                      </a:moveTo>
                      <a:cubicBezTo>
                        <a:pt x="235" y="0"/>
                        <a:pt x="61" y="38"/>
                        <a:pt x="61" y="123"/>
                      </a:cubicBezTo>
                      <a:cubicBezTo>
                        <a:pt x="0" y="275"/>
                        <a:pt x="487" y="518"/>
                        <a:pt x="1186" y="640"/>
                      </a:cubicBezTo>
                      <a:cubicBezTo>
                        <a:pt x="1473" y="708"/>
                        <a:pt x="1749" y="740"/>
                        <a:pt x="1967" y="740"/>
                      </a:cubicBezTo>
                      <a:cubicBezTo>
                        <a:pt x="2233" y="740"/>
                        <a:pt x="2415" y="693"/>
                        <a:pt x="2432" y="610"/>
                      </a:cubicBezTo>
                      <a:cubicBezTo>
                        <a:pt x="2493" y="458"/>
                        <a:pt x="1976" y="184"/>
                        <a:pt x="1307" y="62"/>
                      </a:cubicBezTo>
                      <a:cubicBezTo>
                        <a:pt x="1002" y="23"/>
                        <a:pt x="7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362775" y="2131975"/>
                  <a:ext cx="94250" cy="42250"/>
                </a:xfrm>
                <a:custGeom>
                  <a:avLst/>
                  <a:gdLst/>
                  <a:ahLst/>
                  <a:cxnLst/>
                  <a:rect l="l" t="t" r="r" b="b"/>
                  <a:pathLst>
                    <a:path w="3770" h="1690" extrusionOk="0">
                      <a:moveTo>
                        <a:pt x="1153" y="0"/>
                      </a:moveTo>
                      <a:cubicBezTo>
                        <a:pt x="907" y="0"/>
                        <a:pt x="644" y="26"/>
                        <a:pt x="365" y="84"/>
                      </a:cubicBezTo>
                      <a:cubicBezTo>
                        <a:pt x="152" y="114"/>
                        <a:pt x="0" y="357"/>
                        <a:pt x="61" y="540"/>
                      </a:cubicBezTo>
                      <a:cubicBezTo>
                        <a:pt x="89" y="706"/>
                        <a:pt x="269" y="848"/>
                        <a:pt x="439" y="848"/>
                      </a:cubicBezTo>
                      <a:cubicBezTo>
                        <a:pt x="455" y="848"/>
                        <a:pt x="471" y="846"/>
                        <a:pt x="487" y="844"/>
                      </a:cubicBezTo>
                      <a:cubicBezTo>
                        <a:pt x="716" y="796"/>
                        <a:pt x="931" y="776"/>
                        <a:pt x="1131" y="776"/>
                      </a:cubicBezTo>
                      <a:cubicBezTo>
                        <a:pt x="2339" y="776"/>
                        <a:pt x="3014" y="1521"/>
                        <a:pt x="3040" y="1573"/>
                      </a:cubicBezTo>
                      <a:cubicBezTo>
                        <a:pt x="3101" y="1604"/>
                        <a:pt x="3162" y="1634"/>
                        <a:pt x="3253" y="1664"/>
                      </a:cubicBezTo>
                      <a:cubicBezTo>
                        <a:pt x="3279" y="1682"/>
                        <a:pt x="3309" y="1690"/>
                        <a:pt x="3340" y="1690"/>
                      </a:cubicBezTo>
                      <a:cubicBezTo>
                        <a:pt x="3415" y="1690"/>
                        <a:pt x="3501" y="1647"/>
                        <a:pt x="3587" y="1604"/>
                      </a:cubicBezTo>
                      <a:cubicBezTo>
                        <a:pt x="3739" y="1452"/>
                        <a:pt x="3769" y="1209"/>
                        <a:pt x="3617" y="1057"/>
                      </a:cubicBezTo>
                      <a:cubicBezTo>
                        <a:pt x="3591" y="1004"/>
                        <a:pt x="2704" y="0"/>
                        <a:pt x="1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404575" y="2217550"/>
                  <a:ext cx="28900" cy="26250"/>
                </a:xfrm>
                <a:custGeom>
                  <a:avLst/>
                  <a:gdLst/>
                  <a:ahLst/>
                  <a:cxnLst/>
                  <a:rect l="l" t="t" r="r" b="b"/>
                  <a:pathLst>
                    <a:path w="1156" h="1050" extrusionOk="0">
                      <a:moveTo>
                        <a:pt x="540" y="0"/>
                      </a:moveTo>
                      <a:cubicBezTo>
                        <a:pt x="327" y="0"/>
                        <a:pt x="140" y="186"/>
                        <a:pt x="91" y="430"/>
                      </a:cubicBezTo>
                      <a:cubicBezTo>
                        <a:pt x="0" y="673"/>
                        <a:pt x="213" y="977"/>
                        <a:pt x="456" y="1038"/>
                      </a:cubicBezTo>
                      <a:cubicBezTo>
                        <a:pt x="492" y="1046"/>
                        <a:pt x="528" y="1050"/>
                        <a:pt x="564" y="1050"/>
                      </a:cubicBezTo>
                      <a:cubicBezTo>
                        <a:pt x="804" y="1050"/>
                        <a:pt x="1038" y="881"/>
                        <a:pt x="1064" y="643"/>
                      </a:cubicBezTo>
                      <a:cubicBezTo>
                        <a:pt x="1155" y="369"/>
                        <a:pt x="973" y="65"/>
                        <a:pt x="699" y="35"/>
                      </a:cubicBezTo>
                      <a:cubicBezTo>
                        <a:pt x="646" y="11"/>
                        <a:pt x="592" y="0"/>
                        <a:pt x="5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296650" y="2123425"/>
                  <a:ext cx="46400" cy="152450"/>
                </a:xfrm>
                <a:custGeom>
                  <a:avLst/>
                  <a:gdLst/>
                  <a:ahLst/>
                  <a:cxnLst/>
                  <a:rect l="l" t="t" r="r" b="b"/>
                  <a:pathLst>
                    <a:path w="1856" h="6098" extrusionOk="0">
                      <a:moveTo>
                        <a:pt x="1855" y="0"/>
                      </a:moveTo>
                      <a:lnTo>
                        <a:pt x="1551" y="1490"/>
                      </a:lnTo>
                      <a:lnTo>
                        <a:pt x="1399" y="5016"/>
                      </a:lnTo>
                      <a:cubicBezTo>
                        <a:pt x="1399" y="5302"/>
                        <a:pt x="1176" y="5521"/>
                        <a:pt x="902" y="5521"/>
                      </a:cubicBezTo>
                      <a:cubicBezTo>
                        <a:pt x="856" y="5521"/>
                        <a:pt x="809" y="5515"/>
                        <a:pt x="761" y="5502"/>
                      </a:cubicBezTo>
                      <a:lnTo>
                        <a:pt x="31" y="5350"/>
                      </a:lnTo>
                      <a:lnTo>
                        <a:pt x="31" y="5350"/>
                      </a:lnTo>
                      <a:cubicBezTo>
                        <a:pt x="1" y="5593"/>
                        <a:pt x="153" y="5867"/>
                        <a:pt x="366" y="5897"/>
                      </a:cubicBezTo>
                      <a:lnTo>
                        <a:pt x="1186" y="6079"/>
                      </a:lnTo>
                      <a:cubicBezTo>
                        <a:pt x="1231" y="6092"/>
                        <a:pt x="1275" y="6097"/>
                        <a:pt x="1318" y="6097"/>
                      </a:cubicBezTo>
                      <a:cubicBezTo>
                        <a:pt x="1596" y="6097"/>
                        <a:pt x="1825" y="5857"/>
                        <a:pt x="1825" y="5593"/>
                      </a:cubicBezTo>
                      <a:lnTo>
                        <a:pt x="1825" y="1672"/>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216125" y="1941050"/>
                  <a:ext cx="264450" cy="180875"/>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356700" y="1064125"/>
                  <a:ext cx="463550" cy="933175"/>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41"/>
              <p:cNvSpPr/>
              <p:nvPr/>
            </p:nvSpPr>
            <p:spPr>
              <a:xfrm>
                <a:off x="8553525" y="2256188"/>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41"/>
            <p:cNvSpPr/>
            <p:nvPr/>
          </p:nvSpPr>
          <p:spPr>
            <a:xfrm>
              <a:off x="7321018" y="1958398"/>
              <a:ext cx="917134" cy="1846287"/>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8188890" y="2016410"/>
              <a:ext cx="2333592" cy="938793"/>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84;p41">
            <a:extLst>
              <a:ext uri="{FF2B5EF4-FFF2-40B4-BE49-F238E27FC236}">
                <a16:creationId xmlns:a16="http://schemas.microsoft.com/office/drawing/2014/main" id="{689229EB-99A7-3CFD-F343-6D283F008680}"/>
              </a:ext>
            </a:extLst>
          </p:cNvPr>
          <p:cNvSpPr txBox="1">
            <a:spLocks/>
          </p:cNvSpPr>
          <p:nvPr/>
        </p:nvSpPr>
        <p:spPr>
          <a:xfrm>
            <a:off x="496508" y="1958398"/>
            <a:ext cx="1740987"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Alegreya"/>
              <a:buNone/>
              <a:defRPr sz="2200" b="1" i="0" u="none" strike="noStrike" cap="none">
                <a:solidFill>
                  <a:srgbClr val="FF3838"/>
                </a:solidFill>
                <a:latin typeface="Alegreya"/>
                <a:ea typeface="Alegreya"/>
                <a:cs typeface="Alegreya"/>
                <a:sym typeface="Alegreya"/>
              </a:defRPr>
            </a:lvl1pPr>
            <a:lvl2pPr marR="0" lvl="1"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2pPr>
            <a:lvl3pPr marR="0" lvl="2"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3pPr>
            <a:lvl4pPr marR="0" lvl="3"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4pPr>
            <a:lvl5pPr marR="0" lvl="4"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5pPr>
            <a:lvl6pPr marR="0" lvl="5"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6pPr>
            <a:lvl7pPr marR="0" lvl="6"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7pPr>
            <a:lvl8pPr marR="0" lvl="7"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8pPr>
            <a:lvl9pPr marR="0" lvl="8"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9pPr>
          </a:lstStyle>
          <a:p>
            <a:pPr algn="ctr"/>
            <a:r>
              <a:rPr lang="ar-SA" dirty="0">
                <a:cs typeface="Akhbar MT" pitchFamily="2" charset="-78"/>
              </a:rPr>
              <a:t>الأدوات المستخدمة</a:t>
            </a:r>
          </a:p>
          <a:p>
            <a:pPr algn="ctr"/>
            <a:endParaRPr lang="ar-SA" dirty="0">
              <a:cs typeface="Akhbar MT" pitchFamily="2" charset="-78"/>
            </a:endParaRPr>
          </a:p>
        </p:txBody>
      </p:sp>
      <p:sp>
        <p:nvSpPr>
          <p:cNvPr id="25" name="Google Shape;285;p41">
            <a:extLst>
              <a:ext uri="{FF2B5EF4-FFF2-40B4-BE49-F238E27FC236}">
                <a16:creationId xmlns:a16="http://schemas.microsoft.com/office/drawing/2014/main" id="{4EEE9AF9-2398-EBF9-F029-FBE64E2BFFA8}"/>
              </a:ext>
            </a:extLst>
          </p:cNvPr>
          <p:cNvSpPr txBox="1">
            <a:spLocks/>
          </p:cNvSpPr>
          <p:nvPr/>
        </p:nvSpPr>
        <p:spPr>
          <a:xfrm>
            <a:off x="904566" y="1273468"/>
            <a:ext cx="872752"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legreya"/>
              <a:buNone/>
              <a:defRPr sz="3500" b="1" i="0" u="none" strike="noStrike" cap="none">
                <a:solidFill>
                  <a:schemeClr val="accent2"/>
                </a:solidFill>
                <a:latin typeface="Alegreya"/>
                <a:ea typeface="Alegreya"/>
                <a:cs typeface="Alegreya"/>
                <a:sym typeface="Alegreya"/>
              </a:defRPr>
            </a:lvl1pPr>
            <a:lvl2pPr marR="0" lvl="1"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2pPr>
            <a:lvl3pPr marR="0" lvl="2"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3pPr>
            <a:lvl4pPr marR="0" lvl="3"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4pPr>
            <a:lvl5pPr marR="0" lvl="4"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5pPr>
            <a:lvl6pPr marR="0" lvl="5"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6pPr>
            <a:lvl7pPr marR="0" lvl="6"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7pPr>
            <a:lvl8pPr marR="0" lvl="7"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8pPr>
            <a:lvl9pPr marR="0" lvl="8"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9pPr>
          </a:lstStyle>
          <a:p>
            <a:r>
              <a:rPr lang="en" dirty="0"/>
              <a:t>03.</a:t>
            </a:r>
          </a:p>
        </p:txBody>
      </p:sp>
      <p:sp>
        <p:nvSpPr>
          <p:cNvPr id="26" name="Google Shape;289;p41">
            <a:extLst>
              <a:ext uri="{FF2B5EF4-FFF2-40B4-BE49-F238E27FC236}">
                <a16:creationId xmlns:a16="http://schemas.microsoft.com/office/drawing/2014/main" id="{F48938BD-09B1-B0E0-90F0-CB6A4BB2EC8B}"/>
              </a:ext>
            </a:extLst>
          </p:cNvPr>
          <p:cNvSpPr txBox="1">
            <a:spLocks/>
          </p:cNvSpPr>
          <p:nvPr/>
        </p:nvSpPr>
        <p:spPr>
          <a:xfrm>
            <a:off x="530703" y="3731560"/>
            <a:ext cx="1632041" cy="9447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Alegreya"/>
              <a:buNone/>
              <a:defRPr sz="2200" b="1" i="0" u="none" strike="noStrike" cap="none">
                <a:solidFill>
                  <a:srgbClr val="FF3838"/>
                </a:solidFill>
                <a:latin typeface="Alegreya"/>
                <a:ea typeface="Alegreya"/>
                <a:cs typeface="Alegreya"/>
                <a:sym typeface="Alegreya"/>
              </a:defRPr>
            </a:lvl1pPr>
            <a:lvl2pPr marR="0" lvl="1"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2pPr>
            <a:lvl3pPr marR="0" lvl="2"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3pPr>
            <a:lvl4pPr marR="0" lvl="3"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4pPr>
            <a:lvl5pPr marR="0" lvl="4"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5pPr>
            <a:lvl6pPr marR="0" lvl="5"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6pPr>
            <a:lvl7pPr marR="0" lvl="6"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7pPr>
            <a:lvl8pPr marR="0" lvl="7"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8pPr>
            <a:lvl9pPr marR="0" lvl="8" algn="l" rtl="0">
              <a:lnSpc>
                <a:spcPct val="100000"/>
              </a:lnSpc>
              <a:spcBef>
                <a:spcPts val="0"/>
              </a:spcBef>
              <a:spcAft>
                <a:spcPts val="0"/>
              </a:spcAft>
              <a:buClr>
                <a:schemeClr val="lt1"/>
              </a:buClr>
              <a:buSzPts val="2000"/>
              <a:buFont typeface="Kanit"/>
              <a:buNone/>
              <a:defRPr sz="2000" b="0" i="0" u="none" strike="noStrike" cap="none">
                <a:solidFill>
                  <a:schemeClr val="lt1"/>
                </a:solidFill>
                <a:latin typeface="Kanit"/>
                <a:ea typeface="Kanit"/>
                <a:cs typeface="Kanit"/>
                <a:sym typeface="Kanit"/>
              </a:defRPr>
            </a:lvl9pPr>
          </a:lstStyle>
          <a:p>
            <a:pPr algn="ctr">
              <a:buClr>
                <a:schemeClr val="dk1"/>
              </a:buClr>
              <a:buSzPts val="1100"/>
              <a:buFont typeface="Arial"/>
              <a:buNone/>
            </a:pPr>
            <a:r>
              <a:rPr lang="ar-SA" dirty="0">
                <a:cs typeface="Akhbar MT" pitchFamily="2" charset="-78"/>
              </a:rPr>
              <a:t>التحديات والعمل المستقبلي </a:t>
            </a:r>
            <a:endParaRPr lang="en-GB" dirty="0">
              <a:cs typeface="Akhbar MT" pitchFamily="2" charset="-78"/>
            </a:endParaRPr>
          </a:p>
        </p:txBody>
      </p:sp>
      <p:sp>
        <p:nvSpPr>
          <p:cNvPr id="27" name="Google Shape;290;p41">
            <a:extLst>
              <a:ext uri="{FF2B5EF4-FFF2-40B4-BE49-F238E27FC236}">
                <a16:creationId xmlns:a16="http://schemas.microsoft.com/office/drawing/2014/main" id="{271D7D5C-B4C8-33A0-0E87-52F8D6EB7A6E}"/>
              </a:ext>
            </a:extLst>
          </p:cNvPr>
          <p:cNvSpPr txBox="1">
            <a:spLocks/>
          </p:cNvSpPr>
          <p:nvPr/>
        </p:nvSpPr>
        <p:spPr>
          <a:xfrm>
            <a:off x="904566" y="3062868"/>
            <a:ext cx="872752"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Alegreya"/>
              <a:buNone/>
              <a:defRPr sz="3500" b="1" i="0" u="none" strike="noStrike" cap="none">
                <a:solidFill>
                  <a:schemeClr val="accent2"/>
                </a:solidFill>
                <a:latin typeface="Alegreya"/>
                <a:ea typeface="Alegreya"/>
                <a:cs typeface="Alegreya"/>
                <a:sym typeface="Alegreya"/>
              </a:defRPr>
            </a:lvl1pPr>
            <a:lvl2pPr marR="0" lvl="1"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2pPr>
            <a:lvl3pPr marR="0" lvl="2"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3pPr>
            <a:lvl4pPr marR="0" lvl="3"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4pPr>
            <a:lvl5pPr marR="0" lvl="4"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5pPr>
            <a:lvl6pPr marR="0" lvl="5"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6pPr>
            <a:lvl7pPr marR="0" lvl="6"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7pPr>
            <a:lvl8pPr marR="0" lvl="7"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8pPr>
            <a:lvl9pPr marR="0" lvl="8" algn="l" rtl="0">
              <a:lnSpc>
                <a:spcPct val="100000"/>
              </a:lnSpc>
              <a:spcBef>
                <a:spcPts val="0"/>
              </a:spcBef>
              <a:spcAft>
                <a:spcPts val="0"/>
              </a:spcAft>
              <a:buClr>
                <a:schemeClr val="lt1"/>
              </a:buClr>
              <a:buSzPts val="3000"/>
              <a:buFont typeface="Kanit"/>
              <a:buNone/>
              <a:defRPr sz="3000" b="0" i="0" u="none" strike="noStrike" cap="none">
                <a:solidFill>
                  <a:schemeClr val="lt1"/>
                </a:solidFill>
                <a:latin typeface="Kanit"/>
                <a:ea typeface="Kanit"/>
                <a:cs typeface="Kanit"/>
                <a:sym typeface="Kanit"/>
              </a:defRPr>
            </a:lvl9pPr>
          </a:lstStyle>
          <a:p>
            <a:r>
              <a:rPr lang="en" dirty="0"/>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grpSp>
        <p:nvGrpSpPr>
          <p:cNvPr id="518" name="Google Shape;518;p44"/>
          <p:cNvGrpSpPr/>
          <p:nvPr/>
        </p:nvGrpSpPr>
        <p:grpSpPr>
          <a:xfrm flipH="1">
            <a:off x="308845" y="1608225"/>
            <a:ext cx="3627060" cy="3017221"/>
            <a:chOff x="713867" y="2867608"/>
            <a:chExt cx="2738024" cy="2277492"/>
          </a:xfrm>
        </p:grpSpPr>
        <p:sp>
          <p:nvSpPr>
            <p:cNvPr id="519" name="Google Shape;519;p44"/>
            <p:cNvSpPr/>
            <p:nvPr/>
          </p:nvSpPr>
          <p:spPr>
            <a:xfrm>
              <a:off x="1301713" y="3182036"/>
              <a:ext cx="443574" cy="351747"/>
            </a:xfrm>
            <a:custGeom>
              <a:avLst/>
              <a:gdLst/>
              <a:ahLst/>
              <a:cxnLst/>
              <a:rect l="l" t="t" r="r" b="b"/>
              <a:pathLst>
                <a:path w="15564" h="12342" extrusionOk="0">
                  <a:moveTo>
                    <a:pt x="7782" y="1"/>
                  </a:moveTo>
                  <a:cubicBezTo>
                    <a:pt x="3466" y="1"/>
                    <a:pt x="1" y="2767"/>
                    <a:pt x="1" y="6171"/>
                  </a:cubicBezTo>
                  <a:cubicBezTo>
                    <a:pt x="1" y="9575"/>
                    <a:pt x="3466" y="12341"/>
                    <a:pt x="7782" y="12341"/>
                  </a:cubicBezTo>
                  <a:cubicBezTo>
                    <a:pt x="12098" y="12341"/>
                    <a:pt x="15564" y="9575"/>
                    <a:pt x="15564" y="6171"/>
                  </a:cubicBezTo>
                  <a:cubicBezTo>
                    <a:pt x="15564" y="2767"/>
                    <a:pt x="12098" y="1"/>
                    <a:pt x="7782"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p:nvPr/>
          </p:nvSpPr>
          <p:spPr>
            <a:xfrm>
              <a:off x="713867" y="2867608"/>
              <a:ext cx="2738024" cy="2277492"/>
            </a:xfrm>
            <a:custGeom>
              <a:avLst/>
              <a:gdLst/>
              <a:ahLst/>
              <a:cxnLst/>
              <a:rect l="l" t="t" r="r" b="b"/>
              <a:pathLst>
                <a:path w="96071" h="79912" extrusionOk="0">
                  <a:moveTo>
                    <a:pt x="67858" y="1"/>
                  </a:moveTo>
                  <a:cubicBezTo>
                    <a:pt x="65243" y="1"/>
                    <a:pt x="62568" y="449"/>
                    <a:pt x="59899" y="1216"/>
                  </a:cubicBezTo>
                  <a:cubicBezTo>
                    <a:pt x="48318" y="4559"/>
                    <a:pt x="46130" y="21398"/>
                    <a:pt x="39808" y="27234"/>
                  </a:cubicBezTo>
                  <a:cubicBezTo>
                    <a:pt x="38686" y="28280"/>
                    <a:pt x="36882" y="28643"/>
                    <a:pt x="34656" y="28643"/>
                  </a:cubicBezTo>
                  <a:cubicBezTo>
                    <a:pt x="29595" y="28643"/>
                    <a:pt x="22355" y="26767"/>
                    <a:pt x="16009" y="26767"/>
                  </a:cubicBezTo>
                  <a:cubicBezTo>
                    <a:pt x="9479" y="26767"/>
                    <a:pt x="3895" y="28753"/>
                    <a:pt x="2603" y="36809"/>
                  </a:cubicBezTo>
                  <a:cubicBezTo>
                    <a:pt x="1" y="53119"/>
                    <a:pt x="14841" y="79912"/>
                    <a:pt x="44246" y="79912"/>
                  </a:cubicBezTo>
                  <a:cubicBezTo>
                    <a:pt x="45748" y="79912"/>
                    <a:pt x="47288" y="79842"/>
                    <a:pt x="48866" y="79697"/>
                  </a:cubicBezTo>
                  <a:cubicBezTo>
                    <a:pt x="81328" y="76779"/>
                    <a:pt x="96070" y="39818"/>
                    <a:pt x="89687" y="20183"/>
                  </a:cubicBezTo>
                  <a:cubicBezTo>
                    <a:pt x="84767" y="5072"/>
                    <a:pt x="76651" y="1"/>
                    <a:pt x="67858"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44"/>
          <p:cNvSpPr txBox="1">
            <a:spLocks noGrp="1"/>
          </p:cNvSpPr>
          <p:nvPr>
            <p:ph type="title"/>
          </p:nvPr>
        </p:nvSpPr>
        <p:spPr>
          <a:xfrm>
            <a:off x="4068325" y="1513521"/>
            <a:ext cx="4360200" cy="73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sz="3600" i="0" dirty="0">
                <a:solidFill>
                  <a:schemeClr val="bg1"/>
                </a:solidFill>
                <a:effectLst/>
                <a:latin typeface="Noto Naskh Arabic"/>
                <a:cs typeface="Akhbar MT" pitchFamily="2" charset="-78"/>
              </a:rPr>
              <a:t>الاكتئاب</a:t>
            </a:r>
            <a:endParaRPr dirty="0"/>
          </a:p>
        </p:txBody>
      </p:sp>
      <p:grpSp>
        <p:nvGrpSpPr>
          <p:cNvPr id="522" name="Google Shape;522;p44"/>
          <p:cNvGrpSpPr/>
          <p:nvPr/>
        </p:nvGrpSpPr>
        <p:grpSpPr>
          <a:xfrm>
            <a:off x="-271200" y="64575"/>
            <a:ext cx="9600882" cy="5678959"/>
            <a:chOff x="-271200" y="64575"/>
            <a:chExt cx="9600882" cy="5678959"/>
          </a:xfrm>
        </p:grpSpPr>
        <p:sp>
          <p:nvSpPr>
            <p:cNvPr id="523" name="Google Shape;523;p44"/>
            <p:cNvSpPr/>
            <p:nvPr/>
          </p:nvSpPr>
          <p:spPr>
            <a:xfrm>
              <a:off x="110693" y="64575"/>
              <a:ext cx="9143757" cy="5555254"/>
            </a:xfrm>
            <a:custGeom>
              <a:avLst/>
              <a:gdLst/>
              <a:ahLst/>
              <a:cxnLst/>
              <a:rect l="l" t="t" r="r" b="b"/>
              <a:pathLst>
                <a:path w="287879" h="199578" fill="none" extrusionOk="0">
                  <a:moveTo>
                    <a:pt x="140064" y="90062"/>
                  </a:moveTo>
                  <a:cubicBezTo>
                    <a:pt x="149942" y="134166"/>
                    <a:pt x="190217" y="162130"/>
                    <a:pt x="217330" y="159668"/>
                  </a:cubicBezTo>
                  <a:cubicBezTo>
                    <a:pt x="235354" y="158027"/>
                    <a:pt x="244990" y="143771"/>
                    <a:pt x="243044" y="135048"/>
                  </a:cubicBezTo>
                  <a:cubicBezTo>
                    <a:pt x="242163" y="131036"/>
                    <a:pt x="238364" y="127631"/>
                    <a:pt x="234534" y="128391"/>
                  </a:cubicBezTo>
                  <a:cubicBezTo>
                    <a:pt x="229731" y="129333"/>
                    <a:pt x="227816" y="136446"/>
                    <a:pt x="230613" y="140671"/>
                  </a:cubicBezTo>
                  <a:cubicBezTo>
                    <a:pt x="233743" y="145321"/>
                    <a:pt x="243683" y="149668"/>
                    <a:pt x="255324" y="135109"/>
                  </a:cubicBezTo>
                  <a:cubicBezTo>
                    <a:pt x="287878" y="94226"/>
                    <a:pt x="271616" y="31125"/>
                    <a:pt x="223409" y="13253"/>
                  </a:cubicBezTo>
                  <a:cubicBezTo>
                    <a:pt x="201129" y="5015"/>
                    <a:pt x="175171" y="8906"/>
                    <a:pt x="156022" y="23314"/>
                  </a:cubicBezTo>
                  <a:cubicBezTo>
                    <a:pt x="146295" y="30639"/>
                    <a:pt x="136234" y="41034"/>
                    <a:pt x="124532" y="38572"/>
                  </a:cubicBezTo>
                  <a:cubicBezTo>
                    <a:pt x="116659" y="36900"/>
                    <a:pt x="111461" y="29484"/>
                    <a:pt x="105261" y="24134"/>
                  </a:cubicBezTo>
                  <a:cubicBezTo>
                    <a:pt x="83163" y="5137"/>
                    <a:pt x="56840" y="0"/>
                    <a:pt x="32676" y="9970"/>
                  </a:cubicBezTo>
                  <a:cubicBezTo>
                    <a:pt x="882" y="23070"/>
                    <a:pt x="2736" y="50092"/>
                    <a:pt x="19454" y="57326"/>
                  </a:cubicBezTo>
                  <a:cubicBezTo>
                    <a:pt x="27296" y="60761"/>
                    <a:pt x="37782" y="57417"/>
                    <a:pt x="43770" y="63801"/>
                  </a:cubicBezTo>
                  <a:cubicBezTo>
                    <a:pt x="48330" y="68664"/>
                    <a:pt x="46901" y="78117"/>
                    <a:pt x="41095" y="81126"/>
                  </a:cubicBezTo>
                  <a:cubicBezTo>
                    <a:pt x="31794" y="85989"/>
                    <a:pt x="22797" y="77327"/>
                    <a:pt x="26080" y="73345"/>
                  </a:cubicBezTo>
                  <a:cubicBezTo>
                    <a:pt x="28785" y="70062"/>
                    <a:pt x="39241" y="74439"/>
                    <a:pt x="39241" y="83679"/>
                  </a:cubicBezTo>
                  <a:cubicBezTo>
                    <a:pt x="39241" y="95777"/>
                    <a:pt x="25077" y="103831"/>
                    <a:pt x="18907" y="110549"/>
                  </a:cubicBezTo>
                  <a:cubicBezTo>
                    <a:pt x="0" y="131309"/>
                    <a:pt x="9757" y="158999"/>
                    <a:pt x="28572" y="161401"/>
                  </a:cubicBezTo>
                  <a:cubicBezTo>
                    <a:pt x="37691" y="162556"/>
                    <a:pt x="47478" y="157297"/>
                    <a:pt x="55807" y="161431"/>
                  </a:cubicBezTo>
                  <a:cubicBezTo>
                    <a:pt x="61916" y="164471"/>
                    <a:pt x="65078" y="171978"/>
                    <a:pt x="65199" y="179030"/>
                  </a:cubicBezTo>
                  <a:cubicBezTo>
                    <a:pt x="65290" y="186112"/>
                    <a:pt x="62980" y="192951"/>
                    <a:pt x="60670" y="199578"/>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44"/>
            <p:cNvGrpSpPr/>
            <p:nvPr/>
          </p:nvGrpSpPr>
          <p:grpSpPr>
            <a:xfrm>
              <a:off x="-271200" y="188280"/>
              <a:ext cx="9600882" cy="5555254"/>
              <a:chOff x="-271200" y="188280"/>
              <a:chExt cx="9600882" cy="5555254"/>
            </a:xfrm>
          </p:grpSpPr>
          <p:sp>
            <p:nvSpPr>
              <p:cNvPr id="525" name="Google Shape;525;p44"/>
              <p:cNvSpPr/>
              <p:nvPr/>
            </p:nvSpPr>
            <p:spPr>
              <a:xfrm flipH="1">
                <a:off x="-22886" y="18484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flipH="1">
                <a:off x="-271200" y="18484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44"/>
              <p:cNvSpPr/>
              <p:nvPr/>
            </p:nvSpPr>
            <p:spPr>
              <a:xfrm>
                <a:off x="185925" y="188280"/>
                <a:ext cx="9143757" cy="5555254"/>
              </a:xfrm>
              <a:custGeom>
                <a:avLst/>
                <a:gdLst/>
                <a:ahLst/>
                <a:cxnLst/>
                <a:rect l="l" t="t" r="r" b="b"/>
                <a:pathLst>
                  <a:path w="287879" h="199578" fill="none" extrusionOk="0">
                    <a:moveTo>
                      <a:pt x="140064" y="90062"/>
                    </a:moveTo>
                    <a:cubicBezTo>
                      <a:pt x="149942" y="134166"/>
                      <a:pt x="190217" y="162130"/>
                      <a:pt x="217330" y="159668"/>
                    </a:cubicBezTo>
                    <a:cubicBezTo>
                      <a:pt x="235354" y="158027"/>
                      <a:pt x="244990" y="143771"/>
                      <a:pt x="243044" y="135048"/>
                    </a:cubicBezTo>
                    <a:cubicBezTo>
                      <a:pt x="242163" y="131036"/>
                      <a:pt x="238364" y="127631"/>
                      <a:pt x="234534" y="128391"/>
                    </a:cubicBezTo>
                    <a:cubicBezTo>
                      <a:pt x="229731" y="129333"/>
                      <a:pt x="227816" y="136446"/>
                      <a:pt x="230613" y="140671"/>
                    </a:cubicBezTo>
                    <a:cubicBezTo>
                      <a:pt x="233743" y="145321"/>
                      <a:pt x="243683" y="149668"/>
                      <a:pt x="255324" y="135109"/>
                    </a:cubicBezTo>
                    <a:cubicBezTo>
                      <a:pt x="287878" y="94226"/>
                      <a:pt x="271616" y="31125"/>
                      <a:pt x="223409" y="13253"/>
                    </a:cubicBezTo>
                    <a:cubicBezTo>
                      <a:pt x="201129" y="5015"/>
                      <a:pt x="175171" y="8906"/>
                      <a:pt x="156022" y="23314"/>
                    </a:cubicBezTo>
                    <a:cubicBezTo>
                      <a:pt x="146295" y="30639"/>
                      <a:pt x="136234" y="41034"/>
                      <a:pt x="124532" y="38572"/>
                    </a:cubicBezTo>
                    <a:cubicBezTo>
                      <a:pt x="116659" y="36900"/>
                      <a:pt x="111461" y="29484"/>
                      <a:pt x="105261" y="24134"/>
                    </a:cubicBezTo>
                    <a:cubicBezTo>
                      <a:pt x="83163" y="5137"/>
                      <a:pt x="56840" y="0"/>
                      <a:pt x="32676" y="9970"/>
                    </a:cubicBezTo>
                    <a:cubicBezTo>
                      <a:pt x="882" y="23070"/>
                      <a:pt x="2736" y="50092"/>
                      <a:pt x="19454" y="57326"/>
                    </a:cubicBezTo>
                    <a:cubicBezTo>
                      <a:pt x="27296" y="60761"/>
                      <a:pt x="37782" y="57417"/>
                      <a:pt x="43770" y="63801"/>
                    </a:cubicBezTo>
                    <a:cubicBezTo>
                      <a:pt x="48330" y="68664"/>
                      <a:pt x="46901" y="78117"/>
                      <a:pt x="41095" y="81126"/>
                    </a:cubicBezTo>
                    <a:cubicBezTo>
                      <a:pt x="31794" y="85989"/>
                      <a:pt x="22797" y="77327"/>
                      <a:pt x="26080" y="73345"/>
                    </a:cubicBezTo>
                    <a:cubicBezTo>
                      <a:pt x="28785" y="70062"/>
                      <a:pt x="39241" y="74439"/>
                      <a:pt x="39241" y="83679"/>
                    </a:cubicBezTo>
                    <a:cubicBezTo>
                      <a:pt x="39241" y="95777"/>
                      <a:pt x="25077" y="103831"/>
                      <a:pt x="18907" y="110549"/>
                    </a:cubicBezTo>
                    <a:cubicBezTo>
                      <a:pt x="0" y="131309"/>
                      <a:pt x="9757" y="158999"/>
                      <a:pt x="28572" y="161401"/>
                    </a:cubicBezTo>
                    <a:cubicBezTo>
                      <a:pt x="37691" y="162556"/>
                      <a:pt x="47478" y="157297"/>
                      <a:pt x="55807" y="161431"/>
                    </a:cubicBezTo>
                    <a:cubicBezTo>
                      <a:pt x="61916" y="164471"/>
                      <a:pt x="65078" y="171978"/>
                      <a:pt x="65199" y="179030"/>
                    </a:cubicBezTo>
                    <a:cubicBezTo>
                      <a:pt x="65290" y="186112"/>
                      <a:pt x="62980" y="192951"/>
                      <a:pt x="60670" y="199578"/>
                    </a:cubicBez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28" name="Google Shape;528;p44"/>
          <p:cNvSpPr txBox="1">
            <a:spLocks noGrp="1"/>
          </p:cNvSpPr>
          <p:nvPr>
            <p:ph type="subTitle" idx="1"/>
          </p:nvPr>
        </p:nvSpPr>
        <p:spPr>
          <a:xfrm>
            <a:off x="3455880" y="2190917"/>
            <a:ext cx="4972646" cy="1996154"/>
          </a:xfrm>
          <a:prstGeom prst="rect">
            <a:avLst/>
          </a:prstGeom>
        </p:spPr>
        <p:txBody>
          <a:bodyPr spcFirstLastPara="1" wrap="square" lIns="91425" tIns="91425" rIns="91425" bIns="91425" anchor="t" anchorCtr="0">
            <a:noAutofit/>
          </a:bodyPr>
          <a:lstStyle/>
          <a:p>
            <a:pPr algn="r"/>
            <a:r>
              <a:rPr lang="ar-SA" sz="2000" b="0" i="0" dirty="0">
                <a:solidFill>
                  <a:schemeClr val="bg1"/>
                </a:solidFill>
                <a:effectLst/>
                <a:latin typeface="Noto Naskh Arabic"/>
                <a:cs typeface="Akhbar MT" pitchFamily="2" charset="-78"/>
              </a:rPr>
              <a:t>اضطراب نفسي شائع يصيب الناس بجميع أعمارهم وفي جميع مناحي الحياة وفي كافة الدول. ويسبب الاكتئاب ألما نفسيا للفرد ويؤثر في قدرته على القيام حتى بأبسط المهام اليومية، ويخلف أحيانا عواقب مدمرة على علاقته مع أسرته وأصدقائه. ويمكن أن يمنع الاكتئاب المُصاب به، إن لم يُعالج، من العمل والمشاركة في حياة الأسرة والمجتمع، ويمكن أن يؤدي في أسوأ الأحوال إلى الانتحار.</a:t>
            </a:r>
          </a:p>
        </p:txBody>
      </p:sp>
      <p:grpSp>
        <p:nvGrpSpPr>
          <p:cNvPr id="529" name="Google Shape;529;p44"/>
          <p:cNvGrpSpPr/>
          <p:nvPr/>
        </p:nvGrpSpPr>
        <p:grpSpPr>
          <a:xfrm flipH="1">
            <a:off x="1058191" y="1630183"/>
            <a:ext cx="2270198" cy="2973321"/>
            <a:chOff x="4321025" y="1796600"/>
            <a:chExt cx="1992450" cy="2609550"/>
          </a:xfrm>
        </p:grpSpPr>
        <p:sp>
          <p:nvSpPr>
            <p:cNvPr id="530" name="Google Shape;530;p44"/>
            <p:cNvSpPr/>
            <p:nvPr/>
          </p:nvSpPr>
          <p:spPr>
            <a:xfrm>
              <a:off x="4489700" y="1841025"/>
              <a:ext cx="1823775" cy="1434150"/>
            </a:xfrm>
            <a:custGeom>
              <a:avLst/>
              <a:gdLst/>
              <a:ahLst/>
              <a:cxnLst/>
              <a:rect l="l" t="t" r="r" b="b"/>
              <a:pathLst>
                <a:path w="72951" h="57366" extrusionOk="0">
                  <a:moveTo>
                    <a:pt x="28191" y="1"/>
                  </a:moveTo>
                  <a:cubicBezTo>
                    <a:pt x="26785" y="1"/>
                    <a:pt x="25381" y="215"/>
                    <a:pt x="24044" y="658"/>
                  </a:cubicBezTo>
                  <a:cubicBezTo>
                    <a:pt x="23679" y="780"/>
                    <a:pt x="23345" y="931"/>
                    <a:pt x="22980" y="1083"/>
                  </a:cubicBezTo>
                  <a:cubicBezTo>
                    <a:pt x="20609" y="2087"/>
                    <a:pt x="18542" y="3880"/>
                    <a:pt x="17114" y="6038"/>
                  </a:cubicBezTo>
                  <a:cubicBezTo>
                    <a:pt x="16050" y="7649"/>
                    <a:pt x="15320" y="9503"/>
                    <a:pt x="15016" y="11418"/>
                  </a:cubicBezTo>
                  <a:cubicBezTo>
                    <a:pt x="14561" y="14397"/>
                    <a:pt x="15138" y="17497"/>
                    <a:pt x="15168" y="20567"/>
                  </a:cubicBezTo>
                  <a:cubicBezTo>
                    <a:pt x="15229" y="23607"/>
                    <a:pt x="14591" y="26950"/>
                    <a:pt x="12281" y="28956"/>
                  </a:cubicBezTo>
                  <a:cubicBezTo>
                    <a:pt x="10487" y="30506"/>
                    <a:pt x="8056" y="31023"/>
                    <a:pt x="5807" y="31783"/>
                  </a:cubicBezTo>
                  <a:cubicBezTo>
                    <a:pt x="3588" y="32543"/>
                    <a:pt x="1217" y="33911"/>
                    <a:pt x="609" y="36190"/>
                  </a:cubicBezTo>
                  <a:cubicBezTo>
                    <a:pt x="1" y="38409"/>
                    <a:pt x="1247" y="40689"/>
                    <a:pt x="2676" y="42573"/>
                  </a:cubicBezTo>
                  <a:cubicBezTo>
                    <a:pt x="2737" y="42634"/>
                    <a:pt x="2828" y="42756"/>
                    <a:pt x="2889" y="42877"/>
                  </a:cubicBezTo>
                  <a:cubicBezTo>
                    <a:pt x="3344" y="43425"/>
                    <a:pt x="3800" y="44063"/>
                    <a:pt x="4226" y="44610"/>
                  </a:cubicBezTo>
                  <a:cubicBezTo>
                    <a:pt x="5107" y="45826"/>
                    <a:pt x="5807" y="47102"/>
                    <a:pt x="6050" y="48531"/>
                  </a:cubicBezTo>
                  <a:cubicBezTo>
                    <a:pt x="6262" y="50051"/>
                    <a:pt x="5898" y="51601"/>
                    <a:pt x="6202" y="53121"/>
                  </a:cubicBezTo>
                  <a:cubicBezTo>
                    <a:pt x="6627" y="55218"/>
                    <a:pt x="8451" y="56981"/>
                    <a:pt x="10579" y="57315"/>
                  </a:cubicBezTo>
                  <a:cubicBezTo>
                    <a:pt x="10815" y="57349"/>
                    <a:pt x="11054" y="57366"/>
                    <a:pt x="11292" y="57366"/>
                  </a:cubicBezTo>
                  <a:cubicBezTo>
                    <a:pt x="13198" y="57366"/>
                    <a:pt x="15098" y="56312"/>
                    <a:pt x="15989" y="54610"/>
                  </a:cubicBezTo>
                  <a:lnTo>
                    <a:pt x="15989" y="54610"/>
                  </a:lnTo>
                  <a:lnTo>
                    <a:pt x="15594" y="56525"/>
                  </a:lnTo>
                  <a:cubicBezTo>
                    <a:pt x="17001" y="54082"/>
                    <a:pt x="19776" y="52568"/>
                    <a:pt x="22542" y="52568"/>
                  </a:cubicBezTo>
                  <a:cubicBezTo>
                    <a:pt x="22943" y="52568"/>
                    <a:pt x="23344" y="52599"/>
                    <a:pt x="23740" y="52665"/>
                  </a:cubicBezTo>
                  <a:cubicBezTo>
                    <a:pt x="24865" y="52847"/>
                    <a:pt x="25868" y="53273"/>
                    <a:pt x="26992" y="53425"/>
                  </a:cubicBezTo>
                  <a:cubicBezTo>
                    <a:pt x="27221" y="53456"/>
                    <a:pt x="27456" y="53474"/>
                    <a:pt x="27690" y="53474"/>
                  </a:cubicBezTo>
                  <a:cubicBezTo>
                    <a:pt x="28576" y="53474"/>
                    <a:pt x="29462" y="53229"/>
                    <a:pt x="30062" y="52604"/>
                  </a:cubicBezTo>
                  <a:cubicBezTo>
                    <a:pt x="31764" y="50750"/>
                    <a:pt x="29728" y="47437"/>
                    <a:pt x="31005" y="45218"/>
                  </a:cubicBezTo>
                  <a:cubicBezTo>
                    <a:pt x="31631" y="44153"/>
                    <a:pt x="32873" y="43719"/>
                    <a:pt x="34152" y="43719"/>
                  </a:cubicBezTo>
                  <a:cubicBezTo>
                    <a:pt x="34735" y="43719"/>
                    <a:pt x="35325" y="43810"/>
                    <a:pt x="35868" y="43972"/>
                  </a:cubicBezTo>
                  <a:cubicBezTo>
                    <a:pt x="37631" y="44519"/>
                    <a:pt x="39090" y="45643"/>
                    <a:pt x="40853" y="46190"/>
                  </a:cubicBezTo>
                  <a:cubicBezTo>
                    <a:pt x="41385" y="46361"/>
                    <a:pt x="41970" y="46455"/>
                    <a:pt x="42551" y="46455"/>
                  </a:cubicBezTo>
                  <a:cubicBezTo>
                    <a:pt x="43830" y="46455"/>
                    <a:pt x="45089" y="46001"/>
                    <a:pt x="45716" y="44914"/>
                  </a:cubicBezTo>
                  <a:cubicBezTo>
                    <a:pt x="46628" y="43364"/>
                    <a:pt x="45777" y="41418"/>
                    <a:pt x="45898" y="39595"/>
                  </a:cubicBezTo>
                  <a:cubicBezTo>
                    <a:pt x="46142" y="36464"/>
                    <a:pt x="49364" y="34245"/>
                    <a:pt x="52494" y="33819"/>
                  </a:cubicBezTo>
                  <a:cubicBezTo>
                    <a:pt x="53089" y="33745"/>
                    <a:pt x="53684" y="33714"/>
                    <a:pt x="54279" y="33714"/>
                  </a:cubicBezTo>
                  <a:cubicBezTo>
                    <a:pt x="56845" y="33714"/>
                    <a:pt x="59411" y="34297"/>
                    <a:pt x="61978" y="34519"/>
                  </a:cubicBezTo>
                  <a:cubicBezTo>
                    <a:pt x="62499" y="34564"/>
                    <a:pt x="63030" y="34589"/>
                    <a:pt x="63563" y="34589"/>
                  </a:cubicBezTo>
                  <a:cubicBezTo>
                    <a:pt x="66262" y="34589"/>
                    <a:pt x="69006" y="33940"/>
                    <a:pt x="70732" y="31935"/>
                  </a:cubicBezTo>
                  <a:cubicBezTo>
                    <a:pt x="72951" y="29412"/>
                    <a:pt x="72829" y="25704"/>
                    <a:pt x="72343" y="22391"/>
                  </a:cubicBezTo>
                  <a:cubicBezTo>
                    <a:pt x="72312" y="22056"/>
                    <a:pt x="72221" y="21661"/>
                    <a:pt x="72191" y="21297"/>
                  </a:cubicBezTo>
                  <a:cubicBezTo>
                    <a:pt x="72069" y="20567"/>
                    <a:pt x="71978" y="19838"/>
                    <a:pt x="71826" y="19138"/>
                  </a:cubicBezTo>
                  <a:cubicBezTo>
                    <a:pt x="71583" y="17983"/>
                    <a:pt x="71309" y="16859"/>
                    <a:pt x="70975" y="15734"/>
                  </a:cubicBezTo>
                  <a:cubicBezTo>
                    <a:pt x="70793" y="15035"/>
                    <a:pt x="70519" y="14336"/>
                    <a:pt x="70245" y="13667"/>
                  </a:cubicBezTo>
                  <a:cubicBezTo>
                    <a:pt x="69394" y="11540"/>
                    <a:pt x="68239" y="9503"/>
                    <a:pt x="66720" y="7801"/>
                  </a:cubicBezTo>
                  <a:cubicBezTo>
                    <a:pt x="64256" y="5019"/>
                    <a:pt x="60501" y="3171"/>
                    <a:pt x="56876" y="3171"/>
                  </a:cubicBezTo>
                  <a:cubicBezTo>
                    <a:pt x="55313" y="3171"/>
                    <a:pt x="53774" y="3515"/>
                    <a:pt x="52373" y="4275"/>
                  </a:cubicBezTo>
                  <a:cubicBezTo>
                    <a:pt x="49678" y="5722"/>
                    <a:pt x="47380" y="8545"/>
                    <a:pt x="44442" y="8545"/>
                  </a:cubicBezTo>
                  <a:cubicBezTo>
                    <a:pt x="44232" y="8545"/>
                    <a:pt x="44018" y="8530"/>
                    <a:pt x="43801" y="8500"/>
                  </a:cubicBezTo>
                  <a:cubicBezTo>
                    <a:pt x="41218" y="8135"/>
                    <a:pt x="39637" y="5643"/>
                    <a:pt x="37783" y="3819"/>
                  </a:cubicBezTo>
                  <a:cubicBezTo>
                    <a:pt x="35242" y="1344"/>
                    <a:pt x="31709" y="1"/>
                    <a:pt x="28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4"/>
            <p:cNvSpPr/>
            <p:nvPr/>
          </p:nvSpPr>
          <p:spPr>
            <a:xfrm>
              <a:off x="4595325" y="3114675"/>
              <a:ext cx="361200" cy="218150"/>
            </a:xfrm>
            <a:custGeom>
              <a:avLst/>
              <a:gdLst/>
              <a:ahLst/>
              <a:cxnLst/>
              <a:rect l="l" t="t" r="r" b="b"/>
              <a:pathLst>
                <a:path w="14448" h="8726" extrusionOk="0">
                  <a:moveTo>
                    <a:pt x="14058" y="0"/>
                  </a:moveTo>
                  <a:cubicBezTo>
                    <a:pt x="13954" y="0"/>
                    <a:pt x="13854" y="50"/>
                    <a:pt x="13801" y="169"/>
                  </a:cubicBezTo>
                  <a:cubicBezTo>
                    <a:pt x="13253" y="1628"/>
                    <a:pt x="12737" y="3056"/>
                    <a:pt x="11916" y="4363"/>
                  </a:cubicBezTo>
                  <a:cubicBezTo>
                    <a:pt x="11156" y="5518"/>
                    <a:pt x="10184" y="6643"/>
                    <a:pt x="8968" y="7342"/>
                  </a:cubicBezTo>
                  <a:cubicBezTo>
                    <a:pt x="8054" y="7881"/>
                    <a:pt x="7033" y="8185"/>
                    <a:pt x="5986" y="8185"/>
                  </a:cubicBezTo>
                  <a:cubicBezTo>
                    <a:pt x="5675" y="8185"/>
                    <a:pt x="5361" y="8158"/>
                    <a:pt x="5047" y="8102"/>
                  </a:cubicBezTo>
                  <a:cubicBezTo>
                    <a:pt x="3709" y="7889"/>
                    <a:pt x="2463" y="7160"/>
                    <a:pt x="1642" y="6096"/>
                  </a:cubicBezTo>
                  <a:cubicBezTo>
                    <a:pt x="639" y="4880"/>
                    <a:pt x="183" y="3239"/>
                    <a:pt x="427" y="1688"/>
                  </a:cubicBezTo>
                  <a:cubicBezTo>
                    <a:pt x="427" y="1623"/>
                    <a:pt x="383" y="1593"/>
                    <a:pt x="342" y="1593"/>
                  </a:cubicBezTo>
                  <a:cubicBezTo>
                    <a:pt x="307" y="1593"/>
                    <a:pt x="275" y="1616"/>
                    <a:pt x="275" y="1658"/>
                  </a:cubicBezTo>
                  <a:cubicBezTo>
                    <a:pt x="1" y="3087"/>
                    <a:pt x="214" y="4546"/>
                    <a:pt x="943" y="5822"/>
                  </a:cubicBezTo>
                  <a:cubicBezTo>
                    <a:pt x="1673" y="7068"/>
                    <a:pt x="2889" y="8041"/>
                    <a:pt x="4287" y="8436"/>
                  </a:cubicBezTo>
                  <a:cubicBezTo>
                    <a:pt x="4883" y="8631"/>
                    <a:pt x="5502" y="8726"/>
                    <a:pt x="6122" y="8726"/>
                  </a:cubicBezTo>
                  <a:cubicBezTo>
                    <a:pt x="6955" y="8726"/>
                    <a:pt x="7789" y="8554"/>
                    <a:pt x="8573" y="8223"/>
                  </a:cubicBezTo>
                  <a:cubicBezTo>
                    <a:pt x="9940" y="7616"/>
                    <a:pt x="11126" y="6582"/>
                    <a:pt x="12007" y="5397"/>
                  </a:cubicBezTo>
                  <a:cubicBezTo>
                    <a:pt x="13102" y="3938"/>
                    <a:pt x="13861" y="2144"/>
                    <a:pt x="14409" y="381"/>
                  </a:cubicBezTo>
                  <a:cubicBezTo>
                    <a:pt x="14448" y="165"/>
                    <a:pt x="14246" y="0"/>
                    <a:pt x="14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4"/>
            <p:cNvSpPr/>
            <p:nvPr/>
          </p:nvSpPr>
          <p:spPr>
            <a:xfrm>
              <a:off x="5461875" y="2718450"/>
              <a:ext cx="373625" cy="295300"/>
            </a:xfrm>
            <a:custGeom>
              <a:avLst/>
              <a:gdLst/>
              <a:ahLst/>
              <a:cxnLst/>
              <a:rect l="l" t="t" r="r" b="b"/>
              <a:pathLst>
                <a:path w="14945" h="11812" extrusionOk="0">
                  <a:moveTo>
                    <a:pt x="14300" y="0"/>
                  </a:moveTo>
                  <a:cubicBezTo>
                    <a:pt x="13013" y="0"/>
                    <a:pt x="11706" y="651"/>
                    <a:pt x="10811" y="1519"/>
                  </a:cubicBezTo>
                  <a:cubicBezTo>
                    <a:pt x="10294" y="2005"/>
                    <a:pt x="9869" y="2644"/>
                    <a:pt x="9595" y="3343"/>
                  </a:cubicBezTo>
                  <a:cubicBezTo>
                    <a:pt x="9322" y="4042"/>
                    <a:pt x="9200" y="4802"/>
                    <a:pt x="9200" y="5562"/>
                  </a:cubicBezTo>
                  <a:cubicBezTo>
                    <a:pt x="9170" y="7051"/>
                    <a:pt x="9413" y="8814"/>
                    <a:pt x="8531" y="10060"/>
                  </a:cubicBezTo>
                  <a:cubicBezTo>
                    <a:pt x="7904" y="10947"/>
                    <a:pt x="6876" y="11341"/>
                    <a:pt x="5842" y="11341"/>
                  </a:cubicBezTo>
                  <a:cubicBezTo>
                    <a:pt x="5424" y="11341"/>
                    <a:pt x="5004" y="11277"/>
                    <a:pt x="4610" y="11154"/>
                  </a:cubicBezTo>
                  <a:cubicBezTo>
                    <a:pt x="2786" y="10577"/>
                    <a:pt x="1540" y="8996"/>
                    <a:pt x="446" y="7507"/>
                  </a:cubicBezTo>
                  <a:cubicBezTo>
                    <a:pt x="397" y="7449"/>
                    <a:pt x="339" y="7425"/>
                    <a:pt x="283" y="7425"/>
                  </a:cubicBezTo>
                  <a:cubicBezTo>
                    <a:pt x="133" y="7425"/>
                    <a:pt x="1" y="7603"/>
                    <a:pt x="112" y="7780"/>
                  </a:cubicBezTo>
                  <a:cubicBezTo>
                    <a:pt x="1054" y="9179"/>
                    <a:pt x="2179" y="10577"/>
                    <a:pt x="3759" y="11337"/>
                  </a:cubicBezTo>
                  <a:cubicBezTo>
                    <a:pt x="4391" y="11637"/>
                    <a:pt x="5126" y="11812"/>
                    <a:pt x="5856" y="11812"/>
                  </a:cubicBezTo>
                  <a:cubicBezTo>
                    <a:pt x="6601" y="11812"/>
                    <a:pt x="7339" y="11630"/>
                    <a:pt x="7954" y="11215"/>
                  </a:cubicBezTo>
                  <a:cubicBezTo>
                    <a:pt x="9322" y="10364"/>
                    <a:pt x="9565" y="8723"/>
                    <a:pt x="9595" y="7233"/>
                  </a:cubicBezTo>
                  <a:cubicBezTo>
                    <a:pt x="9626" y="5683"/>
                    <a:pt x="9534" y="4042"/>
                    <a:pt x="10385" y="2674"/>
                  </a:cubicBezTo>
                  <a:cubicBezTo>
                    <a:pt x="10841" y="1944"/>
                    <a:pt x="11540" y="1337"/>
                    <a:pt x="12300" y="972"/>
                  </a:cubicBezTo>
                  <a:cubicBezTo>
                    <a:pt x="13091" y="546"/>
                    <a:pt x="13881" y="394"/>
                    <a:pt x="14762" y="364"/>
                  </a:cubicBezTo>
                  <a:cubicBezTo>
                    <a:pt x="14945" y="333"/>
                    <a:pt x="14914" y="60"/>
                    <a:pt x="14762" y="30"/>
                  </a:cubicBezTo>
                  <a:cubicBezTo>
                    <a:pt x="14609" y="10"/>
                    <a:pt x="14454" y="0"/>
                    <a:pt x="14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4"/>
            <p:cNvSpPr/>
            <p:nvPr/>
          </p:nvSpPr>
          <p:spPr>
            <a:xfrm>
              <a:off x="4679675" y="1796600"/>
              <a:ext cx="437675" cy="873200"/>
            </a:xfrm>
            <a:custGeom>
              <a:avLst/>
              <a:gdLst/>
              <a:ahLst/>
              <a:cxnLst/>
              <a:rect l="l" t="t" r="r" b="b"/>
              <a:pathLst>
                <a:path w="17507" h="34928" extrusionOk="0">
                  <a:moveTo>
                    <a:pt x="16846" y="1"/>
                  </a:moveTo>
                  <a:cubicBezTo>
                    <a:pt x="15688" y="1"/>
                    <a:pt x="14488" y="345"/>
                    <a:pt x="13375" y="733"/>
                  </a:cubicBezTo>
                  <a:cubicBezTo>
                    <a:pt x="12038" y="1189"/>
                    <a:pt x="10822" y="1918"/>
                    <a:pt x="9728" y="2769"/>
                  </a:cubicBezTo>
                  <a:cubicBezTo>
                    <a:pt x="7417" y="4593"/>
                    <a:pt x="5746" y="7116"/>
                    <a:pt x="4864" y="9882"/>
                  </a:cubicBezTo>
                  <a:cubicBezTo>
                    <a:pt x="3922" y="12921"/>
                    <a:pt x="3831" y="16235"/>
                    <a:pt x="4499" y="19335"/>
                  </a:cubicBezTo>
                  <a:cubicBezTo>
                    <a:pt x="4834" y="21007"/>
                    <a:pt x="5442" y="22587"/>
                    <a:pt x="5928" y="24168"/>
                  </a:cubicBezTo>
                  <a:cubicBezTo>
                    <a:pt x="6414" y="25718"/>
                    <a:pt x="6840" y="27390"/>
                    <a:pt x="6536" y="29031"/>
                  </a:cubicBezTo>
                  <a:cubicBezTo>
                    <a:pt x="6050" y="31615"/>
                    <a:pt x="3831" y="33742"/>
                    <a:pt x="1308" y="34229"/>
                  </a:cubicBezTo>
                  <a:cubicBezTo>
                    <a:pt x="943" y="34320"/>
                    <a:pt x="639" y="34350"/>
                    <a:pt x="305" y="34350"/>
                  </a:cubicBezTo>
                  <a:cubicBezTo>
                    <a:pt x="1" y="34350"/>
                    <a:pt x="1" y="34928"/>
                    <a:pt x="305" y="34928"/>
                  </a:cubicBezTo>
                  <a:cubicBezTo>
                    <a:pt x="3010" y="34928"/>
                    <a:pt x="5503" y="33134"/>
                    <a:pt x="6658" y="30703"/>
                  </a:cubicBezTo>
                  <a:cubicBezTo>
                    <a:pt x="8086" y="27633"/>
                    <a:pt x="6658" y="24411"/>
                    <a:pt x="5715" y="21402"/>
                  </a:cubicBezTo>
                  <a:cubicBezTo>
                    <a:pt x="4712" y="18362"/>
                    <a:pt x="4408" y="15049"/>
                    <a:pt x="4986" y="11888"/>
                  </a:cubicBezTo>
                  <a:cubicBezTo>
                    <a:pt x="5503" y="8940"/>
                    <a:pt x="6840" y="6174"/>
                    <a:pt x="8998" y="4046"/>
                  </a:cubicBezTo>
                  <a:cubicBezTo>
                    <a:pt x="10974" y="2070"/>
                    <a:pt x="13618" y="642"/>
                    <a:pt x="16384" y="307"/>
                  </a:cubicBezTo>
                  <a:cubicBezTo>
                    <a:pt x="16719" y="277"/>
                    <a:pt x="17053" y="246"/>
                    <a:pt x="17448" y="155"/>
                  </a:cubicBezTo>
                  <a:cubicBezTo>
                    <a:pt x="17460" y="167"/>
                    <a:pt x="17469" y="172"/>
                    <a:pt x="17476" y="172"/>
                  </a:cubicBezTo>
                  <a:cubicBezTo>
                    <a:pt x="17507" y="172"/>
                    <a:pt x="17497" y="83"/>
                    <a:pt x="17448" y="34"/>
                  </a:cubicBezTo>
                  <a:cubicBezTo>
                    <a:pt x="17249" y="11"/>
                    <a:pt x="17048" y="1"/>
                    <a:pt x="1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4806575" y="2995625"/>
              <a:ext cx="386825" cy="240425"/>
            </a:xfrm>
            <a:custGeom>
              <a:avLst/>
              <a:gdLst/>
              <a:ahLst/>
              <a:cxnLst/>
              <a:rect l="l" t="t" r="r" b="b"/>
              <a:pathLst>
                <a:path w="15473" h="9617" extrusionOk="0">
                  <a:moveTo>
                    <a:pt x="7036" y="0"/>
                  </a:moveTo>
                  <a:cubicBezTo>
                    <a:pt x="6260" y="0"/>
                    <a:pt x="5322" y="905"/>
                    <a:pt x="6658" y="1921"/>
                  </a:cubicBezTo>
                  <a:cubicBezTo>
                    <a:pt x="5069" y="4666"/>
                    <a:pt x="3425" y="6312"/>
                    <a:pt x="474" y="6312"/>
                  </a:cubicBezTo>
                  <a:cubicBezTo>
                    <a:pt x="320" y="6312"/>
                    <a:pt x="162" y="6307"/>
                    <a:pt x="1" y="6298"/>
                  </a:cubicBezTo>
                  <a:lnTo>
                    <a:pt x="1" y="6298"/>
                  </a:lnTo>
                  <a:cubicBezTo>
                    <a:pt x="123" y="6633"/>
                    <a:pt x="366" y="6937"/>
                    <a:pt x="730" y="7089"/>
                  </a:cubicBezTo>
                  <a:cubicBezTo>
                    <a:pt x="1612" y="7514"/>
                    <a:pt x="2493" y="7940"/>
                    <a:pt x="3436" y="8274"/>
                  </a:cubicBezTo>
                  <a:cubicBezTo>
                    <a:pt x="3436" y="8304"/>
                    <a:pt x="3466" y="8365"/>
                    <a:pt x="3466" y="8396"/>
                  </a:cubicBezTo>
                  <a:cubicBezTo>
                    <a:pt x="3588" y="8730"/>
                    <a:pt x="3740" y="9064"/>
                    <a:pt x="4013" y="9308"/>
                  </a:cubicBezTo>
                  <a:cubicBezTo>
                    <a:pt x="4243" y="9523"/>
                    <a:pt x="4541" y="9616"/>
                    <a:pt x="4848" y="9616"/>
                  </a:cubicBezTo>
                  <a:cubicBezTo>
                    <a:pt x="5192" y="9616"/>
                    <a:pt x="5548" y="9500"/>
                    <a:pt x="5837" y="9308"/>
                  </a:cubicBezTo>
                  <a:cubicBezTo>
                    <a:pt x="6019" y="9156"/>
                    <a:pt x="6202" y="8973"/>
                    <a:pt x="6323" y="8760"/>
                  </a:cubicBezTo>
                  <a:cubicBezTo>
                    <a:pt x="7083" y="8760"/>
                    <a:pt x="7813" y="8608"/>
                    <a:pt x="8481" y="8304"/>
                  </a:cubicBezTo>
                  <a:cubicBezTo>
                    <a:pt x="9758" y="7788"/>
                    <a:pt x="10731" y="6633"/>
                    <a:pt x="10943" y="5326"/>
                  </a:cubicBezTo>
                  <a:cubicBezTo>
                    <a:pt x="11977" y="5417"/>
                    <a:pt x="13132" y="5569"/>
                    <a:pt x="14135" y="5721"/>
                  </a:cubicBezTo>
                  <a:cubicBezTo>
                    <a:pt x="14743" y="4475"/>
                    <a:pt x="15290" y="2985"/>
                    <a:pt x="15472" y="1617"/>
                  </a:cubicBezTo>
                  <a:cubicBezTo>
                    <a:pt x="15442" y="1587"/>
                    <a:pt x="15412" y="1587"/>
                    <a:pt x="15381" y="1557"/>
                  </a:cubicBezTo>
                  <a:cubicBezTo>
                    <a:pt x="14097" y="2041"/>
                    <a:pt x="12698" y="2297"/>
                    <a:pt x="11311" y="2297"/>
                  </a:cubicBezTo>
                  <a:cubicBezTo>
                    <a:pt x="10434" y="2297"/>
                    <a:pt x="9561" y="2194"/>
                    <a:pt x="8725" y="1982"/>
                  </a:cubicBezTo>
                  <a:lnTo>
                    <a:pt x="8725" y="1678"/>
                  </a:lnTo>
                  <a:cubicBezTo>
                    <a:pt x="8725" y="797"/>
                    <a:pt x="8269" y="98"/>
                    <a:pt x="7144" y="6"/>
                  </a:cubicBezTo>
                  <a:cubicBezTo>
                    <a:pt x="7108" y="2"/>
                    <a:pt x="7072" y="0"/>
                    <a:pt x="7036" y="0"/>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4808100" y="3123225"/>
              <a:ext cx="341225" cy="112825"/>
            </a:xfrm>
            <a:custGeom>
              <a:avLst/>
              <a:gdLst/>
              <a:ahLst/>
              <a:cxnLst/>
              <a:rect l="l" t="t" r="r" b="b"/>
              <a:pathLst>
                <a:path w="13649" h="4513" extrusionOk="0">
                  <a:moveTo>
                    <a:pt x="11025" y="1"/>
                  </a:moveTo>
                  <a:cubicBezTo>
                    <a:pt x="10966" y="1"/>
                    <a:pt x="10908" y="3"/>
                    <a:pt x="10852" y="9"/>
                  </a:cubicBezTo>
                  <a:cubicBezTo>
                    <a:pt x="10305" y="100"/>
                    <a:pt x="10062" y="860"/>
                    <a:pt x="9727" y="1225"/>
                  </a:cubicBezTo>
                  <a:cubicBezTo>
                    <a:pt x="9332" y="1742"/>
                    <a:pt x="8876" y="2137"/>
                    <a:pt x="8360" y="2441"/>
                  </a:cubicBezTo>
                  <a:cubicBezTo>
                    <a:pt x="8086" y="2653"/>
                    <a:pt x="7782" y="2745"/>
                    <a:pt x="7509" y="2897"/>
                  </a:cubicBezTo>
                  <a:cubicBezTo>
                    <a:pt x="7265" y="3018"/>
                    <a:pt x="6992" y="3170"/>
                    <a:pt x="6718" y="3170"/>
                  </a:cubicBezTo>
                  <a:cubicBezTo>
                    <a:pt x="6536" y="3170"/>
                    <a:pt x="6353" y="3079"/>
                    <a:pt x="6201" y="3079"/>
                  </a:cubicBezTo>
                  <a:cubicBezTo>
                    <a:pt x="6080" y="3079"/>
                    <a:pt x="5989" y="3200"/>
                    <a:pt x="5928" y="3292"/>
                  </a:cubicBezTo>
                  <a:cubicBezTo>
                    <a:pt x="5776" y="3444"/>
                    <a:pt x="5654" y="3626"/>
                    <a:pt x="5472" y="3748"/>
                  </a:cubicBezTo>
                  <a:cubicBezTo>
                    <a:pt x="5321" y="3817"/>
                    <a:pt x="5152" y="3847"/>
                    <a:pt x="4983" y="3847"/>
                  </a:cubicBezTo>
                  <a:cubicBezTo>
                    <a:pt x="4709" y="3847"/>
                    <a:pt x="4432" y="3769"/>
                    <a:pt x="4226" y="3656"/>
                  </a:cubicBezTo>
                  <a:cubicBezTo>
                    <a:pt x="3983" y="3504"/>
                    <a:pt x="3861" y="3322"/>
                    <a:pt x="3861" y="3049"/>
                  </a:cubicBezTo>
                  <a:cubicBezTo>
                    <a:pt x="3861" y="2927"/>
                    <a:pt x="3922" y="2775"/>
                    <a:pt x="3800" y="2714"/>
                  </a:cubicBezTo>
                  <a:cubicBezTo>
                    <a:pt x="3709" y="2653"/>
                    <a:pt x="3557" y="2653"/>
                    <a:pt x="3466" y="2593"/>
                  </a:cubicBezTo>
                  <a:cubicBezTo>
                    <a:pt x="3223" y="2562"/>
                    <a:pt x="3010" y="2532"/>
                    <a:pt x="2767" y="2441"/>
                  </a:cubicBezTo>
                  <a:cubicBezTo>
                    <a:pt x="2493" y="2380"/>
                    <a:pt x="2250" y="2258"/>
                    <a:pt x="1976" y="2137"/>
                  </a:cubicBezTo>
                  <a:cubicBezTo>
                    <a:pt x="1399" y="1924"/>
                    <a:pt x="821" y="1620"/>
                    <a:pt x="366" y="1194"/>
                  </a:cubicBezTo>
                  <a:lnTo>
                    <a:pt x="1" y="1194"/>
                  </a:lnTo>
                  <a:cubicBezTo>
                    <a:pt x="122" y="1529"/>
                    <a:pt x="335" y="1833"/>
                    <a:pt x="730" y="1985"/>
                  </a:cubicBezTo>
                  <a:cubicBezTo>
                    <a:pt x="1581" y="2410"/>
                    <a:pt x="2463" y="2836"/>
                    <a:pt x="3405" y="3170"/>
                  </a:cubicBezTo>
                  <a:cubicBezTo>
                    <a:pt x="3405" y="3200"/>
                    <a:pt x="3466" y="3261"/>
                    <a:pt x="3466" y="3292"/>
                  </a:cubicBezTo>
                  <a:cubicBezTo>
                    <a:pt x="3557" y="3626"/>
                    <a:pt x="3709" y="3960"/>
                    <a:pt x="3983" y="4204"/>
                  </a:cubicBezTo>
                  <a:cubicBezTo>
                    <a:pt x="4212" y="4419"/>
                    <a:pt x="4517" y="4512"/>
                    <a:pt x="4829" y="4512"/>
                  </a:cubicBezTo>
                  <a:cubicBezTo>
                    <a:pt x="5177" y="4512"/>
                    <a:pt x="5534" y="4396"/>
                    <a:pt x="5806" y="4204"/>
                  </a:cubicBezTo>
                  <a:cubicBezTo>
                    <a:pt x="5989" y="4052"/>
                    <a:pt x="6201" y="3869"/>
                    <a:pt x="6293" y="3656"/>
                  </a:cubicBezTo>
                  <a:cubicBezTo>
                    <a:pt x="7053" y="3656"/>
                    <a:pt x="7782" y="3504"/>
                    <a:pt x="8481" y="3200"/>
                  </a:cubicBezTo>
                  <a:cubicBezTo>
                    <a:pt x="9727" y="2684"/>
                    <a:pt x="10700" y="1529"/>
                    <a:pt x="10943" y="222"/>
                  </a:cubicBezTo>
                  <a:cubicBezTo>
                    <a:pt x="11825" y="313"/>
                    <a:pt x="12767" y="434"/>
                    <a:pt x="13648" y="556"/>
                  </a:cubicBezTo>
                  <a:cubicBezTo>
                    <a:pt x="13375" y="465"/>
                    <a:pt x="13162" y="404"/>
                    <a:pt x="12949" y="374"/>
                  </a:cubicBezTo>
                  <a:cubicBezTo>
                    <a:pt x="12585" y="252"/>
                    <a:pt x="12189" y="131"/>
                    <a:pt x="11825" y="100"/>
                  </a:cubicBezTo>
                  <a:cubicBezTo>
                    <a:pt x="11577" y="51"/>
                    <a:pt x="11288" y="1"/>
                    <a:pt x="11025"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4"/>
            <p:cNvSpPr/>
            <p:nvPr/>
          </p:nvSpPr>
          <p:spPr>
            <a:xfrm>
              <a:off x="4862050" y="3136450"/>
              <a:ext cx="35000" cy="50075"/>
            </a:xfrm>
            <a:custGeom>
              <a:avLst/>
              <a:gdLst/>
              <a:ahLst/>
              <a:cxnLst/>
              <a:rect l="l" t="t" r="r" b="b"/>
              <a:pathLst>
                <a:path w="1400" h="2003" extrusionOk="0">
                  <a:moveTo>
                    <a:pt x="1184" y="0"/>
                  </a:moveTo>
                  <a:cubicBezTo>
                    <a:pt x="1146" y="0"/>
                    <a:pt x="1105" y="17"/>
                    <a:pt x="1065" y="57"/>
                  </a:cubicBezTo>
                  <a:cubicBezTo>
                    <a:pt x="1004" y="149"/>
                    <a:pt x="943" y="209"/>
                    <a:pt x="913" y="301"/>
                  </a:cubicBezTo>
                  <a:cubicBezTo>
                    <a:pt x="882" y="361"/>
                    <a:pt x="882" y="453"/>
                    <a:pt x="852" y="483"/>
                  </a:cubicBezTo>
                  <a:cubicBezTo>
                    <a:pt x="791" y="544"/>
                    <a:pt x="761" y="635"/>
                    <a:pt x="730" y="665"/>
                  </a:cubicBezTo>
                  <a:lnTo>
                    <a:pt x="730" y="696"/>
                  </a:lnTo>
                  <a:cubicBezTo>
                    <a:pt x="730" y="757"/>
                    <a:pt x="700" y="787"/>
                    <a:pt x="639" y="817"/>
                  </a:cubicBezTo>
                  <a:cubicBezTo>
                    <a:pt x="609" y="909"/>
                    <a:pt x="578" y="939"/>
                    <a:pt x="548" y="1000"/>
                  </a:cubicBezTo>
                  <a:lnTo>
                    <a:pt x="457" y="1091"/>
                  </a:lnTo>
                  <a:lnTo>
                    <a:pt x="426" y="1121"/>
                  </a:lnTo>
                  <a:lnTo>
                    <a:pt x="426" y="1152"/>
                  </a:lnTo>
                  <a:lnTo>
                    <a:pt x="366" y="1213"/>
                  </a:lnTo>
                  <a:lnTo>
                    <a:pt x="335" y="1243"/>
                  </a:lnTo>
                  <a:lnTo>
                    <a:pt x="274" y="1304"/>
                  </a:lnTo>
                  <a:cubicBezTo>
                    <a:pt x="183" y="1395"/>
                    <a:pt x="122" y="1425"/>
                    <a:pt x="62" y="1516"/>
                  </a:cubicBezTo>
                  <a:cubicBezTo>
                    <a:pt x="1" y="1608"/>
                    <a:pt x="1" y="1820"/>
                    <a:pt x="62" y="1881"/>
                  </a:cubicBezTo>
                  <a:cubicBezTo>
                    <a:pt x="122" y="1962"/>
                    <a:pt x="210" y="2003"/>
                    <a:pt x="298" y="2003"/>
                  </a:cubicBezTo>
                  <a:cubicBezTo>
                    <a:pt x="342" y="2003"/>
                    <a:pt x="386" y="1993"/>
                    <a:pt x="426" y="1972"/>
                  </a:cubicBezTo>
                  <a:cubicBezTo>
                    <a:pt x="487" y="1912"/>
                    <a:pt x="578" y="1851"/>
                    <a:pt x="639" y="1820"/>
                  </a:cubicBezTo>
                  <a:lnTo>
                    <a:pt x="822" y="1608"/>
                  </a:lnTo>
                  <a:cubicBezTo>
                    <a:pt x="943" y="1516"/>
                    <a:pt x="1034" y="1364"/>
                    <a:pt x="1095" y="1213"/>
                  </a:cubicBezTo>
                  <a:cubicBezTo>
                    <a:pt x="1186" y="1061"/>
                    <a:pt x="1247" y="909"/>
                    <a:pt x="1277" y="757"/>
                  </a:cubicBezTo>
                  <a:cubicBezTo>
                    <a:pt x="1338" y="665"/>
                    <a:pt x="1338" y="544"/>
                    <a:pt x="1338" y="453"/>
                  </a:cubicBezTo>
                  <a:lnTo>
                    <a:pt x="1338" y="331"/>
                  </a:lnTo>
                  <a:cubicBezTo>
                    <a:pt x="1399" y="270"/>
                    <a:pt x="1399" y="240"/>
                    <a:pt x="1399" y="240"/>
                  </a:cubicBezTo>
                  <a:lnTo>
                    <a:pt x="1399" y="179"/>
                  </a:lnTo>
                  <a:cubicBezTo>
                    <a:pt x="1382" y="129"/>
                    <a:pt x="1375" y="106"/>
                    <a:pt x="1371" y="106"/>
                  </a:cubicBezTo>
                  <a:cubicBezTo>
                    <a:pt x="1369" y="106"/>
                    <a:pt x="1369" y="121"/>
                    <a:pt x="1369" y="149"/>
                  </a:cubicBezTo>
                  <a:cubicBezTo>
                    <a:pt x="1328" y="68"/>
                    <a:pt x="126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4"/>
            <p:cNvSpPr/>
            <p:nvPr/>
          </p:nvSpPr>
          <p:spPr>
            <a:xfrm>
              <a:off x="4891700" y="3155475"/>
              <a:ext cx="26625" cy="36775"/>
            </a:xfrm>
            <a:custGeom>
              <a:avLst/>
              <a:gdLst/>
              <a:ahLst/>
              <a:cxnLst/>
              <a:rect l="l" t="t" r="r" b="b"/>
              <a:pathLst>
                <a:path w="1065" h="1471" extrusionOk="0">
                  <a:moveTo>
                    <a:pt x="863" y="1"/>
                  </a:moveTo>
                  <a:cubicBezTo>
                    <a:pt x="841" y="1"/>
                    <a:pt x="817" y="8"/>
                    <a:pt x="791" y="26"/>
                  </a:cubicBezTo>
                  <a:cubicBezTo>
                    <a:pt x="730" y="56"/>
                    <a:pt x="669" y="87"/>
                    <a:pt x="669" y="208"/>
                  </a:cubicBezTo>
                  <a:cubicBezTo>
                    <a:pt x="669" y="269"/>
                    <a:pt x="730" y="330"/>
                    <a:pt x="730" y="391"/>
                  </a:cubicBezTo>
                  <a:lnTo>
                    <a:pt x="730" y="543"/>
                  </a:lnTo>
                  <a:lnTo>
                    <a:pt x="730" y="634"/>
                  </a:lnTo>
                  <a:lnTo>
                    <a:pt x="730" y="695"/>
                  </a:lnTo>
                  <a:cubicBezTo>
                    <a:pt x="730" y="725"/>
                    <a:pt x="730" y="725"/>
                    <a:pt x="669" y="786"/>
                  </a:cubicBezTo>
                  <a:cubicBezTo>
                    <a:pt x="669" y="786"/>
                    <a:pt x="669" y="816"/>
                    <a:pt x="639" y="816"/>
                  </a:cubicBezTo>
                  <a:cubicBezTo>
                    <a:pt x="608" y="847"/>
                    <a:pt x="608" y="877"/>
                    <a:pt x="578" y="938"/>
                  </a:cubicBezTo>
                  <a:lnTo>
                    <a:pt x="517" y="968"/>
                  </a:lnTo>
                  <a:cubicBezTo>
                    <a:pt x="487" y="968"/>
                    <a:pt x="487" y="999"/>
                    <a:pt x="456" y="999"/>
                  </a:cubicBezTo>
                  <a:cubicBezTo>
                    <a:pt x="456" y="999"/>
                    <a:pt x="395" y="999"/>
                    <a:pt x="395" y="1059"/>
                  </a:cubicBezTo>
                  <a:cubicBezTo>
                    <a:pt x="365" y="1059"/>
                    <a:pt x="365" y="1090"/>
                    <a:pt x="335" y="1090"/>
                  </a:cubicBezTo>
                  <a:lnTo>
                    <a:pt x="183" y="1090"/>
                  </a:lnTo>
                  <a:cubicBezTo>
                    <a:pt x="91" y="1090"/>
                    <a:pt x="0" y="1211"/>
                    <a:pt x="31" y="1303"/>
                  </a:cubicBezTo>
                  <a:cubicBezTo>
                    <a:pt x="31" y="1377"/>
                    <a:pt x="111" y="1471"/>
                    <a:pt x="206" y="1471"/>
                  </a:cubicBezTo>
                  <a:cubicBezTo>
                    <a:pt x="228" y="1471"/>
                    <a:pt x="251" y="1466"/>
                    <a:pt x="274" y="1455"/>
                  </a:cubicBezTo>
                  <a:cubicBezTo>
                    <a:pt x="517" y="1394"/>
                    <a:pt x="760" y="1242"/>
                    <a:pt x="912" y="968"/>
                  </a:cubicBezTo>
                  <a:cubicBezTo>
                    <a:pt x="973" y="847"/>
                    <a:pt x="1064" y="695"/>
                    <a:pt x="1064" y="543"/>
                  </a:cubicBezTo>
                  <a:cubicBezTo>
                    <a:pt x="1064" y="391"/>
                    <a:pt x="1064" y="208"/>
                    <a:pt x="973" y="87"/>
                  </a:cubicBezTo>
                  <a:cubicBezTo>
                    <a:pt x="951" y="44"/>
                    <a:pt x="915" y="1"/>
                    <a:pt x="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4998850" y="3148450"/>
              <a:ext cx="33450" cy="49075"/>
            </a:xfrm>
            <a:custGeom>
              <a:avLst/>
              <a:gdLst/>
              <a:ahLst/>
              <a:cxnLst/>
              <a:rect l="l" t="t" r="r" b="b"/>
              <a:pathLst>
                <a:path w="1338" h="1963" extrusionOk="0">
                  <a:moveTo>
                    <a:pt x="1121" y="0"/>
                  </a:moveTo>
                  <a:cubicBezTo>
                    <a:pt x="1089" y="0"/>
                    <a:pt x="1057" y="10"/>
                    <a:pt x="1034" y="33"/>
                  </a:cubicBezTo>
                  <a:cubicBezTo>
                    <a:pt x="882" y="125"/>
                    <a:pt x="760" y="277"/>
                    <a:pt x="638" y="429"/>
                  </a:cubicBezTo>
                  <a:cubicBezTo>
                    <a:pt x="547" y="520"/>
                    <a:pt x="456" y="672"/>
                    <a:pt x="334" y="824"/>
                  </a:cubicBezTo>
                  <a:lnTo>
                    <a:pt x="122" y="1280"/>
                  </a:lnTo>
                  <a:cubicBezTo>
                    <a:pt x="30" y="1432"/>
                    <a:pt x="0" y="1644"/>
                    <a:pt x="0" y="1827"/>
                  </a:cubicBezTo>
                  <a:cubicBezTo>
                    <a:pt x="0" y="1915"/>
                    <a:pt x="62" y="1963"/>
                    <a:pt x="138" y="1963"/>
                  </a:cubicBezTo>
                  <a:cubicBezTo>
                    <a:pt x="192" y="1963"/>
                    <a:pt x="253" y="1938"/>
                    <a:pt x="304" y="1888"/>
                  </a:cubicBezTo>
                  <a:lnTo>
                    <a:pt x="426" y="1675"/>
                  </a:lnTo>
                  <a:cubicBezTo>
                    <a:pt x="456" y="1584"/>
                    <a:pt x="486" y="1523"/>
                    <a:pt x="547" y="1462"/>
                  </a:cubicBezTo>
                  <a:cubicBezTo>
                    <a:pt x="608" y="1371"/>
                    <a:pt x="638" y="1249"/>
                    <a:pt x="760" y="1097"/>
                  </a:cubicBezTo>
                  <a:cubicBezTo>
                    <a:pt x="851" y="976"/>
                    <a:pt x="912" y="824"/>
                    <a:pt x="1034" y="702"/>
                  </a:cubicBezTo>
                  <a:cubicBezTo>
                    <a:pt x="1155" y="550"/>
                    <a:pt x="1246" y="520"/>
                    <a:pt x="1337" y="368"/>
                  </a:cubicBezTo>
                  <a:cubicBezTo>
                    <a:pt x="1337" y="277"/>
                    <a:pt x="1337" y="155"/>
                    <a:pt x="1246" y="64"/>
                  </a:cubicBezTo>
                  <a:cubicBezTo>
                    <a:pt x="1228" y="26"/>
                    <a:pt x="1174" y="0"/>
                    <a:pt x="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4969200" y="3004450"/>
              <a:ext cx="22075" cy="38000"/>
            </a:xfrm>
            <a:custGeom>
              <a:avLst/>
              <a:gdLst/>
              <a:ahLst/>
              <a:cxnLst/>
              <a:rect l="l" t="t" r="r" b="b"/>
              <a:pathLst>
                <a:path w="883" h="1520" extrusionOk="0">
                  <a:moveTo>
                    <a:pt x="334" y="0"/>
                  </a:moveTo>
                  <a:cubicBezTo>
                    <a:pt x="309" y="0"/>
                    <a:pt x="285" y="7"/>
                    <a:pt x="274" y="18"/>
                  </a:cubicBezTo>
                  <a:lnTo>
                    <a:pt x="244" y="18"/>
                  </a:lnTo>
                  <a:cubicBezTo>
                    <a:pt x="183" y="18"/>
                    <a:pt x="183" y="49"/>
                    <a:pt x="153" y="49"/>
                  </a:cubicBezTo>
                  <a:cubicBezTo>
                    <a:pt x="122" y="109"/>
                    <a:pt x="122" y="140"/>
                    <a:pt x="122" y="170"/>
                  </a:cubicBezTo>
                  <a:cubicBezTo>
                    <a:pt x="92" y="231"/>
                    <a:pt x="92" y="322"/>
                    <a:pt x="31" y="413"/>
                  </a:cubicBezTo>
                  <a:cubicBezTo>
                    <a:pt x="1" y="565"/>
                    <a:pt x="31" y="717"/>
                    <a:pt x="92" y="869"/>
                  </a:cubicBezTo>
                  <a:cubicBezTo>
                    <a:pt x="122" y="991"/>
                    <a:pt x="213" y="1112"/>
                    <a:pt x="274" y="1234"/>
                  </a:cubicBezTo>
                  <a:cubicBezTo>
                    <a:pt x="335" y="1356"/>
                    <a:pt x="457" y="1477"/>
                    <a:pt x="609" y="1508"/>
                  </a:cubicBezTo>
                  <a:cubicBezTo>
                    <a:pt x="631" y="1515"/>
                    <a:pt x="654" y="1519"/>
                    <a:pt x="676" y="1519"/>
                  </a:cubicBezTo>
                  <a:cubicBezTo>
                    <a:pt x="743" y="1519"/>
                    <a:pt x="806" y="1485"/>
                    <a:pt x="852" y="1416"/>
                  </a:cubicBezTo>
                  <a:cubicBezTo>
                    <a:pt x="882" y="1386"/>
                    <a:pt x="882" y="1264"/>
                    <a:pt x="821" y="1204"/>
                  </a:cubicBezTo>
                  <a:lnTo>
                    <a:pt x="669" y="1052"/>
                  </a:lnTo>
                  <a:lnTo>
                    <a:pt x="609" y="991"/>
                  </a:lnTo>
                  <a:lnTo>
                    <a:pt x="578" y="961"/>
                  </a:lnTo>
                  <a:cubicBezTo>
                    <a:pt x="578" y="930"/>
                    <a:pt x="548" y="930"/>
                    <a:pt x="548" y="900"/>
                  </a:cubicBezTo>
                  <a:lnTo>
                    <a:pt x="548" y="839"/>
                  </a:lnTo>
                  <a:cubicBezTo>
                    <a:pt x="487" y="809"/>
                    <a:pt x="487" y="778"/>
                    <a:pt x="457" y="687"/>
                  </a:cubicBezTo>
                  <a:lnTo>
                    <a:pt x="457" y="657"/>
                  </a:lnTo>
                  <a:lnTo>
                    <a:pt x="457" y="596"/>
                  </a:lnTo>
                  <a:cubicBezTo>
                    <a:pt x="457" y="505"/>
                    <a:pt x="426" y="474"/>
                    <a:pt x="426" y="383"/>
                  </a:cubicBezTo>
                  <a:lnTo>
                    <a:pt x="426" y="353"/>
                  </a:lnTo>
                  <a:lnTo>
                    <a:pt x="426" y="292"/>
                  </a:lnTo>
                  <a:lnTo>
                    <a:pt x="426" y="170"/>
                  </a:lnTo>
                  <a:lnTo>
                    <a:pt x="426" y="79"/>
                  </a:lnTo>
                  <a:cubicBezTo>
                    <a:pt x="426" y="21"/>
                    <a:pt x="377"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4"/>
            <p:cNvSpPr/>
            <p:nvPr/>
          </p:nvSpPr>
          <p:spPr>
            <a:xfrm>
              <a:off x="4700950" y="3323900"/>
              <a:ext cx="202925" cy="178000"/>
            </a:xfrm>
            <a:custGeom>
              <a:avLst/>
              <a:gdLst/>
              <a:ahLst/>
              <a:cxnLst/>
              <a:rect l="l" t="t" r="r" b="b"/>
              <a:pathLst>
                <a:path w="8117" h="7120" extrusionOk="0">
                  <a:moveTo>
                    <a:pt x="6361" y="0"/>
                  </a:moveTo>
                  <a:cubicBezTo>
                    <a:pt x="5982" y="0"/>
                    <a:pt x="5581" y="79"/>
                    <a:pt x="5229" y="189"/>
                  </a:cubicBezTo>
                  <a:cubicBezTo>
                    <a:pt x="5107" y="250"/>
                    <a:pt x="5047" y="280"/>
                    <a:pt x="4925" y="310"/>
                  </a:cubicBezTo>
                  <a:cubicBezTo>
                    <a:pt x="4135" y="614"/>
                    <a:pt x="3375" y="1009"/>
                    <a:pt x="2737" y="1526"/>
                  </a:cubicBezTo>
                  <a:cubicBezTo>
                    <a:pt x="2068" y="2073"/>
                    <a:pt x="1460" y="2681"/>
                    <a:pt x="1004" y="3350"/>
                  </a:cubicBezTo>
                  <a:cubicBezTo>
                    <a:pt x="609" y="3988"/>
                    <a:pt x="62" y="4809"/>
                    <a:pt x="31" y="5599"/>
                  </a:cubicBezTo>
                  <a:cubicBezTo>
                    <a:pt x="1" y="6116"/>
                    <a:pt x="214" y="6663"/>
                    <a:pt x="670" y="6937"/>
                  </a:cubicBezTo>
                  <a:cubicBezTo>
                    <a:pt x="791" y="6997"/>
                    <a:pt x="913" y="7028"/>
                    <a:pt x="1065" y="7089"/>
                  </a:cubicBezTo>
                  <a:cubicBezTo>
                    <a:pt x="1163" y="7110"/>
                    <a:pt x="1260" y="7119"/>
                    <a:pt x="1357" y="7119"/>
                  </a:cubicBezTo>
                  <a:cubicBezTo>
                    <a:pt x="2102" y="7119"/>
                    <a:pt x="2806" y="6543"/>
                    <a:pt x="3344" y="6086"/>
                  </a:cubicBezTo>
                  <a:cubicBezTo>
                    <a:pt x="4469" y="5113"/>
                    <a:pt x="5624" y="4110"/>
                    <a:pt x="6749" y="3168"/>
                  </a:cubicBezTo>
                  <a:cubicBezTo>
                    <a:pt x="7387" y="2590"/>
                    <a:pt x="8117" y="1861"/>
                    <a:pt x="7934" y="1040"/>
                  </a:cubicBezTo>
                  <a:cubicBezTo>
                    <a:pt x="7904" y="918"/>
                    <a:pt x="7843" y="797"/>
                    <a:pt x="7782" y="736"/>
                  </a:cubicBezTo>
                  <a:cubicBezTo>
                    <a:pt x="7600" y="402"/>
                    <a:pt x="7205" y="128"/>
                    <a:pt x="6779" y="37"/>
                  </a:cubicBezTo>
                  <a:cubicBezTo>
                    <a:pt x="6645" y="12"/>
                    <a:pt x="6505" y="0"/>
                    <a:pt x="6361"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4"/>
            <p:cNvSpPr/>
            <p:nvPr/>
          </p:nvSpPr>
          <p:spPr>
            <a:xfrm>
              <a:off x="4710850" y="3334200"/>
              <a:ext cx="193025" cy="167700"/>
            </a:xfrm>
            <a:custGeom>
              <a:avLst/>
              <a:gdLst/>
              <a:ahLst/>
              <a:cxnLst/>
              <a:rect l="l" t="t" r="r" b="b"/>
              <a:pathLst>
                <a:path w="7721" h="6708" extrusionOk="0">
                  <a:moveTo>
                    <a:pt x="6374" y="1"/>
                  </a:moveTo>
                  <a:cubicBezTo>
                    <a:pt x="6000" y="1"/>
                    <a:pt x="5606" y="94"/>
                    <a:pt x="5259" y="202"/>
                  </a:cubicBezTo>
                  <a:cubicBezTo>
                    <a:pt x="5137" y="233"/>
                    <a:pt x="5076" y="293"/>
                    <a:pt x="4955" y="324"/>
                  </a:cubicBezTo>
                  <a:cubicBezTo>
                    <a:pt x="4164" y="628"/>
                    <a:pt x="3404" y="993"/>
                    <a:pt x="2736" y="1540"/>
                  </a:cubicBezTo>
                  <a:cubicBezTo>
                    <a:pt x="2097" y="2056"/>
                    <a:pt x="1490" y="2664"/>
                    <a:pt x="1034" y="3363"/>
                  </a:cubicBezTo>
                  <a:cubicBezTo>
                    <a:pt x="608" y="4002"/>
                    <a:pt x="91" y="4792"/>
                    <a:pt x="61" y="5613"/>
                  </a:cubicBezTo>
                  <a:cubicBezTo>
                    <a:pt x="0" y="5947"/>
                    <a:pt x="122" y="6251"/>
                    <a:pt x="274" y="6525"/>
                  </a:cubicBezTo>
                  <a:cubicBezTo>
                    <a:pt x="395" y="6585"/>
                    <a:pt x="517" y="6616"/>
                    <a:pt x="669" y="6677"/>
                  </a:cubicBezTo>
                  <a:cubicBezTo>
                    <a:pt x="767" y="6698"/>
                    <a:pt x="864" y="6707"/>
                    <a:pt x="961" y="6707"/>
                  </a:cubicBezTo>
                  <a:cubicBezTo>
                    <a:pt x="1706" y="6707"/>
                    <a:pt x="2410" y="6131"/>
                    <a:pt x="2948" y="5674"/>
                  </a:cubicBezTo>
                  <a:cubicBezTo>
                    <a:pt x="4073" y="4701"/>
                    <a:pt x="5228" y="3698"/>
                    <a:pt x="6353" y="2756"/>
                  </a:cubicBezTo>
                  <a:cubicBezTo>
                    <a:pt x="6991" y="2178"/>
                    <a:pt x="7721" y="1449"/>
                    <a:pt x="7538" y="597"/>
                  </a:cubicBezTo>
                  <a:cubicBezTo>
                    <a:pt x="7508" y="476"/>
                    <a:pt x="7447" y="354"/>
                    <a:pt x="7386" y="293"/>
                  </a:cubicBezTo>
                  <a:cubicBezTo>
                    <a:pt x="7204" y="172"/>
                    <a:pt x="6991" y="81"/>
                    <a:pt x="6809" y="50"/>
                  </a:cubicBezTo>
                  <a:cubicBezTo>
                    <a:pt x="6670" y="16"/>
                    <a:pt x="6523" y="1"/>
                    <a:pt x="6374" y="1"/>
                  </a:cubicBez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4"/>
            <p:cNvSpPr/>
            <p:nvPr/>
          </p:nvSpPr>
          <p:spPr>
            <a:xfrm>
              <a:off x="4442600" y="4262500"/>
              <a:ext cx="376925" cy="117050"/>
            </a:xfrm>
            <a:custGeom>
              <a:avLst/>
              <a:gdLst/>
              <a:ahLst/>
              <a:cxnLst/>
              <a:rect l="l" t="t" r="r" b="b"/>
              <a:pathLst>
                <a:path w="15077" h="4682" extrusionOk="0">
                  <a:moveTo>
                    <a:pt x="8815" y="1"/>
                  </a:moveTo>
                  <a:lnTo>
                    <a:pt x="8724" y="183"/>
                  </a:lnTo>
                  <a:cubicBezTo>
                    <a:pt x="8724" y="183"/>
                    <a:pt x="8722" y="183"/>
                    <a:pt x="8718" y="183"/>
                  </a:cubicBezTo>
                  <a:cubicBezTo>
                    <a:pt x="8628" y="183"/>
                    <a:pt x="7515" y="211"/>
                    <a:pt x="3648" y="1490"/>
                  </a:cubicBezTo>
                  <a:cubicBezTo>
                    <a:pt x="1125" y="2281"/>
                    <a:pt x="304" y="3679"/>
                    <a:pt x="0" y="4682"/>
                  </a:cubicBezTo>
                  <a:lnTo>
                    <a:pt x="15046" y="4682"/>
                  </a:lnTo>
                  <a:cubicBezTo>
                    <a:pt x="15077" y="2919"/>
                    <a:pt x="14651" y="1612"/>
                    <a:pt x="14438" y="1034"/>
                  </a:cubicBezTo>
                  <a:cubicBezTo>
                    <a:pt x="13641" y="1356"/>
                    <a:pt x="12774" y="1542"/>
                    <a:pt x="11948" y="1542"/>
                  </a:cubicBezTo>
                  <a:cubicBezTo>
                    <a:pt x="10665" y="1542"/>
                    <a:pt x="9481" y="1092"/>
                    <a:pt x="88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4437275" y="4379525"/>
              <a:ext cx="381500" cy="26625"/>
            </a:xfrm>
            <a:custGeom>
              <a:avLst/>
              <a:gdLst/>
              <a:ahLst/>
              <a:cxnLst/>
              <a:rect l="l" t="t" r="r" b="b"/>
              <a:pathLst>
                <a:path w="15260" h="1065" extrusionOk="0">
                  <a:moveTo>
                    <a:pt x="213" y="1"/>
                  </a:moveTo>
                  <a:cubicBezTo>
                    <a:pt x="1" y="609"/>
                    <a:pt x="61" y="1065"/>
                    <a:pt x="61" y="1065"/>
                  </a:cubicBezTo>
                  <a:lnTo>
                    <a:pt x="15138" y="1065"/>
                  </a:lnTo>
                  <a:cubicBezTo>
                    <a:pt x="15199" y="670"/>
                    <a:pt x="15199" y="335"/>
                    <a:pt x="15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4"/>
            <p:cNvSpPr/>
            <p:nvPr/>
          </p:nvSpPr>
          <p:spPr>
            <a:xfrm>
              <a:off x="4683475" y="4148525"/>
              <a:ext cx="162650" cy="98050"/>
            </a:xfrm>
            <a:custGeom>
              <a:avLst/>
              <a:gdLst/>
              <a:ahLst/>
              <a:cxnLst/>
              <a:rect l="l" t="t" r="r" b="b"/>
              <a:pathLst>
                <a:path w="6506" h="3922" extrusionOk="0">
                  <a:moveTo>
                    <a:pt x="943" y="1"/>
                  </a:moveTo>
                  <a:lnTo>
                    <a:pt x="1" y="2432"/>
                  </a:lnTo>
                  <a:cubicBezTo>
                    <a:pt x="1642" y="3283"/>
                    <a:pt x="3466" y="3830"/>
                    <a:pt x="5259" y="3922"/>
                  </a:cubicBezTo>
                  <a:lnTo>
                    <a:pt x="6506" y="730"/>
                  </a:lnTo>
                  <a:lnTo>
                    <a:pt x="943" y="1"/>
                  </a:ln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4"/>
            <p:cNvSpPr/>
            <p:nvPr/>
          </p:nvSpPr>
          <p:spPr>
            <a:xfrm>
              <a:off x="4662975" y="4210075"/>
              <a:ext cx="150475" cy="92075"/>
            </a:xfrm>
            <a:custGeom>
              <a:avLst/>
              <a:gdLst/>
              <a:ahLst/>
              <a:cxnLst/>
              <a:rect l="l" t="t" r="r" b="b"/>
              <a:pathLst>
                <a:path w="6019" h="3683" extrusionOk="0">
                  <a:moveTo>
                    <a:pt x="821" y="1"/>
                  </a:moveTo>
                  <a:lnTo>
                    <a:pt x="0" y="2128"/>
                  </a:lnTo>
                  <a:cubicBezTo>
                    <a:pt x="686" y="3222"/>
                    <a:pt x="1869" y="3682"/>
                    <a:pt x="3150" y="3682"/>
                  </a:cubicBezTo>
                  <a:cubicBezTo>
                    <a:pt x="3969" y="3682"/>
                    <a:pt x="4829" y="3494"/>
                    <a:pt x="5623" y="3162"/>
                  </a:cubicBezTo>
                  <a:cubicBezTo>
                    <a:pt x="5532" y="2979"/>
                    <a:pt x="5502" y="2888"/>
                    <a:pt x="5502" y="2888"/>
                  </a:cubicBezTo>
                  <a:lnTo>
                    <a:pt x="6019" y="1520"/>
                  </a:lnTo>
                  <a:cubicBezTo>
                    <a:pt x="4256" y="1429"/>
                    <a:pt x="2432" y="852"/>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4671325" y="3275575"/>
              <a:ext cx="722675" cy="1121450"/>
            </a:xfrm>
            <a:custGeom>
              <a:avLst/>
              <a:gdLst/>
              <a:ahLst/>
              <a:cxnLst/>
              <a:rect l="l" t="t" r="r" b="b"/>
              <a:pathLst>
                <a:path w="28907" h="44858" extrusionOk="0">
                  <a:moveTo>
                    <a:pt x="17696" y="1"/>
                  </a:moveTo>
                  <a:cubicBezTo>
                    <a:pt x="17340" y="1"/>
                    <a:pt x="16982" y="37"/>
                    <a:pt x="16627" y="116"/>
                  </a:cubicBezTo>
                  <a:cubicBezTo>
                    <a:pt x="13344" y="784"/>
                    <a:pt x="11521" y="4401"/>
                    <a:pt x="10183" y="7593"/>
                  </a:cubicBezTo>
                  <a:cubicBezTo>
                    <a:pt x="6262" y="17016"/>
                    <a:pt x="3952" y="26286"/>
                    <a:pt x="1" y="35709"/>
                  </a:cubicBezTo>
                  <a:cubicBezTo>
                    <a:pt x="2733" y="36880"/>
                    <a:pt x="4040" y="37628"/>
                    <a:pt x="6534" y="37628"/>
                  </a:cubicBezTo>
                  <a:cubicBezTo>
                    <a:pt x="6953" y="37628"/>
                    <a:pt x="7405" y="37607"/>
                    <a:pt x="7903" y="37563"/>
                  </a:cubicBezTo>
                  <a:cubicBezTo>
                    <a:pt x="10183" y="33247"/>
                    <a:pt x="13648" y="28718"/>
                    <a:pt x="15928" y="24402"/>
                  </a:cubicBezTo>
                  <a:cubicBezTo>
                    <a:pt x="16779" y="27988"/>
                    <a:pt x="19879" y="42396"/>
                    <a:pt x="28907" y="44858"/>
                  </a:cubicBezTo>
                  <a:lnTo>
                    <a:pt x="28907" y="10876"/>
                  </a:lnTo>
                  <a:cubicBezTo>
                    <a:pt x="27843" y="9022"/>
                    <a:pt x="26718" y="7198"/>
                    <a:pt x="25472" y="5465"/>
                  </a:cubicBezTo>
                  <a:cubicBezTo>
                    <a:pt x="24439" y="4006"/>
                    <a:pt x="23253" y="2517"/>
                    <a:pt x="21764" y="1453"/>
                  </a:cubicBezTo>
                  <a:cubicBezTo>
                    <a:pt x="20569" y="600"/>
                    <a:pt x="19140" y="1"/>
                    <a:pt x="17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4"/>
            <p:cNvSpPr/>
            <p:nvPr/>
          </p:nvSpPr>
          <p:spPr>
            <a:xfrm>
              <a:off x="4821025" y="3406875"/>
              <a:ext cx="572975" cy="380700"/>
            </a:xfrm>
            <a:custGeom>
              <a:avLst/>
              <a:gdLst/>
              <a:ahLst/>
              <a:cxnLst/>
              <a:rect l="l" t="t" r="r" b="b"/>
              <a:pathLst>
                <a:path w="22919" h="15228" extrusionOk="0">
                  <a:moveTo>
                    <a:pt x="19302" y="1"/>
                  </a:moveTo>
                  <a:cubicBezTo>
                    <a:pt x="18238" y="943"/>
                    <a:pt x="17113" y="1824"/>
                    <a:pt x="15897" y="2584"/>
                  </a:cubicBezTo>
                  <a:cubicBezTo>
                    <a:pt x="12888" y="4469"/>
                    <a:pt x="9484" y="5654"/>
                    <a:pt x="5928" y="6140"/>
                  </a:cubicBezTo>
                  <a:cubicBezTo>
                    <a:pt x="4803" y="6292"/>
                    <a:pt x="3709" y="6384"/>
                    <a:pt x="2554" y="6414"/>
                  </a:cubicBezTo>
                  <a:cubicBezTo>
                    <a:pt x="1642" y="8815"/>
                    <a:pt x="821" y="11247"/>
                    <a:pt x="0" y="13618"/>
                  </a:cubicBezTo>
                  <a:cubicBezTo>
                    <a:pt x="2190" y="14734"/>
                    <a:pt x="4464" y="15227"/>
                    <a:pt x="6746" y="15227"/>
                  </a:cubicBezTo>
                  <a:cubicBezTo>
                    <a:pt x="12479" y="15227"/>
                    <a:pt x="18266" y="12117"/>
                    <a:pt x="22919" y="7964"/>
                  </a:cubicBezTo>
                  <a:lnTo>
                    <a:pt x="22919" y="5624"/>
                  </a:lnTo>
                  <a:cubicBezTo>
                    <a:pt x="21855" y="3770"/>
                    <a:pt x="20730" y="1946"/>
                    <a:pt x="19484" y="213"/>
                  </a:cubicBezTo>
                  <a:cubicBezTo>
                    <a:pt x="19423" y="152"/>
                    <a:pt x="19393" y="61"/>
                    <a:pt x="193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4"/>
            <p:cNvSpPr/>
            <p:nvPr/>
          </p:nvSpPr>
          <p:spPr>
            <a:xfrm>
              <a:off x="4811150" y="3811975"/>
              <a:ext cx="582850" cy="583550"/>
            </a:xfrm>
            <a:custGeom>
              <a:avLst/>
              <a:gdLst/>
              <a:ahLst/>
              <a:cxnLst/>
              <a:rect l="l" t="t" r="r" b="b"/>
              <a:pathLst>
                <a:path w="23314" h="23342" extrusionOk="0">
                  <a:moveTo>
                    <a:pt x="10801" y="1"/>
                  </a:moveTo>
                  <a:cubicBezTo>
                    <a:pt x="9297" y="1"/>
                    <a:pt x="8109" y="1850"/>
                    <a:pt x="7265" y="3219"/>
                  </a:cubicBezTo>
                  <a:cubicBezTo>
                    <a:pt x="6596" y="4374"/>
                    <a:pt x="5867" y="5529"/>
                    <a:pt x="5198" y="6715"/>
                  </a:cubicBezTo>
                  <a:lnTo>
                    <a:pt x="3131" y="10119"/>
                  </a:lnTo>
                  <a:cubicBezTo>
                    <a:pt x="2098" y="11791"/>
                    <a:pt x="1034" y="13463"/>
                    <a:pt x="335" y="15317"/>
                  </a:cubicBezTo>
                  <a:cubicBezTo>
                    <a:pt x="213" y="15590"/>
                    <a:pt x="92" y="15864"/>
                    <a:pt x="0" y="16077"/>
                  </a:cubicBezTo>
                  <a:cubicBezTo>
                    <a:pt x="280" y="16115"/>
                    <a:pt x="571" y="16132"/>
                    <a:pt x="879" y="16132"/>
                  </a:cubicBezTo>
                  <a:cubicBezTo>
                    <a:pt x="1307" y="16132"/>
                    <a:pt x="1768" y="16099"/>
                    <a:pt x="2280" y="16046"/>
                  </a:cubicBezTo>
                  <a:cubicBezTo>
                    <a:pt x="4560" y="11730"/>
                    <a:pt x="7994" y="7201"/>
                    <a:pt x="10274" y="2855"/>
                  </a:cubicBezTo>
                  <a:cubicBezTo>
                    <a:pt x="11156" y="6472"/>
                    <a:pt x="14226" y="20879"/>
                    <a:pt x="23283" y="23341"/>
                  </a:cubicBezTo>
                  <a:lnTo>
                    <a:pt x="23283" y="18022"/>
                  </a:lnTo>
                  <a:lnTo>
                    <a:pt x="23314" y="18022"/>
                  </a:lnTo>
                  <a:cubicBezTo>
                    <a:pt x="21277" y="16928"/>
                    <a:pt x="19423" y="15256"/>
                    <a:pt x="18025" y="12733"/>
                  </a:cubicBezTo>
                  <a:cubicBezTo>
                    <a:pt x="16809" y="10545"/>
                    <a:pt x="16171" y="8113"/>
                    <a:pt x="15289" y="5742"/>
                  </a:cubicBezTo>
                  <a:cubicBezTo>
                    <a:pt x="14621" y="4010"/>
                    <a:pt x="13891" y="1943"/>
                    <a:pt x="12402" y="696"/>
                  </a:cubicBezTo>
                  <a:cubicBezTo>
                    <a:pt x="11834" y="204"/>
                    <a:pt x="11300" y="1"/>
                    <a:pt x="10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4"/>
            <p:cNvSpPr/>
            <p:nvPr/>
          </p:nvSpPr>
          <p:spPr>
            <a:xfrm>
              <a:off x="5166025" y="3002050"/>
              <a:ext cx="562325" cy="873850"/>
            </a:xfrm>
            <a:custGeom>
              <a:avLst/>
              <a:gdLst/>
              <a:ahLst/>
              <a:cxnLst/>
              <a:rect l="l" t="t" r="r" b="b"/>
              <a:pathLst>
                <a:path w="22493" h="34954" extrusionOk="0">
                  <a:moveTo>
                    <a:pt x="6609" y="0"/>
                  </a:moveTo>
                  <a:cubicBezTo>
                    <a:pt x="6168" y="0"/>
                    <a:pt x="5727" y="47"/>
                    <a:pt x="5289" y="145"/>
                  </a:cubicBezTo>
                  <a:cubicBezTo>
                    <a:pt x="2979" y="692"/>
                    <a:pt x="882" y="2880"/>
                    <a:pt x="395" y="5737"/>
                  </a:cubicBezTo>
                  <a:cubicBezTo>
                    <a:pt x="0" y="7987"/>
                    <a:pt x="608" y="10327"/>
                    <a:pt x="1216" y="12516"/>
                  </a:cubicBezTo>
                  <a:cubicBezTo>
                    <a:pt x="2584" y="17470"/>
                    <a:pt x="3952" y="22485"/>
                    <a:pt x="5319" y="27470"/>
                  </a:cubicBezTo>
                  <a:cubicBezTo>
                    <a:pt x="6262" y="30966"/>
                    <a:pt x="7903" y="34856"/>
                    <a:pt x="12098" y="34948"/>
                  </a:cubicBezTo>
                  <a:cubicBezTo>
                    <a:pt x="12193" y="34951"/>
                    <a:pt x="12288" y="34953"/>
                    <a:pt x="12384" y="34953"/>
                  </a:cubicBezTo>
                  <a:cubicBezTo>
                    <a:pt x="13872" y="34953"/>
                    <a:pt x="15377" y="34519"/>
                    <a:pt x="16748" y="34005"/>
                  </a:cubicBezTo>
                  <a:cubicBezTo>
                    <a:pt x="17782" y="33641"/>
                    <a:pt x="18815" y="33215"/>
                    <a:pt x="19697" y="32516"/>
                  </a:cubicBezTo>
                  <a:cubicBezTo>
                    <a:pt x="22493" y="30327"/>
                    <a:pt x="22037" y="25768"/>
                    <a:pt x="21460" y="22637"/>
                  </a:cubicBezTo>
                  <a:cubicBezTo>
                    <a:pt x="21429" y="22333"/>
                    <a:pt x="21399" y="22090"/>
                    <a:pt x="21308" y="21786"/>
                  </a:cubicBezTo>
                  <a:cubicBezTo>
                    <a:pt x="20365" y="17105"/>
                    <a:pt x="18754" y="12607"/>
                    <a:pt x="16657" y="8595"/>
                  </a:cubicBezTo>
                  <a:cubicBezTo>
                    <a:pt x="15350" y="6163"/>
                    <a:pt x="13861" y="3792"/>
                    <a:pt x="11946" y="2181"/>
                  </a:cubicBezTo>
                  <a:cubicBezTo>
                    <a:pt x="10369" y="851"/>
                    <a:pt x="8493" y="0"/>
                    <a:pt x="6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4"/>
            <p:cNvSpPr/>
            <p:nvPr/>
          </p:nvSpPr>
          <p:spPr>
            <a:xfrm>
              <a:off x="5253400" y="3360000"/>
              <a:ext cx="467350" cy="517300"/>
            </a:xfrm>
            <a:custGeom>
              <a:avLst/>
              <a:gdLst/>
              <a:ahLst/>
              <a:cxnLst/>
              <a:rect l="l" t="t" r="r" b="b"/>
              <a:pathLst>
                <a:path w="18694" h="20692" extrusionOk="0">
                  <a:moveTo>
                    <a:pt x="2982" y="1"/>
                  </a:moveTo>
                  <a:cubicBezTo>
                    <a:pt x="1519" y="1"/>
                    <a:pt x="1327" y="3898"/>
                    <a:pt x="1" y="6313"/>
                  </a:cubicBezTo>
                  <a:cubicBezTo>
                    <a:pt x="639" y="8593"/>
                    <a:pt x="1247" y="10903"/>
                    <a:pt x="1916" y="13183"/>
                  </a:cubicBezTo>
                  <a:cubicBezTo>
                    <a:pt x="2858" y="16678"/>
                    <a:pt x="4469" y="20569"/>
                    <a:pt x="8663" y="20690"/>
                  </a:cubicBezTo>
                  <a:cubicBezTo>
                    <a:pt x="8714" y="20691"/>
                    <a:pt x="8765" y="20692"/>
                    <a:pt x="8816" y="20692"/>
                  </a:cubicBezTo>
                  <a:cubicBezTo>
                    <a:pt x="10374" y="20692"/>
                    <a:pt x="11902" y="20248"/>
                    <a:pt x="13344" y="19718"/>
                  </a:cubicBezTo>
                  <a:cubicBezTo>
                    <a:pt x="14347" y="19353"/>
                    <a:pt x="15381" y="18927"/>
                    <a:pt x="16262" y="18259"/>
                  </a:cubicBezTo>
                  <a:cubicBezTo>
                    <a:pt x="18542" y="16465"/>
                    <a:pt x="18694" y="13122"/>
                    <a:pt x="18360" y="10234"/>
                  </a:cubicBezTo>
                  <a:lnTo>
                    <a:pt x="18360" y="10234"/>
                  </a:lnTo>
                  <a:cubicBezTo>
                    <a:pt x="17184" y="13297"/>
                    <a:pt x="14802" y="15688"/>
                    <a:pt x="11662" y="15688"/>
                  </a:cubicBezTo>
                  <a:cubicBezTo>
                    <a:pt x="10907" y="15688"/>
                    <a:pt x="10108" y="15550"/>
                    <a:pt x="9271" y="15250"/>
                  </a:cubicBezTo>
                  <a:cubicBezTo>
                    <a:pt x="7569" y="14368"/>
                    <a:pt x="11399" y="12240"/>
                    <a:pt x="10153" y="10538"/>
                  </a:cubicBezTo>
                  <a:cubicBezTo>
                    <a:pt x="9712" y="9773"/>
                    <a:pt x="9106" y="9535"/>
                    <a:pt x="8434" y="9535"/>
                  </a:cubicBezTo>
                  <a:cubicBezTo>
                    <a:pt x="7324" y="9535"/>
                    <a:pt x="6033" y="10185"/>
                    <a:pt x="5008" y="10185"/>
                  </a:cubicBezTo>
                  <a:cubicBezTo>
                    <a:pt x="4215" y="10185"/>
                    <a:pt x="3581" y="9795"/>
                    <a:pt x="3314" y="8411"/>
                  </a:cubicBezTo>
                  <a:cubicBezTo>
                    <a:pt x="2432" y="5401"/>
                    <a:pt x="5897" y="1116"/>
                    <a:pt x="3709" y="265"/>
                  </a:cubicBezTo>
                  <a:cubicBezTo>
                    <a:pt x="3435" y="83"/>
                    <a:pt x="3195" y="1"/>
                    <a:pt x="2982"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4"/>
            <p:cNvSpPr/>
            <p:nvPr/>
          </p:nvSpPr>
          <p:spPr>
            <a:xfrm>
              <a:off x="5075600" y="2974875"/>
              <a:ext cx="246975" cy="248700"/>
            </a:xfrm>
            <a:custGeom>
              <a:avLst/>
              <a:gdLst/>
              <a:ahLst/>
              <a:cxnLst/>
              <a:rect l="l" t="t" r="r" b="b"/>
              <a:pathLst>
                <a:path w="9879" h="9948" extrusionOk="0">
                  <a:moveTo>
                    <a:pt x="5935" y="0"/>
                  </a:moveTo>
                  <a:cubicBezTo>
                    <a:pt x="5275" y="0"/>
                    <a:pt x="4632" y="144"/>
                    <a:pt x="4073" y="472"/>
                  </a:cubicBezTo>
                  <a:cubicBezTo>
                    <a:pt x="3040" y="1080"/>
                    <a:pt x="2462" y="2265"/>
                    <a:pt x="1976" y="3359"/>
                  </a:cubicBezTo>
                  <a:cubicBezTo>
                    <a:pt x="1520" y="4393"/>
                    <a:pt x="1034" y="5426"/>
                    <a:pt x="578" y="6460"/>
                  </a:cubicBezTo>
                  <a:cubicBezTo>
                    <a:pt x="304" y="7068"/>
                    <a:pt x="0" y="7736"/>
                    <a:pt x="122" y="8375"/>
                  </a:cubicBezTo>
                  <a:cubicBezTo>
                    <a:pt x="277" y="9360"/>
                    <a:pt x="1340" y="9947"/>
                    <a:pt x="2348" y="9947"/>
                  </a:cubicBezTo>
                  <a:cubicBezTo>
                    <a:pt x="2521" y="9947"/>
                    <a:pt x="2692" y="9930"/>
                    <a:pt x="2857" y="9894"/>
                  </a:cubicBezTo>
                  <a:cubicBezTo>
                    <a:pt x="4012" y="9682"/>
                    <a:pt x="4924" y="8831"/>
                    <a:pt x="5684" y="7979"/>
                  </a:cubicBezTo>
                  <a:cubicBezTo>
                    <a:pt x="6687" y="6855"/>
                    <a:pt x="7660" y="5639"/>
                    <a:pt x="8480" y="4393"/>
                  </a:cubicBezTo>
                  <a:cubicBezTo>
                    <a:pt x="8906" y="3785"/>
                    <a:pt x="9332" y="3147"/>
                    <a:pt x="9666" y="2447"/>
                  </a:cubicBezTo>
                  <a:cubicBezTo>
                    <a:pt x="9879" y="1961"/>
                    <a:pt x="9879" y="1475"/>
                    <a:pt x="9423" y="1140"/>
                  </a:cubicBezTo>
                  <a:cubicBezTo>
                    <a:pt x="9119" y="867"/>
                    <a:pt x="8754" y="745"/>
                    <a:pt x="8359" y="593"/>
                  </a:cubicBezTo>
                  <a:cubicBezTo>
                    <a:pt x="7903" y="411"/>
                    <a:pt x="7508" y="259"/>
                    <a:pt x="7082" y="137"/>
                  </a:cubicBezTo>
                  <a:cubicBezTo>
                    <a:pt x="6704" y="48"/>
                    <a:pt x="6317" y="0"/>
                    <a:pt x="5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4"/>
            <p:cNvSpPr/>
            <p:nvPr/>
          </p:nvSpPr>
          <p:spPr>
            <a:xfrm>
              <a:off x="5081675" y="3048350"/>
              <a:ext cx="175000" cy="175250"/>
            </a:xfrm>
            <a:custGeom>
              <a:avLst/>
              <a:gdLst/>
              <a:ahLst/>
              <a:cxnLst/>
              <a:rect l="l" t="t" r="r" b="b"/>
              <a:pathLst>
                <a:path w="7000" h="7010" extrusionOk="0">
                  <a:moveTo>
                    <a:pt x="5315" y="0"/>
                  </a:moveTo>
                  <a:cubicBezTo>
                    <a:pt x="4933" y="0"/>
                    <a:pt x="4548" y="154"/>
                    <a:pt x="4256" y="512"/>
                  </a:cubicBezTo>
                  <a:cubicBezTo>
                    <a:pt x="2766" y="2244"/>
                    <a:pt x="1642" y="4220"/>
                    <a:pt x="0" y="5861"/>
                  </a:cubicBezTo>
                  <a:cubicBezTo>
                    <a:pt x="353" y="6592"/>
                    <a:pt x="1207" y="7009"/>
                    <a:pt x="2061" y="7009"/>
                  </a:cubicBezTo>
                  <a:cubicBezTo>
                    <a:pt x="2237" y="7009"/>
                    <a:pt x="2412" y="6992"/>
                    <a:pt x="2584" y="6955"/>
                  </a:cubicBezTo>
                  <a:cubicBezTo>
                    <a:pt x="3708" y="6743"/>
                    <a:pt x="4620" y="5861"/>
                    <a:pt x="5441" y="5010"/>
                  </a:cubicBezTo>
                  <a:cubicBezTo>
                    <a:pt x="5988" y="3946"/>
                    <a:pt x="6505" y="2882"/>
                    <a:pt x="6748" y="1727"/>
                  </a:cubicBezTo>
                  <a:cubicBezTo>
                    <a:pt x="7000" y="762"/>
                    <a:pt x="6166" y="0"/>
                    <a:pt x="5315"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4"/>
            <p:cNvSpPr/>
            <p:nvPr/>
          </p:nvSpPr>
          <p:spPr>
            <a:xfrm>
              <a:off x="4326325" y="4262500"/>
              <a:ext cx="376950" cy="117050"/>
            </a:xfrm>
            <a:custGeom>
              <a:avLst/>
              <a:gdLst/>
              <a:ahLst/>
              <a:cxnLst/>
              <a:rect l="l" t="t" r="r" b="b"/>
              <a:pathLst>
                <a:path w="15078" h="4682" extrusionOk="0">
                  <a:moveTo>
                    <a:pt x="8816" y="1"/>
                  </a:moveTo>
                  <a:lnTo>
                    <a:pt x="8755" y="183"/>
                  </a:lnTo>
                  <a:cubicBezTo>
                    <a:pt x="8755" y="183"/>
                    <a:pt x="8753" y="183"/>
                    <a:pt x="8749" y="183"/>
                  </a:cubicBezTo>
                  <a:cubicBezTo>
                    <a:pt x="8659" y="183"/>
                    <a:pt x="7544" y="211"/>
                    <a:pt x="3648" y="1490"/>
                  </a:cubicBezTo>
                  <a:cubicBezTo>
                    <a:pt x="1156" y="2281"/>
                    <a:pt x="305" y="3679"/>
                    <a:pt x="1" y="4682"/>
                  </a:cubicBezTo>
                  <a:lnTo>
                    <a:pt x="15047" y="4682"/>
                  </a:lnTo>
                  <a:cubicBezTo>
                    <a:pt x="15077" y="2919"/>
                    <a:pt x="14621" y="1612"/>
                    <a:pt x="14439" y="1034"/>
                  </a:cubicBezTo>
                  <a:cubicBezTo>
                    <a:pt x="13653" y="1356"/>
                    <a:pt x="12789" y="1542"/>
                    <a:pt x="11962" y="1542"/>
                  </a:cubicBezTo>
                  <a:cubicBezTo>
                    <a:pt x="10676" y="1542"/>
                    <a:pt x="9481" y="1092"/>
                    <a:pt x="8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4"/>
            <p:cNvSpPr/>
            <p:nvPr/>
          </p:nvSpPr>
          <p:spPr>
            <a:xfrm>
              <a:off x="4321025" y="4379525"/>
              <a:ext cx="380725" cy="26625"/>
            </a:xfrm>
            <a:custGeom>
              <a:avLst/>
              <a:gdLst/>
              <a:ahLst/>
              <a:cxnLst/>
              <a:rect l="l" t="t" r="r" b="b"/>
              <a:pathLst>
                <a:path w="15229" h="1065" extrusionOk="0">
                  <a:moveTo>
                    <a:pt x="182" y="1"/>
                  </a:moveTo>
                  <a:cubicBezTo>
                    <a:pt x="0" y="609"/>
                    <a:pt x="31" y="1065"/>
                    <a:pt x="31" y="1065"/>
                  </a:cubicBezTo>
                  <a:lnTo>
                    <a:pt x="15107" y="1065"/>
                  </a:lnTo>
                  <a:cubicBezTo>
                    <a:pt x="15198" y="670"/>
                    <a:pt x="15198" y="335"/>
                    <a:pt x="1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4566450" y="4148525"/>
              <a:ext cx="162650" cy="98050"/>
            </a:xfrm>
            <a:custGeom>
              <a:avLst/>
              <a:gdLst/>
              <a:ahLst/>
              <a:cxnLst/>
              <a:rect l="l" t="t" r="r" b="b"/>
              <a:pathLst>
                <a:path w="6506" h="3922" extrusionOk="0">
                  <a:moveTo>
                    <a:pt x="974" y="1"/>
                  </a:moveTo>
                  <a:lnTo>
                    <a:pt x="1" y="2432"/>
                  </a:lnTo>
                  <a:cubicBezTo>
                    <a:pt x="1642" y="3283"/>
                    <a:pt x="3466" y="3830"/>
                    <a:pt x="5259" y="3922"/>
                  </a:cubicBezTo>
                  <a:lnTo>
                    <a:pt x="6506" y="730"/>
                  </a:lnTo>
                  <a:lnTo>
                    <a:pt x="974" y="1"/>
                  </a:lnTo>
                  <a:close/>
                </a:path>
              </a:pathLst>
            </a:custGeom>
            <a:solidFill>
              <a:srgbClr val="FF9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4545950" y="4210075"/>
              <a:ext cx="151225" cy="92075"/>
            </a:xfrm>
            <a:custGeom>
              <a:avLst/>
              <a:gdLst/>
              <a:ahLst/>
              <a:cxnLst/>
              <a:rect l="l" t="t" r="r" b="b"/>
              <a:pathLst>
                <a:path w="6049" h="3683" extrusionOk="0">
                  <a:moveTo>
                    <a:pt x="821" y="1"/>
                  </a:moveTo>
                  <a:lnTo>
                    <a:pt x="0" y="2128"/>
                  </a:lnTo>
                  <a:cubicBezTo>
                    <a:pt x="686" y="3222"/>
                    <a:pt x="1880" y="3682"/>
                    <a:pt x="3163" y="3682"/>
                  </a:cubicBezTo>
                  <a:cubicBezTo>
                    <a:pt x="3984" y="3682"/>
                    <a:pt x="4841" y="3494"/>
                    <a:pt x="5623" y="3162"/>
                  </a:cubicBezTo>
                  <a:cubicBezTo>
                    <a:pt x="5532" y="2979"/>
                    <a:pt x="5502" y="2888"/>
                    <a:pt x="5502" y="2888"/>
                  </a:cubicBezTo>
                  <a:lnTo>
                    <a:pt x="6049" y="1520"/>
                  </a:lnTo>
                  <a:cubicBezTo>
                    <a:pt x="4286" y="1429"/>
                    <a:pt x="2462" y="852"/>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4554300" y="3275575"/>
              <a:ext cx="1321475" cy="1130575"/>
            </a:xfrm>
            <a:custGeom>
              <a:avLst/>
              <a:gdLst/>
              <a:ahLst/>
              <a:cxnLst/>
              <a:rect l="l" t="t" r="r" b="b"/>
              <a:pathLst>
                <a:path w="52859" h="45223" extrusionOk="0">
                  <a:moveTo>
                    <a:pt x="17715" y="1"/>
                  </a:moveTo>
                  <a:cubicBezTo>
                    <a:pt x="17360" y="1"/>
                    <a:pt x="17007" y="37"/>
                    <a:pt x="16657" y="116"/>
                  </a:cubicBezTo>
                  <a:cubicBezTo>
                    <a:pt x="13344" y="784"/>
                    <a:pt x="11521" y="4401"/>
                    <a:pt x="10183" y="7593"/>
                  </a:cubicBezTo>
                  <a:cubicBezTo>
                    <a:pt x="6262" y="17016"/>
                    <a:pt x="3952" y="26286"/>
                    <a:pt x="1" y="35709"/>
                  </a:cubicBezTo>
                  <a:cubicBezTo>
                    <a:pt x="2733" y="36880"/>
                    <a:pt x="4040" y="37628"/>
                    <a:pt x="6534" y="37628"/>
                  </a:cubicBezTo>
                  <a:cubicBezTo>
                    <a:pt x="6953" y="37628"/>
                    <a:pt x="7405" y="37607"/>
                    <a:pt x="7903" y="37563"/>
                  </a:cubicBezTo>
                  <a:cubicBezTo>
                    <a:pt x="10183" y="33247"/>
                    <a:pt x="13648" y="28718"/>
                    <a:pt x="15928" y="24402"/>
                  </a:cubicBezTo>
                  <a:cubicBezTo>
                    <a:pt x="16870" y="28353"/>
                    <a:pt x="20457" y="45223"/>
                    <a:pt x="31612" y="45223"/>
                  </a:cubicBezTo>
                  <a:cubicBezTo>
                    <a:pt x="52859" y="45192"/>
                    <a:pt x="45108" y="25770"/>
                    <a:pt x="43497" y="22092"/>
                  </a:cubicBezTo>
                  <a:cubicBezTo>
                    <a:pt x="41497" y="21645"/>
                    <a:pt x="39434" y="21422"/>
                    <a:pt x="37374" y="21422"/>
                  </a:cubicBezTo>
                  <a:cubicBezTo>
                    <a:pt x="36209" y="21422"/>
                    <a:pt x="35044" y="21493"/>
                    <a:pt x="33892" y="21636"/>
                  </a:cubicBezTo>
                  <a:cubicBezTo>
                    <a:pt x="31795" y="15952"/>
                    <a:pt x="29028" y="10329"/>
                    <a:pt x="25503" y="5465"/>
                  </a:cubicBezTo>
                  <a:cubicBezTo>
                    <a:pt x="24439" y="4006"/>
                    <a:pt x="23253" y="2517"/>
                    <a:pt x="21764" y="1453"/>
                  </a:cubicBezTo>
                  <a:cubicBezTo>
                    <a:pt x="20594" y="600"/>
                    <a:pt x="19150" y="1"/>
                    <a:pt x="17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4704750" y="3406875"/>
              <a:ext cx="593500" cy="380850"/>
            </a:xfrm>
            <a:custGeom>
              <a:avLst/>
              <a:gdLst/>
              <a:ahLst/>
              <a:cxnLst/>
              <a:rect l="l" t="t" r="r" b="b"/>
              <a:pathLst>
                <a:path w="23740" h="15234" extrusionOk="0">
                  <a:moveTo>
                    <a:pt x="19302" y="1"/>
                  </a:moveTo>
                  <a:cubicBezTo>
                    <a:pt x="18238" y="943"/>
                    <a:pt x="17083" y="1824"/>
                    <a:pt x="15868" y="2584"/>
                  </a:cubicBezTo>
                  <a:cubicBezTo>
                    <a:pt x="12858" y="4469"/>
                    <a:pt x="9454" y="5654"/>
                    <a:pt x="5928" y="6140"/>
                  </a:cubicBezTo>
                  <a:cubicBezTo>
                    <a:pt x="4773" y="6292"/>
                    <a:pt x="3679" y="6384"/>
                    <a:pt x="2524" y="6414"/>
                  </a:cubicBezTo>
                  <a:cubicBezTo>
                    <a:pt x="1612" y="8815"/>
                    <a:pt x="791" y="11247"/>
                    <a:pt x="1" y="13618"/>
                  </a:cubicBezTo>
                  <a:cubicBezTo>
                    <a:pt x="2184" y="14738"/>
                    <a:pt x="4457" y="15233"/>
                    <a:pt x="6742" y="15233"/>
                  </a:cubicBezTo>
                  <a:cubicBezTo>
                    <a:pt x="12825" y="15233"/>
                    <a:pt x="18989" y="11726"/>
                    <a:pt x="23740" y="7174"/>
                  </a:cubicBezTo>
                  <a:cubicBezTo>
                    <a:pt x="22494" y="4742"/>
                    <a:pt x="21065" y="2432"/>
                    <a:pt x="19485" y="213"/>
                  </a:cubicBezTo>
                  <a:cubicBezTo>
                    <a:pt x="19393" y="152"/>
                    <a:pt x="19363" y="61"/>
                    <a:pt x="19302"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4694875" y="3812750"/>
              <a:ext cx="1013725" cy="592650"/>
            </a:xfrm>
            <a:custGeom>
              <a:avLst/>
              <a:gdLst/>
              <a:ahLst/>
              <a:cxnLst/>
              <a:rect l="l" t="t" r="r" b="b"/>
              <a:pathLst>
                <a:path w="40549" h="23706" extrusionOk="0">
                  <a:moveTo>
                    <a:pt x="10827" y="0"/>
                  </a:moveTo>
                  <a:cubicBezTo>
                    <a:pt x="9316" y="0"/>
                    <a:pt x="8117" y="1849"/>
                    <a:pt x="7296" y="3219"/>
                  </a:cubicBezTo>
                  <a:cubicBezTo>
                    <a:pt x="6627" y="4404"/>
                    <a:pt x="5898" y="5529"/>
                    <a:pt x="5198" y="6714"/>
                  </a:cubicBezTo>
                  <a:lnTo>
                    <a:pt x="3162" y="10118"/>
                  </a:lnTo>
                  <a:cubicBezTo>
                    <a:pt x="2129" y="11790"/>
                    <a:pt x="1065" y="13462"/>
                    <a:pt x="335" y="15347"/>
                  </a:cubicBezTo>
                  <a:cubicBezTo>
                    <a:pt x="244" y="15590"/>
                    <a:pt x="122" y="15863"/>
                    <a:pt x="1" y="16106"/>
                  </a:cubicBezTo>
                  <a:cubicBezTo>
                    <a:pt x="248" y="16128"/>
                    <a:pt x="496" y="16138"/>
                    <a:pt x="752" y="16138"/>
                  </a:cubicBezTo>
                  <a:cubicBezTo>
                    <a:pt x="1218" y="16138"/>
                    <a:pt x="1711" y="16104"/>
                    <a:pt x="2280" y="16046"/>
                  </a:cubicBezTo>
                  <a:cubicBezTo>
                    <a:pt x="4560" y="11729"/>
                    <a:pt x="8025" y="7200"/>
                    <a:pt x="10305" y="2884"/>
                  </a:cubicBezTo>
                  <a:cubicBezTo>
                    <a:pt x="11247" y="6805"/>
                    <a:pt x="14834" y="23705"/>
                    <a:pt x="25989" y="23705"/>
                  </a:cubicBezTo>
                  <a:cubicBezTo>
                    <a:pt x="37479" y="23705"/>
                    <a:pt x="40457" y="17991"/>
                    <a:pt x="40549" y="12185"/>
                  </a:cubicBezTo>
                  <a:lnTo>
                    <a:pt x="40549" y="12185"/>
                  </a:lnTo>
                  <a:cubicBezTo>
                    <a:pt x="39910" y="13067"/>
                    <a:pt x="39454" y="14313"/>
                    <a:pt x="39454" y="15407"/>
                  </a:cubicBezTo>
                  <a:cubicBezTo>
                    <a:pt x="39454" y="17493"/>
                    <a:pt x="35196" y="19688"/>
                    <a:pt x="30276" y="19688"/>
                  </a:cubicBezTo>
                  <a:cubicBezTo>
                    <a:pt x="25873" y="19688"/>
                    <a:pt x="20941" y="17930"/>
                    <a:pt x="18056" y="12763"/>
                  </a:cubicBezTo>
                  <a:cubicBezTo>
                    <a:pt x="16840" y="10544"/>
                    <a:pt x="16202" y="8112"/>
                    <a:pt x="15320" y="5772"/>
                  </a:cubicBezTo>
                  <a:cubicBezTo>
                    <a:pt x="14621" y="4009"/>
                    <a:pt x="13922" y="1972"/>
                    <a:pt x="12433" y="696"/>
                  </a:cubicBezTo>
                  <a:cubicBezTo>
                    <a:pt x="11865" y="204"/>
                    <a:pt x="11329" y="0"/>
                    <a:pt x="10827"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5272400" y="3563375"/>
              <a:ext cx="146675" cy="403725"/>
            </a:xfrm>
            <a:custGeom>
              <a:avLst/>
              <a:gdLst/>
              <a:ahLst/>
              <a:cxnLst/>
              <a:rect l="l" t="t" r="r" b="b"/>
              <a:pathLst>
                <a:path w="5867" h="16149" extrusionOk="0">
                  <a:moveTo>
                    <a:pt x="368" y="1"/>
                  </a:moveTo>
                  <a:cubicBezTo>
                    <a:pt x="288" y="1"/>
                    <a:pt x="206" y="23"/>
                    <a:pt x="153" y="63"/>
                  </a:cubicBezTo>
                  <a:cubicBezTo>
                    <a:pt x="1" y="184"/>
                    <a:pt x="1" y="367"/>
                    <a:pt x="122" y="519"/>
                  </a:cubicBezTo>
                  <a:cubicBezTo>
                    <a:pt x="1308" y="2434"/>
                    <a:pt x="2341" y="4440"/>
                    <a:pt x="3314" y="6507"/>
                  </a:cubicBezTo>
                  <a:cubicBezTo>
                    <a:pt x="4165" y="8482"/>
                    <a:pt x="5229" y="10640"/>
                    <a:pt x="5107" y="12890"/>
                  </a:cubicBezTo>
                  <a:cubicBezTo>
                    <a:pt x="5016" y="13984"/>
                    <a:pt x="4621" y="15017"/>
                    <a:pt x="3982" y="15929"/>
                  </a:cubicBezTo>
                  <a:cubicBezTo>
                    <a:pt x="3935" y="16001"/>
                    <a:pt x="4019" y="16148"/>
                    <a:pt x="4116" y="16148"/>
                  </a:cubicBezTo>
                  <a:cubicBezTo>
                    <a:pt x="4142" y="16148"/>
                    <a:pt x="4169" y="16138"/>
                    <a:pt x="4195" y="16112"/>
                  </a:cubicBezTo>
                  <a:cubicBezTo>
                    <a:pt x="5867" y="14774"/>
                    <a:pt x="5867" y="12251"/>
                    <a:pt x="5350" y="10306"/>
                  </a:cubicBezTo>
                  <a:cubicBezTo>
                    <a:pt x="5046" y="9121"/>
                    <a:pt x="4590" y="8026"/>
                    <a:pt x="4134" y="6871"/>
                  </a:cubicBezTo>
                  <a:cubicBezTo>
                    <a:pt x="3678" y="5777"/>
                    <a:pt x="3162" y="4713"/>
                    <a:pt x="2615" y="3649"/>
                  </a:cubicBezTo>
                  <a:cubicBezTo>
                    <a:pt x="2007" y="2434"/>
                    <a:pt x="1338" y="1248"/>
                    <a:pt x="608" y="124"/>
                  </a:cubicBezTo>
                  <a:cubicBezTo>
                    <a:pt x="574" y="38"/>
                    <a:pt x="472"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5400075" y="3852200"/>
              <a:ext cx="240150" cy="34200"/>
            </a:xfrm>
            <a:custGeom>
              <a:avLst/>
              <a:gdLst/>
              <a:ahLst/>
              <a:cxnLst/>
              <a:rect l="l" t="t" r="r" b="b"/>
              <a:pathLst>
                <a:path w="9606" h="1368" extrusionOk="0">
                  <a:moveTo>
                    <a:pt x="1829" y="0"/>
                  </a:moveTo>
                  <a:cubicBezTo>
                    <a:pt x="1343" y="0"/>
                    <a:pt x="856" y="10"/>
                    <a:pt x="365" y="30"/>
                  </a:cubicBezTo>
                  <a:cubicBezTo>
                    <a:pt x="0" y="91"/>
                    <a:pt x="91" y="607"/>
                    <a:pt x="456" y="607"/>
                  </a:cubicBezTo>
                  <a:cubicBezTo>
                    <a:pt x="918" y="588"/>
                    <a:pt x="1386" y="578"/>
                    <a:pt x="1857" y="578"/>
                  </a:cubicBezTo>
                  <a:cubicBezTo>
                    <a:pt x="2874" y="578"/>
                    <a:pt x="3906" y="625"/>
                    <a:pt x="4924" y="729"/>
                  </a:cubicBezTo>
                  <a:cubicBezTo>
                    <a:pt x="5654" y="790"/>
                    <a:pt x="6414" y="881"/>
                    <a:pt x="7113" y="1002"/>
                  </a:cubicBezTo>
                  <a:cubicBezTo>
                    <a:pt x="7873" y="1094"/>
                    <a:pt x="8602" y="1306"/>
                    <a:pt x="9331" y="1367"/>
                  </a:cubicBezTo>
                  <a:cubicBezTo>
                    <a:pt x="9514" y="1367"/>
                    <a:pt x="9605" y="1094"/>
                    <a:pt x="9453" y="1033"/>
                  </a:cubicBezTo>
                  <a:cubicBezTo>
                    <a:pt x="8754" y="759"/>
                    <a:pt x="7994" y="607"/>
                    <a:pt x="7234" y="486"/>
                  </a:cubicBezTo>
                  <a:cubicBezTo>
                    <a:pt x="6474" y="334"/>
                    <a:pt x="5714" y="242"/>
                    <a:pt x="4955" y="151"/>
                  </a:cubicBezTo>
                  <a:cubicBezTo>
                    <a:pt x="3916" y="47"/>
                    <a:pt x="2877" y="0"/>
                    <a:pt x="1829"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4626500" y="3028125"/>
              <a:ext cx="828300" cy="711350"/>
            </a:xfrm>
            <a:custGeom>
              <a:avLst/>
              <a:gdLst/>
              <a:ahLst/>
              <a:cxnLst/>
              <a:rect l="l" t="t" r="r" b="b"/>
              <a:pathLst>
                <a:path w="33132" h="28454" extrusionOk="0">
                  <a:moveTo>
                    <a:pt x="26727" y="1"/>
                  </a:moveTo>
                  <a:cubicBezTo>
                    <a:pt x="25825" y="1"/>
                    <a:pt x="24935" y="282"/>
                    <a:pt x="24165" y="925"/>
                  </a:cubicBezTo>
                  <a:cubicBezTo>
                    <a:pt x="24165" y="986"/>
                    <a:pt x="24134" y="1017"/>
                    <a:pt x="24104" y="1047"/>
                  </a:cubicBezTo>
                  <a:cubicBezTo>
                    <a:pt x="21612" y="3175"/>
                    <a:pt x="19545" y="6093"/>
                    <a:pt x="17174" y="8403"/>
                  </a:cubicBezTo>
                  <a:cubicBezTo>
                    <a:pt x="14438" y="11108"/>
                    <a:pt x="11581" y="13692"/>
                    <a:pt x="8663" y="16154"/>
                  </a:cubicBezTo>
                  <a:cubicBezTo>
                    <a:pt x="7928" y="15595"/>
                    <a:pt x="7017" y="15340"/>
                    <a:pt x="6079" y="15340"/>
                  </a:cubicBezTo>
                  <a:cubicBezTo>
                    <a:pt x="4107" y="15340"/>
                    <a:pt x="2019" y="16469"/>
                    <a:pt x="1216" y="18281"/>
                  </a:cubicBezTo>
                  <a:cubicBezTo>
                    <a:pt x="0" y="20986"/>
                    <a:pt x="1064" y="24421"/>
                    <a:pt x="3192" y="26366"/>
                  </a:cubicBezTo>
                  <a:cubicBezTo>
                    <a:pt x="4848" y="27813"/>
                    <a:pt x="7023" y="28453"/>
                    <a:pt x="9209" y="28453"/>
                  </a:cubicBezTo>
                  <a:cubicBezTo>
                    <a:pt x="9872" y="28453"/>
                    <a:pt x="10535" y="28395"/>
                    <a:pt x="11186" y="28281"/>
                  </a:cubicBezTo>
                  <a:cubicBezTo>
                    <a:pt x="13952" y="27795"/>
                    <a:pt x="16505" y="26366"/>
                    <a:pt x="18846" y="24725"/>
                  </a:cubicBezTo>
                  <a:cubicBezTo>
                    <a:pt x="21399" y="22932"/>
                    <a:pt x="23739" y="20926"/>
                    <a:pt x="25989" y="18798"/>
                  </a:cubicBezTo>
                  <a:cubicBezTo>
                    <a:pt x="28147" y="16731"/>
                    <a:pt x="30274" y="14573"/>
                    <a:pt x="31581" y="11807"/>
                  </a:cubicBezTo>
                  <a:cubicBezTo>
                    <a:pt x="32858" y="9041"/>
                    <a:pt x="33132" y="5606"/>
                    <a:pt x="31612" y="2992"/>
                  </a:cubicBezTo>
                  <a:cubicBezTo>
                    <a:pt x="30600" y="1258"/>
                    <a:pt x="28635" y="1"/>
                    <a:pt x="26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4644725" y="3324050"/>
              <a:ext cx="699900" cy="415725"/>
            </a:xfrm>
            <a:custGeom>
              <a:avLst/>
              <a:gdLst/>
              <a:ahLst/>
              <a:cxnLst/>
              <a:rect l="l" t="t" r="r" b="b"/>
              <a:pathLst>
                <a:path w="27996" h="16629" extrusionOk="0">
                  <a:moveTo>
                    <a:pt x="27995" y="0"/>
                  </a:moveTo>
                  <a:lnTo>
                    <a:pt x="27995" y="0"/>
                  </a:lnTo>
                  <a:cubicBezTo>
                    <a:pt x="23223" y="5820"/>
                    <a:pt x="15661" y="14136"/>
                    <a:pt x="7997" y="14136"/>
                  </a:cubicBezTo>
                  <a:cubicBezTo>
                    <a:pt x="6094" y="14136"/>
                    <a:pt x="4185" y="13623"/>
                    <a:pt x="2311" y="12432"/>
                  </a:cubicBezTo>
                  <a:cubicBezTo>
                    <a:pt x="1368" y="11946"/>
                    <a:pt x="517" y="10943"/>
                    <a:pt x="1" y="9697"/>
                  </a:cubicBezTo>
                  <a:lnTo>
                    <a:pt x="1" y="9697"/>
                  </a:lnTo>
                  <a:cubicBezTo>
                    <a:pt x="183" y="11520"/>
                    <a:pt x="1095" y="13344"/>
                    <a:pt x="2463" y="14529"/>
                  </a:cubicBezTo>
                  <a:cubicBezTo>
                    <a:pt x="4112" y="15970"/>
                    <a:pt x="6276" y="16629"/>
                    <a:pt x="8454" y="16629"/>
                  </a:cubicBezTo>
                  <a:cubicBezTo>
                    <a:pt x="9125" y="16629"/>
                    <a:pt x="9798" y="16566"/>
                    <a:pt x="10457" y="16444"/>
                  </a:cubicBezTo>
                  <a:cubicBezTo>
                    <a:pt x="13223" y="15958"/>
                    <a:pt x="15776" y="14529"/>
                    <a:pt x="18117" y="12888"/>
                  </a:cubicBezTo>
                  <a:cubicBezTo>
                    <a:pt x="20670" y="11095"/>
                    <a:pt x="23010" y="9089"/>
                    <a:pt x="25260" y="6961"/>
                  </a:cubicBezTo>
                  <a:cubicBezTo>
                    <a:pt x="25533" y="6687"/>
                    <a:pt x="25837" y="6414"/>
                    <a:pt x="26111" y="6171"/>
                  </a:cubicBezTo>
                  <a:cubicBezTo>
                    <a:pt x="26901" y="4134"/>
                    <a:pt x="27539" y="2098"/>
                    <a:pt x="27995"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4793675" y="3434450"/>
              <a:ext cx="53600" cy="115125"/>
            </a:xfrm>
            <a:custGeom>
              <a:avLst/>
              <a:gdLst/>
              <a:ahLst/>
              <a:cxnLst/>
              <a:rect l="l" t="t" r="r" b="b"/>
              <a:pathLst>
                <a:path w="2144" h="4605" extrusionOk="0">
                  <a:moveTo>
                    <a:pt x="1873" y="0"/>
                  </a:moveTo>
                  <a:cubicBezTo>
                    <a:pt x="1846" y="0"/>
                    <a:pt x="1819" y="7"/>
                    <a:pt x="1794" y="22"/>
                  </a:cubicBezTo>
                  <a:cubicBezTo>
                    <a:pt x="1155" y="569"/>
                    <a:pt x="699" y="1238"/>
                    <a:pt x="395" y="2059"/>
                  </a:cubicBezTo>
                  <a:cubicBezTo>
                    <a:pt x="91" y="2849"/>
                    <a:pt x="0" y="3639"/>
                    <a:pt x="152" y="4490"/>
                  </a:cubicBezTo>
                  <a:cubicBezTo>
                    <a:pt x="167" y="4566"/>
                    <a:pt x="236" y="4604"/>
                    <a:pt x="300" y="4604"/>
                  </a:cubicBezTo>
                  <a:cubicBezTo>
                    <a:pt x="365" y="4604"/>
                    <a:pt x="426" y="4566"/>
                    <a:pt x="426" y="4490"/>
                  </a:cubicBezTo>
                  <a:cubicBezTo>
                    <a:pt x="426" y="2971"/>
                    <a:pt x="1034" y="1451"/>
                    <a:pt x="2067" y="296"/>
                  </a:cubicBezTo>
                  <a:cubicBezTo>
                    <a:pt x="2143" y="169"/>
                    <a:pt x="2008" y="0"/>
                    <a:pt x="1873" y="0"/>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58"/>
          <p:cNvSpPr txBox="1">
            <a:spLocks noGrp="1"/>
          </p:cNvSpPr>
          <p:nvPr>
            <p:ph type="title"/>
          </p:nvPr>
        </p:nvSpPr>
        <p:spPr>
          <a:xfrm>
            <a:off x="3172752" y="1485942"/>
            <a:ext cx="5520480" cy="17071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r-SA" sz="8000" dirty="0"/>
              <a:t>280</a:t>
            </a:r>
            <a:r>
              <a:rPr lang="en" sz="8000" dirty="0"/>
              <a:t>,</a:t>
            </a:r>
            <a:r>
              <a:rPr lang="ar-SA" sz="8000" dirty="0"/>
              <a:t>000</a:t>
            </a:r>
            <a:r>
              <a:rPr lang="en" sz="8000" dirty="0"/>
              <a:t>,</a:t>
            </a:r>
            <a:r>
              <a:rPr lang="ar-SA" sz="8000" dirty="0"/>
              <a:t>0</a:t>
            </a:r>
            <a:r>
              <a:rPr lang="en" sz="8000" dirty="0"/>
              <a:t>00</a:t>
            </a:r>
            <a:endParaRPr sz="8000" dirty="0"/>
          </a:p>
        </p:txBody>
      </p:sp>
      <p:sp>
        <p:nvSpPr>
          <p:cNvPr id="1196" name="Google Shape;1196;p58"/>
          <p:cNvSpPr txBox="1">
            <a:spLocks noGrp="1"/>
          </p:cNvSpPr>
          <p:nvPr>
            <p:ph type="subTitle" idx="1"/>
          </p:nvPr>
        </p:nvSpPr>
        <p:spPr>
          <a:xfrm>
            <a:off x="3644202" y="3193125"/>
            <a:ext cx="4777800" cy="35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A" dirty="0">
                <a:cs typeface="Akhbar MT" pitchFamily="2" charset="-78"/>
              </a:rPr>
              <a:t>شخص يعاني من الاكتئاب حول العالم </a:t>
            </a:r>
            <a:endParaRPr dirty="0">
              <a:cs typeface="Akhbar MT" pitchFamily="2" charset="-78"/>
            </a:endParaRPr>
          </a:p>
        </p:txBody>
      </p:sp>
      <p:grpSp>
        <p:nvGrpSpPr>
          <p:cNvPr id="1197" name="Google Shape;1197;p58"/>
          <p:cNvGrpSpPr/>
          <p:nvPr/>
        </p:nvGrpSpPr>
        <p:grpSpPr>
          <a:xfrm>
            <a:off x="-721692" y="-1817303"/>
            <a:ext cx="5293681" cy="6775424"/>
            <a:chOff x="-721692" y="-1817303"/>
            <a:chExt cx="5293681" cy="6775424"/>
          </a:xfrm>
        </p:grpSpPr>
        <p:grpSp>
          <p:nvGrpSpPr>
            <p:cNvPr id="1198" name="Google Shape;1198;p58"/>
            <p:cNvGrpSpPr/>
            <p:nvPr/>
          </p:nvGrpSpPr>
          <p:grpSpPr>
            <a:xfrm>
              <a:off x="-721692" y="-1817303"/>
              <a:ext cx="5293681" cy="6775424"/>
              <a:chOff x="-721692" y="-1817303"/>
              <a:chExt cx="5293681" cy="6775424"/>
            </a:xfrm>
          </p:grpSpPr>
          <p:grpSp>
            <p:nvGrpSpPr>
              <p:cNvPr id="1199" name="Google Shape;1199;p58"/>
              <p:cNvGrpSpPr/>
              <p:nvPr/>
            </p:nvGrpSpPr>
            <p:grpSpPr>
              <a:xfrm>
                <a:off x="-721692" y="-1817303"/>
                <a:ext cx="5293681" cy="6775424"/>
                <a:chOff x="-721692" y="-1817303"/>
                <a:chExt cx="5293681" cy="6775424"/>
              </a:xfrm>
            </p:grpSpPr>
            <p:grpSp>
              <p:nvGrpSpPr>
                <p:cNvPr id="1200" name="Google Shape;1200;p58"/>
                <p:cNvGrpSpPr/>
                <p:nvPr/>
              </p:nvGrpSpPr>
              <p:grpSpPr>
                <a:xfrm>
                  <a:off x="-721692" y="-1817303"/>
                  <a:ext cx="5293681" cy="6775424"/>
                  <a:chOff x="-375292" y="-1512503"/>
                  <a:chExt cx="5293681" cy="6775424"/>
                </a:xfrm>
              </p:grpSpPr>
              <p:sp>
                <p:nvSpPr>
                  <p:cNvPr id="1201" name="Google Shape;1201;p58"/>
                  <p:cNvSpPr/>
                  <p:nvPr/>
                </p:nvSpPr>
                <p:spPr>
                  <a:xfrm rot="-2993005">
                    <a:off x="478196" y="-834623"/>
                    <a:ext cx="3586706" cy="3900182"/>
                  </a:xfrm>
                  <a:custGeom>
                    <a:avLst/>
                    <a:gdLst/>
                    <a:ahLst/>
                    <a:cxnLst/>
                    <a:rect l="l" t="t" r="r" b="b"/>
                    <a:pathLst>
                      <a:path w="143456" h="155994" extrusionOk="0">
                        <a:moveTo>
                          <a:pt x="67723" y="1"/>
                        </a:moveTo>
                        <a:cubicBezTo>
                          <a:pt x="60302" y="1"/>
                          <a:pt x="52846" y="1537"/>
                          <a:pt x="46031" y="4962"/>
                        </a:cubicBezTo>
                        <a:cubicBezTo>
                          <a:pt x="34523" y="10744"/>
                          <a:pt x="25241" y="22366"/>
                          <a:pt x="23719" y="35300"/>
                        </a:cubicBezTo>
                        <a:cubicBezTo>
                          <a:pt x="22730" y="43669"/>
                          <a:pt x="24632" y="53008"/>
                          <a:pt x="19592" y="59856"/>
                        </a:cubicBezTo>
                        <a:cubicBezTo>
                          <a:pt x="17195" y="63146"/>
                          <a:pt x="13581" y="65182"/>
                          <a:pt x="10595" y="67940"/>
                        </a:cubicBezTo>
                        <a:cubicBezTo>
                          <a:pt x="2207" y="75738"/>
                          <a:pt x="0" y="89699"/>
                          <a:pt x="5707" y="99077"/>
                        </a:cubicBezTo>
                        <a:cubicBezTo>
                          <a:pt x="7704" y="102329"/>
                          <a:pt x="10481" y="105011"/>
                          <a:pt x="12535" y="108245"/>
                        </a:cubicBezTo>
                        <a:cubicBezTo>
                          <a:pt x="14589" y="111478"/>
                          <a:pt x="15864" y="115644"/>
                          <a:pt x="14456" y="119429"/>
                        </a:cubicBezTo>
                        <a:cubicBezTo>
                          <a:pt x="13714" y="121350"/>
                          <a:pt x="12364" y="122986"/>
                          <a:pt x="11679" y="124926"/>
                        </a:cubicBezTo>
                        <a:cubicBezTo>
                          <a:pt x="10024" y="129434"/>
                          <a:pt x="12383" y="134151"/>
                          <a:pt x="14665" y="138145"/>
                        </a:cubicBezTo>
                        <a:lnTo>
                          <a:pt x="28817" y="152620"/>
                        </a:lnTo>
                        <a:cubicBezTo>
                          <a:pt x="32095" y="154840"/>
                          <a:pt x="36045" y="155993"/>
                          <a:pt x="40052" y="155993"/>
                        </a:cubicBezTo>
                        <a:cubicBezTo>
                          <a:pt x="41881" y="155993"/>
                          <a:pt x="43723" y="155753"/>
                          <a:pt x="45517" y="155264"/>
                        </a:cubicBezTo>
                        <a:cubicBezTo>
                          <a:pt x="48408" y="154465"/>
                          <a:pt x="51128" y="153096"/>
                          <a:pt x="54020" y="152316"/>
                        </a:cubicBezTo>
                        <a:cubicBezTo>
                          <a:pt x="56731" y="151571"/>
                          <a:pt x="59490" y="151377"/>
                          <a:pt x="62265" y="151377"/>
                        </a:cubicBezTo>
                        <a:cubicBezTo>
                          <a:pt x="65285" y="151377"/>
                          <a:pt x="68326" y="151607"/>
                          <a:pt x="71350" y="151607"/>
                        </a:cubicBezTo>
                        <a:cubicBezTo>
                          <a:pt x="74066" y="151607"/>
                          <a:pt x="76769" y="151422"/>
                          <a:pt x="79431" y="150718"/>
                        </a:cubicBezTo>
                        <a:cubicBezTo>
                          <a:pt x="86393" y="148854"/>
                          <a:pt x="92537" y="143281"/>
                          <a:pt x="95200" y="136300"/>
                        </a:cubicBezTo>
                        <a:cubicBezTo>
                          <a:pt x="96303" y="133352"/>
                          <a:pt x="96854" y="130252"/>
                          <a:pt x="97691" y="127227"/>
                        </a:cubicBezTo>
                        <a:cubicBezTo>
                          <a:pt x="100906" y="115739"/>
                          <a:pt x="108781" y="105468"/>
                          <a:pt x="118957" y="99552"/>
                        </a:cubicBezTo>
                        <a:cubicBezTo>
                          <a:pt x="121372" y="98145"/>
                          <a:pt x="123921" y="96965"/>
                          <a:pt x="126261" y="95406"/>
                        </a:cubicBezTo>
                        <a:cubicBezTo>
                          <a:pt x="138929" y="87113"/>
                          <a:pt x="143456" y="69233"/>
                          <a:pt x="139823" y="54834"/>
                        </a:cubicBezTo>
                        <a:cubicBezTo>
                          <a:pt x="136190" y="40417"/>
                          <a:pt x="126013" y="29023"/>
                          <a:pt x="114886" y="19874"/>
                        </a:cubicBezTo>
                        <a:cubicBezTo>
                          <a:pt x="105338" y="12057"/>
                          <a:pt x="94686" y="5342"/>
                          <a:pt x="82779" y="2071"/>
                        </a:cubicBezTo>
                        <a:cubicBezTo>
                          <a:pt x="77924" y="729"/>
                          <a:pt x="72832" y="1"/>
                          <a:pt x="677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8"/>
                  <p:cNvSpPr/>
                  <p:nvPr/>
                </p:nvSpPr>
                <p:spPr>
                  <a:xfrm rot="-2993005">
                    <a:off x="2797184" y="3330667"/>
                    <a:ext cx="661531" cy="712236"/>
                  </a:xfrm>
                  <a:custGeom>
                    <a:avLst/>
                    <a:gdLst/>
                    <a:ahLst/>
                    <a:cxnLst/>
                    <a:rect l="l" t="t" r="r" b="b"/>
                    <a:pathLst>
                      <a:path w="26459" h="28487" extrusionOk="0">
                        <a:moveTo>
                          <a:pt x="26458" y="0"/>
                        </a:moveTo>
                        <a:lnTo>
                          <a:pt x="11717" y="3633"/>
                        </a:lnTo>
                        <a:lnTo>
                          <a:pt x="1389" y="21303"/>
                        </a:lnTo>
                        <a:cubicBezTo>
                          <a:pt x="0" y="22977"/>
                          <a:pt x="20" y="25412"/>
                          <a:pt x="1484" y="27029"/>
                        </a:cubicBezTo>
                        <a:cubicBezTo>
                          <a:pt x="2349" y="27991"/>
                          <a:pt x="3540" y="28486"/>
                          <a:pt x="4746" y="28486"/>
                        </a:cubicBezTo>
                        <a:cubicBezTo>
                          <a:pt x="5661" y="28486"/>
                          <a:pt x="6584" y="28201"/>
                          <a:pt x="7381" y="27618"/>
                        </a:cubicBezTo>
                        <a:cubicBezTo>
                          <a:pt x="12003" y="24156"/>
                          <a:pt x="19516" y="15882"/>
                          <a:pt x="22331" y="12116"/>
                        </a:cubicBezTo>
                        <a:cubicBezTo>
                          <a:pt x="26173" y="6962"/>
                          <a:pt x="26458" y="0"/>
                          <a:pt x="26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8"/>
                  <p:cNvSpPr/>
                  <p:nvPr/>
                </p:nvSpPr>
                <p:spPr>
                  <a:xfrm rot="-2993005">
                    <a:off x="2843974" y="3432298"/>
                    <a:ext cx="539796" cy="645680"/>
                  </a:xfrm>
                  <a:custGeom>
                    <a:avLst/>
                    <a:gdLst/>
                    <a:ahLst/>
                    <a:cxnLst/>
                    <a:rect l="l" t="t" r="r" b="b"/>
                    <a:pathLst>
                      <a:path w="21590" h="25825" extrusionOk="0">
                        <a:moveTo>
                          <a:pt x="15674" y="1"/>
                        </a:moveTo>
                        <a:lnTo>
                          <a:pt x="11717" y="971"/>
                        </a:lnTo>
                        <a:lnTo>
                          <a:pt x="1370" y="18641"/>
                        </a:lnTo>
                        <a:cubicBezTo>
                          <a:pt x="0" y="20296"/>
                          <a:pt x="19" y="22731"/>
                          <a:pt x="1465" y="24367"/>
                        </a:cubicBezTo>
                        <a:cubicBezTo>
                          <a:pt x="2330" y="25329"/>
                          <a:pt x="3527" y="25824"/>
                          <a:pt x="4735" y="25824"/>
                        </a:cubicBezTo>
                        <a:cubicBezTo>
                          <a:pt x="5651" y="25824"/>
                          <a:pt x="6574" y="25539"/>
                          <a:pt x="7362" y="24956"/>
                        </a:cubicBezTo>
                        <a:cubicBezTo>
                          <a:pt x="8427" y="24157"/>
                          <a:pt x="9682" y="23073"/>
                          <a:pt x="10956" y="21894"/>
                        </a:cubicBezTo>
                        <a:cubicBezTo>
                          <a:pt x="10880" y="19250"/>
                          <a:pt x="9245" y="16796"/>
                          <a:pt x="9245" y="16796"/>
                        </a:cubicBezTo>
                        <a:lnTo>
                          <a:pt x="13562" y="11927"/>
                        </a:lnTo>
                        <a:lnTo>
                          <a:pt x="16682" y="16093"/>
                        </a:lnTo>
                        <a:cubicBezTo>
                          <a:pt x="18565" y="14038"/>
                          <a:pt x="20296" y="12041"/>
                          <a:pt x="21513" y="10500"/>
                        </a:cubicBezTo>
                        <a:lnTo>
                          <a:pt x="21589" y="7952"/>
                        </a:lnTo>
                        <a:lnTo>
                          <a:pt x="15674" y="1"/>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8"/>
                  <p:cNvSpPr/>
                  <p:nvPr/>
                </p:nvSpPr>
                <p:spPr>
                  <a:xfrm rot="-2993005">
                    <a:off x="2813094" y="3069686"/>
                    <a:ext cx="452289" cy="692934"/>
                  </a:xfrm>
                  <a:custGeom>
                    <a:avLst/>
                    <a:gdLst/>
                    <a:ahLst/>
                    <a:cxnLst/>
                    <a:rect l="l" t="t" r="r" b="b"/>
                    <a:pathLst>
                      <a:path w="18090" h="27715" extrusionOk="0">
                        <a:moveTo>
                          <a:pt x="12535" y="1"/>
                        </a:moveTo>
                        <a:lnTo>
                          <a:pt x="1" y="17025"/>
                        </a:lnTo>
                        <a:lnTo>
                          <a:pt x="8142" y="27714"/>
                        </a:lnTo>
                        <a:cubicBezTo>
                          <a:pt x="8142" y="27714"/>
                          <a:pt x="18089" y="19478"/>
                          <a:pt x="17234" y="11508"/>
                        </a:cubicBezTo>
                        <a:cubicBezTo>
                          <a:pt x="16568" y="5308"/>
                          <a:pt x="12535" y="1"/>
                          <a:pt x="12535" y="1"/>
                        </a:cubicBezTo>
                        <a:close/>
                      </a:path>
                    </a:pathLst>
                  </a:custGeom>
                  <a:solidFill>
                    <a:srgbClr val="FC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8"/>
                  <p:cNvSpPr/>
                  <p:nvPr/>
                </p:nvSpPr>
                <p:spPr>
                  <a:xfrm rot="-2993005">
                    <a:off x="1770262" y="3373690"/>
                    <a:ext cx="945906" cy="510844"/>
                  </a:xfrm>
                  <a:custGeom>
                    <a:avLst/>
                    <a:gdLst/>
                    <a:ahLst/>
                    <a:cxnLst/>
                    <a:rect l="l" t="t" r="r" b="b"/>
                    <a:pathLst>
                      <a:path w="37833" h="20432" extrusionOk="0">
                        <a:moveTo>
                          <a:pt x="24319" y="1"/>
                        </a:moveTo>
                        <a:cubicBezTo>
                          <a:pt x="23529" y="1"/>
                          <a:pt x="22764" y="94"/>
                          <a:pt x="22045" y="307"/>
                        </a:cubicBezTo>
                        <a:cubicBezTo>
                          <a:pt x="17709" y="1600"/>
                          <a:pt x="10043" y="5613"/>
                          <a:pt x="3728" y="10178"/>
                        </a:cubicBezTo>
                        <a:cubicBezTo>
                          <a:pt x="1883" y="11510"/>
                          <a:pt x="0" y="14629"/>
                          <a:pt x="2054" y="17806"/>
                        </a:cubicBezTo>
                        <a:cubicBezTo>
                          <a:pt x="2777" y="19436"/>
                          <a:pt x="4383" y="20432"/>
                          <a:pt x="6087" y="20432"/>
                        </a:cubicBezTo>
                        <a:cubicBezTo>
                          <a:pt x="6491" y="20432"/>
                          <a:pt x="6900" y="20376"/>
                          <a:pt x="7304" y="20259"/>
                        </a:cubicBezTo>
                        <a:lnTo>
                          <a:pt x="25926" y="14858"/>
                        </a:lnTo>
                        <a:lnTo>
                          <a:pt x="37833" y="5423"/>
                        </a:lnTo>
                        <a:cubicBezTo>
                          <a:pt x="37833" y="5423"/>
                          <a:pt x="30330" y="1"/>
                          <a:pt x="24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8"/>
                  <p:cNvSpPr/>
                  <p:nvPr/>
                </p:nvSpPr>
                <p:spPr>
                  <a:xfrm rot="-2993005">
                    <a:off x="1788462" y="3412822"/>
                    <a:ext cx="843672" cy="510794"/>
                  </a:xfrm>
                  <a:custGeom>
                    <a:avLst/>
                    <a:gdLst/>
                    <a:ahLst/>
                    <a:cxnLst/>
                    <a:rect l="l" t="t" r="r" b="b"/>
                    <a:pathLst>
                      <a:path w="33744" h="20430" extrusionOk="0">
                        <a:moveTo>
                          <a:pt x="24347" y="0"/>
                        </a:moveTo>
                        <a:cubicBezTo>
                          <a:pt x="23548" y="0"/>
                          <a:pt x="22768" y="95"/>
                          <a:pt x="22045" y="305"/>
                        </a:cubicBezTo>
                        <a:cubicBezTo>
                          <a:pt x="20676" y="704"/>
                          <a:pt x="19021" y="1370"/>
                          <a:pt x="17157" y="2226"/>
                        </a:cubicBezTo>
                        <a:lnTo>
                          <a:pt x="19725" y="6886"/>
                        </a:lnTo>
                        <a:lnTo>
                          <a:pt x="10614" y="13676"/>
                        </a:lnTo>
                        <a:cubicBezTo>
                          <a:pt x="10614" y="13676"/>
                          <a:pt x="8636" y="10652"/>
                          <a:pt x="5992" y="8598"/>
                        </a:cubicBezTo>
                        <a:cubicBezTo>
                          <a:pt x="5231" y="9130"/>
                          <a:pt x="4470" y="9644"/>
                          <a:pt x="3728" y="10176"/>
                        </a:cubicBezTo>
                        <a:cubicBezTo>
                          <a:pt x="1883" y="11508"/>
                          <a:pt x="0" y="14627"/>
                          <a:pt x="2054" y="17804"/>
                        </a:cubicBezTo>
                        <a:cubicBezTo>
                          <a:pt x="2777" y="19434"/>
                          <a:pt x="4383" y="20430"/>
                          <a:pt x="6087" y="20430"/>
                        </a:cubicBezTo>
                        <a:cubicBezTo>
                          <a:pt x="6491" y="20430"/>
                          <a:pt x="6900" y="20374"/>
                          <a:pt x="7304" y="20257"/>
                        </a:cubicBezTo>
                        <a:lnTo>
                          <a:pt x="25945" y="14856"/>
                        </a:lnTo>
                        <a:lnTo>
                          <a:pt x="33743" y="8674"/>
                        </a:lnTo>
                        <a:lnTo>
                          <a:pt x="24347" y="0"/>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8"/>
                  <p:cNvSpPr/>
                  <p:nvPr/>
                </p:nvSpPr>
                <p:spPr>
                  <a:xfrm rot="-2993005">
                    <a:off x="1964556" y="3178190"/>
                    <a:ext cx="611602" cy="277849"/>
                  </a:xfrm>
                  <a:custGeom>
                    <a:avLst/>
                    <a:gdLst/>
                    <a:ahLst/>
                    <a:cxnLst/>
                    <a:rect l="l" t="t" r="r" b="b"/>
                    <a:pathLst>
                      <a:path w="24462" h="11113" extrusionOk="0">
                        <a:moveTo>
                          <a:pt x="10568" y="1"/>
                        </a:moveTo>
                        <a:cubicBezTo>
                          <a:pt x="5448" y="1"/>
                          <a:pt x="1" y="860"/>
                          <a:pt x="1" y="860"/>
                        </a:cubicBezTo>
                        <a:lnTo>
                          <a:pt x="5802" y="11113"/>
                        </a:lnTo>
                        <a:lnTo>
                          <a:pt x="24462" y="7385"/>
                        </a:lnTo>
                        <a:cubicBezTo>
                          <a:pt x="24462" y="7385"/>
                          <a:pt x="20524" y="937"/>
                          <a:pt x="14304" y="195"/>
                        </a:cubicBezTo>
                        <a:cubicBezTo>
                          <a:pt x="13143" y="56"/>
                          <a:pt x="11866" y="1"/>
                          <a:pt x="10568" y="1"/>
                        </a:cubicBezTo>
                        <a:close/>
                      </a:path>
                    </a:pathLst>
                  </a:custGeom>
                  <a:solidFill>
                    <a:srgbClr val="FC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8"/>
                  <p:cNvSpPr/>
                  <p:nvPr/>
                </p:nvSpPr>
                <p:spPr>
                  <a:xfrm rot="-2993005">
                    <a:off x="2046523" y="3123836"/>
                    <a:ext cx="1359641" cy="1450349"/>
                  </a:xfrm>
                  <a:custGeom>
                    <a:avLst/>
                    <a:gdLst/>
                    <a:ahLst/>
                    <a:cxnLst/>
                    <a:rect l="l" t="t" r="r" b="b"/>
                    <a:pathLst>
                      <a:path w="54381" h="58009" extrusionOk="0">
                        <a:moveTo>
                          <a:pt x="36552" y="1"/>
                        </a:moveTo>
                        <a:cubicBezTo>
                          <a:pt x="34615" y="1"/>
                          <a:pt x="32713" y="484"/>
                          <a:pt x="31004" y="1504"/>
                        </a:cubicBezTo>
                        <a:lnTo>
                          <a:pt x="0" y="25660"/>
                        </a:lnTo>
                        <a:cubicBezTo>
                          <a:pt x="342" y="37593"/>
                          <a:pt x="18550" y="58008"/>
                          <a:pt x="21828" y="58008"/>
                        </a:cubicBezTo>
                        <a:cubicBezTo>
                          <a:pt x="22014" y="58008"/>
                          <a:pt x="22152" y="57942"/>
                          <a:pt x="22236" y="57805"/>
                        </a:cubicBezTo>
                        <a:lnTo>
                          <a:pt x="44129" y="34733"/>
                        </a:lnTo>
                        <a:cubicBezTo>
                          <a:pt x="53601" y="27657"/>
                          <a:pt x="54381" y="14514"/>
                          <a:pt x="48922" y="7590"/>
                        </a:cubicBezTo>
                        <a:cubicBezTo>
                          <a:pt x="46037" y="2773"/>
                          <a:pt x="41193" y="1"/>
                          <a:pt x="36552" y="1"/>
                        </a:cubicBezTo>
                        <a:close/>
                      </a:path>
                    </a:pathLst>
                  </a:custGeom>
                  <a:solidFill>
                    <a:srgbClr val="FCF8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8"/>
                  <p:cNvSpPr/>
                  <p:nvPr/>
                </p:nvSpPr>
                <p:spPr>
                  <a:xfrm rot="-2993005">
                    <a:off x="2157900" y="3515359"/>
                    <a:ext cx="1022012" cy="1012011"/>
                  </a:xfrm>
                  <a:custGeom>
                    <a:avLst/>
                    <a:gdLst/>
                    <a:ahLst/>
                    <a:cxnLst/>
                    <a:rect l="l" t="t" r="r" b="b"/>
                    <a:pathLst>
                      <a:path w="40877" h="40477" extrusionOk="0">
                        <a:moveTo>
                          <a:pt x="18241" y="1"/>
                        </a:moveTo>
                        <a:lnTo>
                          <a:pt x="0" y="14209"/>
                        </a:lnTo>
                        <a:cubicBezTo>
                          <a:pt x="153" y="19345"/>
                          <a:pt x="3614" y="26078"/>
                          <a:pt x="7780" y="32070"/>
                        </a:cubicBezTo>
                        <a:cubicBezTo>
                          <a:pt x="8781" y="32443"/>
                          <a:pt x="9741" y="32574"/>
                          <a:pt x="10594" y="32574"/>
                        </a:cubicBezTo>
                        <a:cubicBezTo>
                          <a:pt x="12564" y="32574"/>
                          <a:pt x="13962" y="31879"/>
                          <a:pt x="13962" y="31879"/>
                        </a:cubicBezTo>
                        <a:lnTo>
                          <a:pt x="26896" y="40477"/>
                        </a:lnTo>
                        <a:lnTo>
                          <a:pt x="27999" y="40268"/>
                        </a:lnTo>
                        <a:lnTo>
                          <a:pt x="40876" y="26687"/>
                        </a:lnTo>
                        <a:lnTo>
                          <a:pt x="40876" y="26687"/>
                        </a:lnTo>
                        <a:cubicBezTo>
                          <a:pt x="40548" y="26693"/>
                          <a:pt x="40224" y="26697"/>
                          <a:pt x="39905" y="26697"/>
                        </a:cubicBezTo>
                        <a:cubicBezTo>
                          <a:pt x="16916" y="26697"/>
                          <a:pt x="16459" y="9981"/>
                          <a:pt x="18241"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8"/>
                  <p:cNvSpPr/>
                  <p:nvPr/>
                </p:nvSpPr>
                <p:spPr>
                  <a:xfrm rot="-2993005">
                    <a:off x="2199255" y="3778665"/>
                    <a:ext cx="971608" cy="1225279"/>
                  </a:xfrm>
                  <a:custGeom>
                    <a:avLst/>
                    <a:gdLst/>
                    <a:ahLst/>
                    <a:cxnLst/>
                    <a:rect l="l" t="t" r="r" b="b"/>
                    <a:pathLst>
                      <a:path w="38861" h="49007" extrusionOk="0">
                        <a:moveTo>
                          <a:pt x="27295" y="1"/>
                        </a:moveTo>
                        <a:cubicBezTo>
                          <a:pt x="27295" y="1"/>
                          <a:pt x="286" y="17481"/>
                          <a:pt x="153" y="21285"/>
                        </a:cubicBezTo>
                        <a:cubicBezTo>
                          <a:pt x="1" y="25089"/>
                          <a:pt x="7875" y="32108"/>
                          <a:pt x="7476" y="32888"/>
                        </a:cubicBezTo>
                        <a:cubicBezTo>
                          <a:pt x="7057" y="33706"/>
                          <a:pt x="15826" y="48181"/>
                          <a:pt x="22065" y="48979"/>
                        </a:cubicBezTo>
                        <a:cubicBezTo>
                          <a:pt x="22203" y="48997"/>
                          <a:pt x="22343" y="49006"/>
                          <a:pt x="22485" y="49006"/>
                        </a:cubicBezTo>
                        <a:cubicBezTo>
                          <a:pt x="28782" y="49006"/>
                          <a:pt x="38860" y="31671"/>
                          <a:pt x="38860" y="31671"/>
                        </a:cubicBezTo>
                        <a:lnTo>
                          <a:pt x="22217" y="25489"/>
                        </a:lnTo>
                        <a:lnTo>
                          <a:pt x="17937" y="20030"/>
                        </a:lnTo>
                        <a:lnTo>
                          <a:pt x="35227" y="3082"/>
                        </a:lnTo>
                        <a:lnTo>
                          <a:pt x="27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8"/>
                  <p:cNvSpPr/>
                  <p:nvPr/>
                </p:nvSpPr>
                <p:spPr>
                  <a:xfrm rot="-2993005">
                    <a:off x="2564567" y="3041457"/>
                    <a:ext cx="211643" cy="202467"/>
                  </a:xfrm>
                  <a:custGeom>
                    <a:avLst/>
                    <a:gdLst/>
                    <a:ahLst/>
                    <a:cxnLst/>
                    <a:rect l="l" t="t" r="r" b="b"/>
                    <a:pathLst>
                      <a:path w="8465" h="8098" extrusionOk="0">
                        <a:moveTo>
                          <a:pt x="4585" y="1"/>
                        </a:moveTo>
                        <a:lnTo>
                          <a:pt x="723" y="2949"/>
                        </a:lnTo>
                        <a:cubicBezTo>
                          <a:pt x="229" y="4413"/>
                          <a:pt x="1" y="6315"/>
                          <a:pt x="628" y="7133"/>
                        </a:cubicBezTo>
                        <a:cubicBezTo>
                          <a:pt x="1152" y="7814"/>
                          <a:pt x="2250" y="8098"/>
                          <a:pt x="3325" y="8098"/>
                        </a:cubicBezTo>
                        <a:cubicBezTo>
                          <a:pt x="3813" y="8098"/>
                          <a:pt x="4296" y="8039"/>
                          <a:pt x="4718" y="7932"/>
                        </a:cubicBezTo>
                        <a:lnTo>
                          <a:pt x="8465" y="5079"/>
                        </a:lnTo>
                        <a:lnTo>
                          <a:pt x="4585" y="1"/>
                        </a:lnTo>
                        <a:close/>
                      </a:path>
                    </a:pathLst>
                  </a:custGeom>
                  <a:solidFill>
                    <a:srgbClr val="FFC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8"/>
                  <p:cNvSpPr/>
                  <p:nvPr/>
                </p:nvSpPr>
                <p:spPr>
                  <a:xfrm rot="-2993005">
                    <a:off x="2566259" y="3040670"/>
                    <a:ext cx="211643" cy="206893"/>
                  </a:xfrm>
                  <a:custGeom>
                    <a:avLst/>
                    <a:gdLst/>
                    <a:ahLst/>
                    <a:cxnLst/>
                    <a:rect l="l" t="t" r="r" b="b"/>
                    <a:pathLst>
                      <a:path w="8465" h="8275" extrusionOk="0">
                        <a:moveTo>
                          <a:pt x="723" y="2949"/>
                        </a:moveTo>
                        <a:cubicBezTo>
                          <a:pt x="229" y="4413"/>
                          <a:pt x="1" y="6315"/>
                          <a:pt x="628" y="7133"/>
                        </a:cubicBezTo>
                        <a:cubicBezTo>
                          <a:pt x="1389" y="8122"/>
                          <a:pt x="3367" y="8275"/>
                          <a:pt x="4718" y="7932"/>
                        </a:cubicBezTo>
                        <a:lnTo>
                          <a:pt x="8465" y="5079"/>
                        </a:lnTo>
                        <a:lnTo>
                          <a:pt x="45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8"/>
                  <p:cNvSpPr/>
                  <p:nvPr/>
                </p:nvSpPr>
                <p:spPr>
                  <a:xfrm rot="-2993005">
                    <a:off x="2610335" y="3019255"/>
                    <a:ext cx="132686" cy="151738"/>
                  </a:xfrm>
                  <a:custGeom>
                    <a:avLst/>
                    <a:gdLst/>
                    <a:ahLst/>
                    <a:cxnLst/>
                    <a:rect l="l" t="t" r="r" b="b"/>
                    <a:pathLst>
                      <a:path w="5307" h="6069" extrusionOk="0">
                        <a:moveTo>
                          <a:pt x="1427" y="1"/>
                        </a:moveTo>
                        <a:lnTo>
                          <a:pt x="0" y="1066"/>
                        </a:lnTo>
                        <a:cubicBezTo>
                          <a:pt x="723" y="2930"/>
                          <a:pt x="1940" y="4965"/>
                          <a:pt x="3976" y="6068"/>
                        </a:cubicBezTo>
                        <a:lnTo>
                          <a:pt x="5307" y="5060"/>
                        </a:lnTo>
                        <a:lnTo>
                          <a:pt x="1427" y="1"/>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8"/>
                  <p:cNvSpPr/>
                  <p:nvPr/>
                </p:nvSpPr>
                <p:spPr>
                  <a:xfrm rot="-2993005">
                    <a:off x="2214072" y="2215856"/>
                    <a:ext cx="870299" cy="809919"/>
                  </a:xfrm>
                  <a:custGeom>
                    <a:avLst/>
                    <a:gdLst/>
                    <a:ahLst/>
                    <a:cxnLst/>
                    <a:rect l="l" t="t" r="r" b="b"/>
                    <a:pathLst>
                      <a:path w="34809" h="32394" extrusionOk="0">
                        <a:moveTo>
                          <a:pt x="16977" y="0"/>
                        </a:moveTo>
                        <a:cubicBezTo>
                          <a:pt x="13894" y="0"/>
                          <a:pt x="10953" y="1110"/>
                          <a:pt x="8807" y="3364"/>
                        </a:cubicBezTo>
                        <a:lnTo>
                          <a:pt x="7399" y="4828"/>
                        </a:lnTo>
                        <a:lnTo>
                          <a:pt x="7418" y="4847"/>
                        </a:lnTo>
                        <a:cubicBezTo>
                          <a:pt x="4984" y="7206"/>
                          <a:pt x="2549" y="10059"/>
                          <a:pt x="2549" y="10059"/>
                        </a:cubicBezTo>
                        <a:lnTo>
                          <a:pt x="3861" y="11295"/>
                        </a:lnTo>
                        <a:cubicBezTo>
                          <a:pt x="0" y="16012"/>
                          <a:pt x="571" y="23335"/>
                          <a:pt x="5402" y="28205"/>
                        </a:cubicBezTo>
                        <a:cubicBezTo>
                          <a:pt x="8136" y="30979"/>
                          <a:pt x="11691" y="32394"/>
                          <a:pt x="15126" y="32394"/>
                        </a:cubicBezTo>
                        <a:cubicBezTo>
                          <a:pt x="18049" y="32394"/>
                          <a:pt x="20885" y="31370"/>
                          <a:pt x="23053" y="29289"/>
                        </a:cubicBezTo>
                        <a:lnTo>
                          <a:pt x="23814" y="30012"/>
                        </a:lnTo>
                        <a:cubicBezTo>
                          <a:pt x="24727" y="29707"/>
                          <a:pt x="30281" y="23811"/>
                          <a:pt x="30281" y="23811"/>
                        </a:cubicBezTo>
                        <a:cubicBezTo>
                          <a:pt x="34808" y="19018"/>
                          <a:pt x="34047" y="10896"/>
                          <a:pt x="28569" y="5665"/>
                        </a:cubicBezTo>
                        <a:lnTo>
                          <a:pt x="27010" y="4181"/>
                        </a:lnTo>
                        <a:cubicBezTo>
                          <a:pt x="24107" y="1410"/>
                          <a:pt x="20452" y="0"/>
                          <a:pt x="16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8"/>
                  <p:cNvSpPr/>
                  <p:nvPr/>
                </p:nvSpPr>
                <p:spPr>
                  <a:xfrm rot="-2993005">
                    <a:off x="2245403" y="2739657"/>
                    <a:ext cx="218794" cy="198992"/>
                  </a:xfrm>
                  <a:custGeom>
                    <a:avLst/>
                    <a:gdLst/>
                    <a:ahLst/>
                    <a:cxnLst/>
                    <a:rect l="l" t="t" r="r" b="b"/>
                    <a:pathLst>
                      <a:path w="8751" h="7959" extrusionOk="0">
                        <a:moveTo>
                          <a:pt x="4374" y="0"/>
                        </a:moveTo>
                        <a:cubicBezTo>
                          <a:pt x="3363" y="0"/>
                          <a:pt x="2352" y="381"/>
                          <a:pt x="1579" y="1144"/>
                        </a:cubicBezTo>
                        <a:cubicBezTo>
                          <a:pt x="39" y="2704"/>
                          <a:pt x="1" y="5214"/>
                          <a:pt x="1541" y="6793"/>
                        </a:cubicBezTo>
                        <a:cubicBezTo>
                          <a:pt x="2326" y="7568"/>
                          <a:pt x="3351" y="7958"/>
                          <a:pt x="4378" y="7958"/>
                        </a:cubicBezTo>
                        <a:cubicBezTo>
                          <a:pt x="5392" y="7958"/>
                          <a:pt x="6406" y="7578"/>
                          <a:pt x="7191" y="6812"/>
                        </a:cubicBezTo>
                        <a:cubicBezTo>
                          <a:pt x="8731" y="5271"/>
                          <a:pt x="8750" y="2742"/>
                          <a:pt x="7210" y="1182"/>
                        </a:cubicBezTo>
                        <a:cubicBezTo>
                          <a:pt x="6432" y="395"/>
                          <a:pt x="5403" y="0"/>
                          <a:pt x="4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8"/>
                  <p:cNvSpPr/>
                  <p:nvPr/>
                </p:nvSpPr>
                <p:spPr>
                  <a:xfrm rot="-2993005">
                    <a:off x="2877037" y="2682941"/>
                    <a:ext cx="218794" cy="198992"/>
                  </a:xfrm>
                  <a:custGeom>
                    <a:avLst/>
                    <a:gdLst/>
                    <a:ahLst/>
                    <a:cxnLst/>
                    <a:rect l="l" t="t" r="r" b="b"/>
                    <a:pathLst>
                      <a:path w="8751" h="7959" extrusionOk="0">
                        <a:moveTo>
                          <a:pt x="4371" y="0"/>
                        </a:moveTo>
                        <a:cubicBezTo>
                          <a:pt x="3359" y="0"/>
                          <a:pt x="2345" y="381"/>
                          <a:pt x="1560" y="1146"/>
                        </a:cubicBezTo>
                        <a:cubicBezTo>
                          <a:pt x="20" y="2687"/>
                          <a:pt x="0" y="5217"/>
                          <a:pt x="1541" y="6776"/>
                        </a:cubicBezTo>
                        <a:cubicBezTo>
                          <a:pt x="2319" y="7564"/>
                          <a:pt x="3348" y="7958"/>
                          <a:pt x="4377" y="7958"/>
                        </a:cubicBezTo>
                        <a:cubicBezTo>
                          <a:pt x="5388" y="7958"/>
                          <a:pt x="6399" y="7578"/>
                          <a:pt x="7171" y="6815"/>
                        </a:cubicBezTo>
                        <a:cubicBezTo>
                          <a:pt x="8712" y="5255"/>
                          <a:pt x="8750" y="2744"/>
                          <a:pt x="7190" y="1165"/>
                        </a:cubicBezTo>
                        <a:cubicBezTo>
                          <a:pt x="6415" y="390"/>
                          <a:pt x="5395" y="0"/>
                          <a:pt x="43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8"/>
                  <p:cNvSpPr/>
                  <p:nvPr/>
                </p:nvSpPr>
                <p:spPr>
                  <a:xfrm rot="-2993005">
                    <a:off x="2311656" y="2794892"/>
                    <a:ext cx="53280" cy="81832"/>
                  </a:xfrm>
                  <a:custGeom>
                    <a:avLst/>
                    <a:gdLst/>
                    <a:ahLst/>
                    <a:cxnLst/>
                    <a:rect l="l" t="t" r="r" b="b"/>
                    <a:pathLst>
                      <a:path w="2131" h="3273" fill="none" extrusionOk="0">
                        <a:moveTo>
                          <a:pt x="0" y="0"/>
                        </a:moveTo>
                        <a:cubicBezTo>
                          <a:pt x="0" y="0"/>
                          <a:pt x="2130" y="1104"/>
                          <a:pt x="1617" y="3272"/>
                        </a:cubicBezTo>
                      </a:path>
                    </a:pathLst>
                  </a:custGeom>
                  <a:noFill/>
                  <a:ln w="14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8"/>
                  <p:cNvSpPr/>
                  <p:nvPr/>
                </p:nvSpPr>
                <p:spPr>
                  <a:xfrm rot="-2993005">
                    <a:off x="2945998" y="2747755"/>
                    <a:ext cx="85157" cy="59930"/>
                  </a:xfrm>
                  <a:custGeom>
                    <a:avLst/>
                    <a:gdLst/>
                    <a:ahLst/>
                    <a:cxnLst/>
                    <a:rect l="l" t="t" r="r" b="b"/>
                    <a:pathLst>
                      <a:path w="3406" h="2397" fill="none" extrusionOk="0">
                        <a:moveTo>
                          <a:pt x="3405" y="2397"/>
                        </a:moveTo>
                        <a:cubicBezTo>
                          <a:pt x="3405" y="2397"/>
                          <a:pt x="2169" y="0"/>
                          <a:pt x="1" y="476"/>
                        </a:cubicBezTo>
                      </a:path>
                    </a:pathLst>
                  </a:custGeom>
                  <a:noFill/>
                  <a:ln w="14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8"/>
                  <p:cNvSpPr/>
                  <p:nvPr/>
                </p:nvSpPr>
                <p:spPr>
                  <a:xfrm rot="-2993005">
                    <a:off x="2289866" y="2400342"/>
                    <a:ext cx="742363" cy="685383"/>
                  </a:xfrm>
                  <a:custGeom>
                    <a:avLst/>
                    <a:gdLst/>
                    <a:ahLst/>
                    <a:cxnLst/>
                    <a:rect l="l" t="t" r="r" b="b"/>
                    <a:pathLst>
                      <a:path w="29692" h="27413" extrusionOk="0">
                        <a:moveTo>
                          <a:pt x="15898" y="0"/>
                        </a:moveTo>
                        <a:cubicBezTo>
                          <a:pt x="13212" y="0"/>
                          <a:pt x="10528" y="1013"/>
                          <a:pt x="8464" y="3049"/>
                        </a:cubicBezTo>
                        <a:lnTo>
                          <a:pt x="4812" y="6663"/>
                        </a:lnTo>
                        <a:cubicBezTo>
                          <a:pt x="57" y="11380"/>
                          <a:pt x="0" y="19064"/>
                          <a:pt x="4717" y="23819"/>
                        </a:cubicBezTo>
                        <a:cubicBezTo>
                          <a:pt x="7083" y="26214"/>
                          <a:pt x="10206" y="27412"/>
                          <a:pt x="13330" y="27412"/>
                        </a:cubicBezTo>
                        <a:cubicBezTo>
                          <a:pt x="16411" y="27412"/>
                          <a:pt x="19494" y="26247"/>
                          <a:pt x="21855" y="23915"/>
                        </a:cubicBezTo>
                        <a:lnTo>
                          <a:pt x="25507" y="20301"/>
                        </a:lnTo>
                        <a:cubicBezTo>
                          <a:pt x="29673" y="16192"/>
                          <a:pt x="29692" y="9478"/>
                          <a:pt x="25583" y="5312"/>
                        </a:cubicBezTo>
                        <a:lnTo>
                          <a:pt x="23453" y="3144"/>
                        </a:lnTo>
                        <a:cubicBezTo>
                          <a:pt x="21370" y="1052"/>
                          <a:pt x="18633" y="0"/>
                          <a:pt x="15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8"/>
                  <p:cNvSpPr/>
                  <p:nvPr/>
                </p:nvSpPr>
                <p:spPr>
                  <a:xfrm rot="-2993005">
                    <a:off x="2249825" y="2190062"/>
                    <a:ext cx="930729" cy="734563"/>
                  </a:xfrm>
                  <a:custGeom>
                    <a:avLst/>
                    <a:gdLst/>
                    <a:ahLst/>
                    <a:cxnLst/>
                    <a:rect l="l" t="t" r="r" b="b"/>
                    <a:pathLst>
                      <a:path w="37226" h="29380" extrusionOk="0">
                        <a:moveTo>
                          <a:pt x="15168" y="1"/>
                        </a:moveTo>
                        <a:cubicBezTo>
                          <a:pt x="7787" y="1"/>
                          <a:pt x="2303" y="7200"/>
                          <a:pt x="2303" y="7200"/>
                        </a:cubicBezTo>
                        <a:cubicBezTo>
                          <a:pt x="1523" y="7618"/>
                          <a:pt x="21" y="12145"/>
                          <a:pt x="2" y="12659"/>
                        </a:cubicBezTo>
                        <a:cubicBezTo>
                          <a:pt x="1" y="12686"/>
                          <a:pt x="14" y="12699"/>
                          <a:pt x="42" y="12699"/>
                        </a:cubicBezTo>
                        <a:cubicBezTo>
                          <a:pt x="436" y="12699"/>
                          <a:pt x="3662" y="10004"/>
                          <a:pt x="5156" y="8741"/>
                        </a:cubicBezTo>
                        <a:cubicBezTo>
                          <a:pt x="9216" y="10337"/>
                          <a:pt x="13119" y="10783"/>
                          <a:pt x="16212" y="10783"/>
                        </a:cubicBezTo>
                        <a:cubicBezTo>
                          <a:pt x="20118" y="10783"/>
                          <a:pt x="22731" y="10072"/>
                          <a:pt x="22732" y="10072"/>
                        </a:cubicBezTo>
                        <a:lnTo>
                          <a:pt x="22732" y="10072"/>
                        </a:lnTo>
                        <a:cubicBezTo>
                          <a:pt x="22294" y="10852"/>
                          <a:pt x="21971" y="11613"/>
                          <a:pt x="21667" y="12373"/>
                        </a:cubicBezTo>
                        <a:cubicBezTo>
                          <a:pt x="19517" y="17832"/>
                          <a:pt x="20069" y="21751"/>
                          <a:pt x="20906" y="24071"/>
                        </a:cubicBezTo>
                        <a:cubicBezTo>
                          <a:pt x="19669" y="25745"/>
                          <a:pt x="17044" y="29340"/>
                          <a:pt x="17254" y="29378"/>
                        </a:cubicBezTo>
                        <a:cubicBezTo>
                          <a:pt x="17256" y="29379"/>
                          <a:pt x="17259" y="29379"/>
                          <a:pt x="17262" y="29379"/>
                        </a:cubicBezTo>
                        <a:cubicBezTo>
                          <a:pt x="17513" y="29379"/>
                          <a:pt x="20185" y="27231"/>
                          <a:pt x="21781" y="25935"/>
                        </a:cubicBezTo>
                        <a:cubicBezTo>
                          <a:pt x="22047" y="26354"/>
                          <a:pt x="22256" y="26601"/>
                          <a:pt x="22256" y="26601"/>
                        </a:cubicBezTo>
                        <a:cubicBezTo>
                          <a:pt x="22256" y="26601"/>
                          <a:pt x="37226" y="17395"/>
                          <a:pt x="25319" y="4993"/>
                        </a:cubicBezTo>
                        <a:cubicBezTo>
                          <a:pt x="21776" y="1298"/>
                          <a:pt x="18301" y="1"/>
                          <a:pt x="15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8"/>
                  <p:cNvSpPr/>
                  <p:nvPr/>
                </p:nvSpPr>
                <p:spPr>
                  <a:xfrm rot="-2993005">
                    <a:off x="2644725" y="2872044"/>
                    <a:ext cx="81832" cy="71356"/>
                  </a:xfrm>
                  <a:custGeom>
                    <a:avLst/>
                    <a:gdLst/>
                    <a:ahLst/>
                    <a:cxnLst/>
                    <a:rect l="l" t="t" r="r" b="b"/>
                    <a:pathLst>
                      <a:path w="3273" h="2854" fill="none" extrusionOk="0">
                        <a:moveTo>
                          <a:pt x="1" y="0"/>
                        </a:moveTo>
                        <a:cubicBezTo>
                          <a:pt x="1" y="0"/>
                          <a:pt x="2607" y="267"/>
                          <a:pt x="3272" y="2853"/>
                        </a:cubicBezTo>
                      </a:path>
                    </a:pathLst>
                  </a:custGeom>
                  <a:noFill/>
                  <a:ln w="147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8"/>
                  <p:cNvSpPr/>
                  <p:nvPr/>
                </p:nvSpPr>
                <p:spPr>
                  <a:xfrm rot="-2993005">
                    <a:off x="2756600" y="2714181"/>
                    <a:ext cx="42829" cy="49004"/>
                  </a:xfrm>
                  <a:custGeom>
                    <a:avLst/>
                    <a:gdLst/>
                    <a:ahLst/>
                    <a:cxnLst/>
                    <a:rect l="l" t="t" r="r" b="b"/>
                    <a:pathLst>
                      <a:path w="1713" h="1960" fill="none" extrusionOk="0">
                        <a:moveTo>
                          <a:pt x="1713" y="1427"/>
                        </a:moveTo>
                        <a:cubicBezTo>
                          <a:pt x="1180" y="1959"/>
                          <a:pt x="153" y="1731"/>
                          <a:pt x="1" y="723"/>
                        </a:cubicBezTo>
                        <a:cubicBezTo>
                          <a:pt x="58" y="400"/>
                          <a:pt x="191" y="152"/>
                          <a:pt x="362" y="0"/>
                        </a:cubicBezTo>
                      </a:path>
                    </a:pathLst>
                  </a:custGeom>
                  <a:noFill/>
                  <a:ln w="14750"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8"/>
                  <p:cNvSpPr/>
                  <p:nvPr/>
                </p:nvSpPr>
                <p:spPr>
                  <a:xfrm rot="-2993005">
                    <a:off x="2533844" y="2739549"/>
                    <a:ext cx="42829" cy="49479"/>
                  </a:xfrm>
                  <a:custGeom>
                    <a:avLst/>
                    <a:gdLst/>
                    <a:ahLst/>
                    <a:cxnLst/>
                    <a:rect l="l" t="t" r="r" b="b"/>
                    <a:pathLst>
                      <a:path w="1713" h="1979" fill="none" extrusionOk="0">
                        <a:moveTo>
                          <a:pt x="1713" y="1427"/>
                        </a:moveTo>
                        <a:cubicBezTo>
                          <a:pt x="1161" y="1979"/>
                          <a:pt x="134" y="1731"/>
                          <a:pt x="1" y="742"/>
                        </a:cubicBezTo>
                        <a:cubicBezTo>
                          <a:pt x="39" y="400"/>
                          <a:pt x="172" y="172"/>
                          <a:pt x="343" y="0"/>
                        </a:cubicBezTo>
                      </a:path>
                    </a:pathLst>
                  </a:custGeom>
                  <a:noFill/>
                  <a:ln w="14750" cap="flat" cmpd="sng">
                    <a:solidFill>
                      <a:schemeClr val="dk1"/>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8"/>
                  <p:cNvSpPr/>
                  <p:nvPr/>
                </p:nvSpPr>
                <p:spPr>
                  <a:xfrm rot="-2993005">
                    <a:off x="2474101" y="2632538"/>
                    <a:ext cx="133186" cy="61105"/>
                  </a:xfrm>
                  <a:custGeom>
                    <a:avLst/>
                    <a:gdLst/>
                    <a:ahLst/>
                    <a:cxnLst/>
                    <a:rect l="l" t="t" r="r" b="b"/>
                    <a:pathLst>
                      <a:path w="5327" h="2444" extrusionOk="0">
                        <a:moveTo>
                          <a:pt x="212" y="1"/>
                        </a:moveTo>
                        <a:cubicBezTo>
                          <a:pt x="183" y="1"/>
                          <a:pt x="163" y="5"/>
                          <a:pt x="153" y="15"/>
                        </a:cubicBezTo>
                        <a:cubicBezTo>
                          <a:pt x="1" y="148"/>
                          <a:pt x="952" y="1517"/>
                          <a:pt x="2359" y="2145"/>
                        </a:cubicBezTo>
                        <a:cubicBezTo>
                          <a:pt x="2768" y="2327"/>
                          <a:pt x="3219" y="2443"/>
                          <a:pt x="3696" y="2443"/>
                        </a:cubicBezTo>
                        <a:cubicBezTo>
                          <a:pt x="4218" y="2443"/>
                          <a:pt x="4770" y="2303"/>
                          <a:pt x="5327" y="1955"/>
                        </a:cubicBezTo>
                        <a:cubicBezTo>
                          <a:pt x="5327" y="1955"/>
                          <a:pt x="812"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8"/>
                  <p:cNvSpPr/>
                  <p:nvPr/>
                </p:nvSpPr>
                <p:spPr>
                  <a:xfrm rot="-2993005">
                    <a:off x="2738848" y="2577949"/>
                    <a:ext cx="100509" cy="124536"/>
                  </a:xfrm>
                  <a:custGeom>
                    <a:avLst/>
                    <a:gdLst/>
                    <a:ahLst/>
                    <a:cxnLst/>
                    <a:rect l="l" t="t" r="r" b="b"/>
                    <a:pathLst>
                      <a:path w="4020" h="4981" extrusionOk="0">
                        <a:moveTo>
                          <a:pt x="1414" y="0"/>
                        </a:moveTo>
                        <a:cubicBezTo>
                          <a:pt x="0" y="2827"/>
                          <a:pt x="3300" y="4981"/>
                          <a:pt x="3780" y="4981"/>
                        </a:cubicBezTo>
                        <a:cubicBezTo>
                          <a:pt x="3804" y="4981"/>
                          <a:pt x="3820" y="4975"/>
                          <a:pt x="3829" y="4965"/>
                        </a:cubicBezTo>
                        <a:cubicBezTo>
                          <a:pt x="4020" y="4717"/>
                          <a:pt x="1414" y="0"/>
                          <a:pt x="1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8"/>
                  <p:cNvSpPr/>
                  <p:nvPr/>
                </p:nvSpPr>
                <p:spPr>
                  <a:xfrm rot="-2993005">
                    <a:off x="2232298" y="3984383"/>
                    <a:ext cx="1181326" cy="952331"/>
                  </a:xfrm>
                  <a:custGeom>
                    <a:avLst/>
                    <a:gdLst/>
                    <a:ahLst/>
                    <a:cxnLst/>
                    <a:rect l="l" t="t" r="r" b="b"/>
                    <a:pathLst>
                      <a:path w="47249" h="38090" extrusionOk="0">
                        <a:moveTo>
                          <a:pt x="41299" y="0"/>
                        </a:moveTo>
                        <a:cubicBezTo>
                          <a:pt x="39820" y="0"/>
                          <a:pt x="38344" y="612"/>
                          <a:pt x="37281" y="1816"/>
                        </a:cubicBezTo>
                        <a:lnTo>
                          <a:pt x="11375" y="28807"/>
                        </a:lnTo>
                        <a:lnTo>
                          <a:pt x="1" y="27437"/>
                        </a:lnTo>
                        <a:lnTo>
                          <a:pt x="13638" y="38089"/>
                        </a:lnTo>
                        <a:lnTo>
                          <a:pt x="15940" y="33847"/>
                        </a:lnTo>
                        <a:lnTo>
                          <a:pt x="44852" y="9368"/>
                        </a:lnTo>
                        <a:cubicBezTo>
                          <a:pt x="47210" y="7237"/>
                          <a:pt x="47248" y="3566"/>
                          <a:pt x="44928" y="1436"/>
                        </a:cubicBezTo>
                        <a:cubicBezTo>
                          <a:pt x="43904" y="474"/>
                          <a:pt x="42601" y="0"/>
                          <a:pt x="41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8"/>
                  <p:cNvSpPr/>
                  <p:nvPr/>
                </p:nvSpPr>
                <p:spPr>
                  <a:xfrm rot="-2993005">
                    <a:off x="2640038" y="4246241"/>
                    <a:ext cx="452289" cy="494617"/>
                  </a:xfrm>
                  <a:custGeom>
                    <a:avLst/>
                    <a:gdLst/>
                    <a:ahLst/>
                    <a:cxnLst/>
                    <a:rect l="l" t="t" r="r" b="b"/>
                    <a:pathLst>
                      <a:path w="18090" h="19783" extrusionOk="0">
                        <a:moveTo>
                          <a:pt x="13467" y="1"/>
                        </a:moveTo>
                        <a:lnTo>
                          <a:pt x="1" y="14019"/>
                        </a:lnTo>
                        <a:lnTo>
                          <a:pt x="4432" y="19782"/>
                        </a:lnTo>
                        <a:lnTo>
                          <a:pt x="18089" y="8218"/>
                        </a:lnTo>
                        <a:lnTo>
                          <a:pt x="13467" y="1"/>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8"/>
                  <p:cNvSpPr/>
                  <p:nvPr/>
                </p:nvSpPr>
                <p:spPr>
                  <a:xfrm rot="-2993005">
                    <a:off x="2573525" y="4781937"/>
                    <a:ext cx="503443" cy="350880"/>
                  </a:xfrm>
                  <a:custGeom>
                    <a:avLst/>
                    <a:gdLst/>
                    <a:ahLst/>
                    <a:cxnLst/>
                    <a:rect l="l" t="t" r="r" b="b"/>
                    <a:pathLst>
                      <a:path w="20136" h="14034" extrusionOk="0">
                        <a:moveTo>
                          <a:pt x="13091" y="1"/>
                        </a:moveTo>
                        <a:cubicBezTo>
                          <a:pt x="12285" y="1"/>
                          <a:pt x="10845" y="3182"/>
                          <a:pt x="10845" y="3182"/>
                        </a:cubicBezTo>
                        <a:cubicBezTo>
                          <a:pt x="10845" y="3182"/>
                          <a:pt x="5194" y="65"/>
                          <a:pt x="2273" y="65"/>
                        </a:cubicBezTo>
                        <a:cubicBezTo>
                          <a:pt x="781" y="65"/>
                          <a:pt x="1" y="878"/>
                          <a:pt x="1049" y="3334"/>
                        </a:cubicBezTo>
                        <a:lnTo>
                          <a:pt x="13108" y="13510"/>
                        </a:lnTo>
                        <a:cubicBezTo>
                          <a:pt x="13461" y="13846"/>
                          <a:pt x="13917" y="14034"/>
                          <a:pt x="14386" y="14034"/>
                        </a:cubicBezTo>
                        <a:cubicBezTo>
                          <a:pt x="14448" y="14034"/>
                          <a:pt x="14510" y="14031"/>
                          <a:pt x="14573" y="14024"/>
                        </a:cubicBezTo>
                        <a:cubicBezTo>
                          <a:pt x="16035" y="13916"/>
                          <a:pt x="20135" y="9131"/>
                          <a:pt x="16615" y="9131"/>
                        </a:cubicBezTo>
                        <a:cubicBezTo>
                          <a:pt x="16426" y="9131"/>
                          <a:pt x="16215" y="9145"/>
                          <a:pt x="15980" y="9174"/>
                        </a:cubicBezTo>
                        <a:lnTo>
                          <a:pt x="15372" y="8546"/>
                        </a:lnTo>
                        <a:lnTo>
                          <a:pt x="13165" y="7157"/>
                        </a:lnTo>
                        <a:lnTo>
                          <a:pt x="13165" y="7157"/>
                        </a:lnTo>
                        <a:cubicBezTo>
                          <a:pt x="13188" y="7162"/>
                          <a:pt x="13212" y="7165"/>
                          <a:pt x="13236" y="7165"/>
                        </a:cubicBezTo>
                        <a:cubicBezTo>
                          <a:pt x="14041" y="7165"/>
                          <a:pt x="15607" y="4483"/>
                          <a:pt x="15828" y="3486"/>
                        </a:cubicBezTo>
                        <a:cubicBezTo>
                          <a:pt x="16228" y="1756"/>
                          <a:pt x="14592" y="881"/>
                          <a:pt x="13241" y="44"/>
                        </a:cubicBezTo>
                        <a:cubicBezTo>
                          <a:pt x="13194" y="14"/>
                          <a:pt x="13144" y="1"/>
                          <a:pt x="13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8"/>
                  <p:cNvSpPr/>
                  <p:nvPr/>
                </p:nvSpPr>
                <p:spPr>
                  <a:xfrm rot="-2993005">
                    <a:off x="2564496" y="4917365"/>
                    <a:ext cx="224094" cy="194792"/>
                  </a:xfrm>
                  <a:custGeom>
                    <a:avLst/>
                    <a:gdLst/>
                    <a:ahLst/>
                    <a:cxnLst/>
                    <a:rect l="l" t="t" r="r" b="b"/>
                    <a:pathLst>
                      <a:path w="8963" h="7791" extrusionOk="0">
                        <a:moveTo>
                          <a:pt x="2287" y="1"/>
                        </a:moveTo>
                        <a:cubicBezTo>
                          <a:pt x="788" y="1"/>
                          <a:pt x="1" y="817"/>
                          <a:pt x="1050" y="3282"/>
                        </a:cubicBezTo>
                        <a:lnTo>
                          <a:pt x="6395" y="7790"/>
                        </a:lnTo>
                        <a:cubicBezTo>
                          <a:pt x="6623" y="7581"/>
                          <a:pt x="6870" y="7372"/>
                          <a:pt x="7080" y="7124"/>
                        </a:cubicBezTo>
                        <a:cubicBezTo>
                          <a:pt x="8335" y="5717"/>
                          <a:pt x="8925" y="3967"/>
                          <a:pt x="8963" y="2160"/>
                        </a:cubicBezTo>
                        <a:cubicBezTo>
                          <a:pt x="7053" y="1237"/>
                          <a:pt x="4131" y="1"/>
                          <a:pt x="2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8"/>
                  <p:cNvSpPr/>
                  <p:nvPr/>
                </p:nvSpPr>
                <p:spPr>
                  <a:xfrm rot="-2993005">
                    <a:off x="2614598" y="4843535"/>
                    <a:ext cx="378082" cy="322702"/>
                  </a:xfrm>
                  <a:custGeom>
                    <a:avLst/>
                    <a:gdLst/>
                    <a:ahLst/>
                    <a:cxnLst/>
                    <a:rect l="l" t="t" r="r" b="b"/>
                    <a:pathLst>
                      <a:path w="15122" h="12907" extrusionOk="0">
                        <a:moveTo>
                          <a:pt x="95" y="1"/>
                        </a:moveTo>
                        <a:lnTo>
                          <a:pt x="95" y="1"/>
                        </a:lnTo>
                        <a:cubicBezTo>
                          <a:pt x="0" y="514"/>
                          <a:pt x="134" y="1218"/>
                          <a:pt x="533" y="2169"/>
                        </a:cubicBezTo>
                        <a:lnTo>
                          <a:pt x="12611" y="12345"/>
                        </a:lnTo>
                        <a:cubicBezTo>
                          <a:pt x="12964" y="12715"/>
                          <a:pt x="13407" y="12907"/>
                          <a:pt x="13886" y="12907"/>
                        </a:cubicBezTo>
                        <a:cubicBezTo>
                          <a:pt x="13948" y="12907"/>
                          <a:pt x="14012" y="12904"/>
                          <a:pt x="14076" y="12897"/>
                        </a:cubicBezTo>
                        <a:cubicBezTo>
                          <a:pt x="14361" y="12878"/>
                          <a:pt x="14722" y="12688"/>
                          <a:pt x="15122" y="12402"/>
                        </a:cubicBezTo>
                        <a:cubicBezTo>
                          <a:pt x="11147" y="9112"/>
                          <a:pt x="3824" y="3101"/>
                          <a:pt x="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8"/>
                  <p:cNvSpPr/>
                  <p:nvPr/>
                </p:nvSpPr>
                <p:spPr>
                  <a:xfrm rot="-2993005">
                    <a:off x="2449479" y="3765372"/>
                    <a:ext cx="870774" cy="894576"/>
                  </a:xfrm>
                  <a:custGeom>
                    <a:avLst/>
                    <a:gdLst/>
                    <a:ahLst/>
                    <a:cxnLst/>
                    <a:rect l="l" t="t" r="r" b="b"/>
                    <a:pathLst>
                      <a:path w="34828" h="35780" extrusionOk="0">
                        <a:moveTo>
                          <a:pt x="27833" y="0"/>
                        </a:moveTo>
                        <a:cubicBezTo>
                          <a:pt x="23115" y="0"/>
                          <a:pt x="14761" y="5457"/>
                          <a:pt x="0" y="23550"/>
                        </a:cubicBezTo>
                        <a:lnTo>
                          <a:pt x="8864" y="35780"/>
                        </a:lnTo>
                        <a:cubicBezTo>
                          <a:pt x="8864" y="35780"/>
                          <a:pt x="34828" y="17748"/>
                          <a:pt x="33743" y="7895"/>
                        </a:cubicBezTo>
                        <a:cubicBezTo>
                          <a:pt x="33349" y="4314"/>
                          <a:pt x="32029" y="0"/>
                          <a:pt x="27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8"/>
                  <p:cNvSpPr/>
                  <p:nvPr/>
                </p:nvSpPr>
                <p:spPr>
                  <a:xfrm rot="-2993005">
                    <a:off x="2703632" y="4408202"/>
                    <a:ext cx="393784" cy="429437"/>
                  </a:xfrm>
                  <a:custGeom>
                    <a:avLst/>
                    <a:gdLst/>
                    <a:ahLst/>
                    <a:cxnLst/>
                    <a:rect l="l" t="t" r="r" b="b"/>
                    <a:pathLst>
                      <a:path w="15750" h="17176" extrusionOk="0">
                        <a:moveTo>
                          <a:pt x="3634" y="0"/>
                        </a:moveTo>
                        <a:lnTo>
                          <a:pt x="1" y="3595"/>
                        </a:lnTo>
                        <a:lnTo>
                          <a:pt x="12003" y="17176"/>
                        </a:lnTo>
                        <a:lnTo>
                          <a:pt x="15750" y="13904"/>
                        </a:lnTo>
                        <a:lnTo>
                          <a:pt x="3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8"/>
                  <p:cNvSpPr/>
                  <p:nvPr/>
                </p:nvSpPr>
                <p:spPr>
                  <a:xfrm rot="-2993005">
                    <a:off x="1825847" y="3946771"/>
                    <a:ext cx="1145173" cy="944005"/>
                  </a:xfrm>
                  <a:custGeom>
                    <a:avLst/>
                    <a:gdLst/>
                    <a:ahLst/>
                    <a:cxnLst/>
                    <a:rect l="l" t="t" r="r" b="b"/>
                    <a:pathLst>
                      <a:path w="45803" h="37757" extrusionOk="0">
                        <a:moveTo>
                          <a:pt x="39673" y="0"/>
                        </a:moveTo>
                        <a:cubicBezTo>
                          <a:pt x="38764" y="0"/>
                          <a:pt x="37843" y="232"/>
                          <a:pt x="36996" y="723"/>
                        </a:cubicBezTo>
                        <a:lnTo>
                          <a:pt x="4794" y="20638"/>
                        </a:lnTo>
                        <a:lnTo>
                          <a:pt x="1" y="21513"/>
                        </a:lnTo>
                        <a:lnTo>
                          <a:pt x="5935" y="37756"/>
                        </a:lnTo>
                        <a:lnTo>
                          <a:pt x="8161" y="26534"/>
                        </a:lnTo>
                        <a:lnTo>
                          <a:pt x="41828" y="10233"/>
                        </a:lnTo>
                        <a:cubicBezTo>
                          <a:pt x="44567" y="9054"/>
                          <a:pt x="45803" y="5821"/>
                          <a:pt x="44548" y="3101"/>
                        </a:cubicBezTo>
                        <a:cubicBezTo>
                          <a:pt x="43630" y="1135"/>
                          <a:pt x="41684" y="0"/>
                          <a:pt x="39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8"/>
                  <p:cNvSpPr/>
                  <p:nvPr/>
                </p:nvSpPr>
                <p:spPr>
                  <a:xfrm rot="-2993005">
                    <a:off x="2001477" y="4236116"/>
                    <a:ext cx="592100" cy="408535"/>
                  </a:xfrm>
                  <a:custGeom>
                    <a:avLst/>
                    <a:gdLst/>
                    <a:ahLst/>
                    <a:cxnLst/>
                    <a:rect l="l" t="t" r="r" b="b"/>
                    <a:pathLst>
                      <a:path w="23682" h="16340" extrusionOk="0">
                        <a:moveTo>
                          <a:pt x="17176" y="0"/>
                        </a:moveTo>
                        <a:lnTo>
                          <a:pt x="0" y="10595"/>
                        </a:lnTo>
                        <a:lnTo>
                          <a:pt x="4470" y="16339"/>
                        </a:lnTo>
                        <a:lnTo>
                          <a:pt x="23681" y="7076"/>
                        </a:lnTo>
                        <a:lnTo>
                          <a:pt x="19725" y="38"/>
                        </a:lnTo>
                        <a:lnTo>
                          <a:pt x="17176" y="0"/>
                        </a:ln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8"/>
                  <p:cNvSpPr/>
                  <p:nvPr/>
                </p:nvSpPr>
                <p:spPr>
                  <a:xfrm rot="-2993005">
                    <a:off x="2152398" y="4680271"/>
                    <a:ext cx="333403" cy="485641"/>
                  </a:xfrm>
                  <a:custGeom>
                    <a:avLst/>
                    <a:gdLst/>
                    <a:ahLst/>
                    <a:cxnLst/>
                    <a:rect l="l" t="t" r="r" b="b"/>
                    <a:pathLst>
                      <a:path w="13335" h="19424" extrusionOk="0">
                        <a:moveTo>
                          <a:pt x="4482" y="1"/>
                        </a:moveTo>
                        <a:cubicBezTo>
                          <a:pt x="3003" y="1"/>
                          <a:pt x="573" y="1286"/>
                          <a:pt x="210" y="2137"/>
                        </a:cubicBezTo>
                        <a:cubicBezTo>
                          <a:pt x="0" y="2632"/>
                          <a:pt x="19" y="3202"/>
                          <a:pt x="267" y="3678"/>
                        </a:cubicBezTo>
                        <a:lnTo>
                          <a:pt x="6201" y="18305"/>
                        </a:lnTo>
                        <a:cubicBezTo>
                          <a:pt x="7108" y="19090"/>
                          <a:pt x="7813" y="19423"/>
                          <a:pt x="8356" y="19423"/>
                        </a:cubicBezTo>
                        <a:cubicBezTo>
                          <a:pt x="11395" y="19423"/>
                          <a:pt x="9397" y="9023"/>
                          <a:pt x="9397" y="9023"/>
                        </a:cubicBezTo>
                        <a:cubicBezTo>
                          <a:pt x="9397" y="9023"/>
                          <a:pt x="13334" y="8604"/>
                          <a:pt x="13125" y="7710"/>
                        </a:cubicBezTo>
                        <a:cubicBezTo>
                          <a:pt x="12763" y="6170"/>
                          <a:pt x="12440" y="4363"/>
                          <a:pt x="10652" y="4191"/>
                        </a:cubicBezTo>
                        <a:cubicBezTo>
                          <a:pt x="10585" y="4185"/>
                          <a:pt x="10509" y="4182"/>
                          <a:pt x="10426" y="4182"/>
                        </a:cubicBezTo>
                        <a:cubicBezTo>
                          <a:pt x="9211" y="4182"/>
                          <a:pt x="6425" y="4814"/>
                          <a:pt x="6353" y="5580"/>
                        </a:cubicBezTo>
                        <a:lnTo>
                          <a:pt x="5688" y="3050"/>
                        </a:lnTo>
                        <a:lnTo>
                          <a:pt x="5250" y="2289"/>
                        </a:lnTo>
                        <a:cubicBezTo>
                          <a:pt x="6048" y="587"/>
                          <a:pt x="5482" y="1"/>
                          <a:pt x="44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8"/>
                  <p:cNvSpPr/>
                  <p:nvPr/>
                </p:nvSpPr>
                <p:spPr>
                  <a:xfrm rot="-2993005">
                    <a:off x="2341521" y="4894129"/>
                    <a:ext cx="173865" cy="216993"/>
                  </a:xfrm>
                  <a:custGeom>
                    <a:avLst/>
                    <a:gdLst/>
                    <a:ahLst/>
                    <a:cxnLst/>
                    <a:rect l="l" t="t" r="r" b="b"/>
                    <a:pathLst>
                      <a:path w="6954" h="8679" extrusionOk="0">
                        <a:moveTo>
                          <a:pt x="3766" y="0"/>
                        </a:moveTo>
                        <a:cubicBezTo>
                          <a:pt x="2773" y="0"/>
                          <a:pt x="1782" y="194"/>
                          <a:pt x="837" y="614"/>
                        </a:cubicBezTo>
                        <a:cubicBezTo>
                          <a:pt x="533" y="728"/>
                          <a:pt x="286" y="900"/>
                          <a:pt x="0" y="1071"/>
                        </a:cubicBezTo>
                        <a:lnTo>
                          <a:pt x="2644" y="7557"/>
                        </a:lnTo>
                        <a:cubicBezTo>
                          <a:pt x="3551" y="8345"/>
                          <a:pt x="4255" y="8679"/>
                          <a:pt x="4798" y="8679"/>
                        </a:cubicBezTo>
                        <a:cubicBezTo>
                          <a:pt x="6953" y="8679"/>
                          <a:pt x="6558" y="3406"/>
                          <a:pt x="6163" y="367"/>
                        </a:cubicBezTo>
                        <a:cubicBezTo>
                          <a:pt x="5379" y="128"/>
                          <a:pt x="4572" y="0"/>
                          <a:pt x="37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8"/>
                  <p:cNvSpPr/>
                  <p:nvPr/>
                </p:nvSpPr>
                <p:spPr>
                  <a:xfrm rot="-2993005">
                    <a:off x="2187771" y="4756705"/>
                    <a:ext cx="203567" cy="452764"/>
                  </a:xfrm>
                  <a:custGeom>
                    <a:avLst/>
                    <a:gdLst/>
                    <a:ahLst/>
                    <a:cxnLst/>
                    <a:rect l="l" t="t" r="r" b="b"/>
                    <a:pathLst>
                      <a:path w="8142" h="18109" extrusionOk="0">
                        <a:moveTo>
                          <a:pt x="1028" y="0"/>
                        </a:moveTo>
                        <a:cubicBezTo>
                          <a:pt x="628" y="286"/>
                          <a:pt x="343" y="571"/>
                          <a:pt x="229" y="837"/>
                        </a:cubicBezTo>
                        <a:cubicBezTo>
                          <a:pt x="0" y="1332"/>
                          <a:pt x="38" y="1902"/>
                          <a:pt x="267" y="2397"/>
                        </a:cubicBezTo>
                        <a:lnTo>
                          <a:pt x="6201" y="17024"/>
                        </a:lnTo>
                        <a:cubicBezTo>
                          <a:pt x="7000" y="17709"/>
                          <a:pt x="7628" y="18051"/>
                          <a:pt x="8141" y="18108"/>
                        </a:cubicBezTo>
                        <a:cubicBezTo>
                          <a:pt x="6372" y="13600"/>
                          <a:pt x="2911" y="4793"/>
                          <a:pt x="1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8"/>
                  <p:cNvSpPr/>
                  <p:nvPr/>
                </p:nvSpPr>
                <p:spPr>
                  <a:xfrm rot="-2993005">
                    <a:off x="1838740" y="3713422"/>
                    <a:ext cx="1231730" cy="755364"/>
                  </a:xfrm>
                  <a:custGeom>
                    <a:avLst/>
                    <a:gdLst/>
                    <a:ahLst/>
                    <a:cxnLst/>
                    <a:rect l="l" t="t" r="r" b="b"/>
                    <a:pathLst>
                      <a:path w="49265" h="30212" extrusionOk="0">
                        <a:moveTo>
                          <a:pt x="30288" y="0"/>
                        </a:moveTo>
                        <a:cubicBezTo>
                          <a:pt x="19963" y="0"/>
                          <a:pt x="0" y="19065"/>
                          <a:pt x="0" y="19065"/>
                        </a:cubicBezTo>
                        <a:lnTo>
                          <a:pt x="10177" y="30211"/>
                        </a:lnTo>
                        <a:cubicBezTo>
                          <a:pt x="49264" y="9764"/>
                          <a:pt x="39583" y="2631"/>
                          <a:pt x="32298" y="291"/>
                        </a:cubicBezTo>
                        <a:cubicBezTo>
                          <a:pt x="31681" y="93"/>
                          <a:pt x="31008" y="0"/>
                          <a:pt x="302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8"/>
                  <p:cNvSpPr/>
                  <p:nvPr/>
                </p:nvSpPr>
                <p:spPr>
                  <a:xfrm rot="-2993005">
                    <a:off x="2132413" y="4371575"/>
                    <a:ext cx="379532" cy="438487"/>
                  </a:xfrm>
                  <a:custGeom>
                    <a:avLst/>
                    <a:gdLst/>
                    <a:ahLst/>
                    <a:cxnLst/>
                    <a:rect l="l" t="t" r="r" b="b"/>
                    <a:pathLst>
                      <a:path w="15180" h="17538" extrusionOk="0">
                        <a:moveTo>
                          <a:pt x="3976" y="1"/>
                        </a:moveTo>
                        <a:lnTo>
                          <a:pt x="1" y="3044"/>
                        </a:lnTo>
                        <a:lnTo>
                          <a:pt x="10900" y="17538"/>
                        </a:lnTo>
                        <a:lnTo>
                          <a:pt x="15179" y="14685"/>
                        </a:lnTo>
                        <a:lnTo>
                          <a:pt x="39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8"/>
                  <p:cNvSpPr/>
                  <p:nvPr/>
                </p:nvSpPr>
                <p:spPr>
                  <a:xfrm rot="-2993005">
                    <a:off x="2922416" y="3660293"/>
                    <a:ext cx="254447" cy="524220"/>
                  </a:xfrm>
                  <a:custGeom>
                    <a:avLst/>
                    <a:gdLst/>
                    <a:ahLst/>
                    <a:cxnLst/>
                    <a:rect l="l" t="t" r="r" b="b"/>
                    <a:pathLst>
                      <a:path w="10177" h="20967" extrusionOk="0">
                        <a:moveTo>
                          <a:pt x="1560" y="0"/>
                        </a:moveTo>
                        <a:cubicBezTo>
                          <a:pt x="1560" y="0"/>
                          <a:pt x="400" y="7818"/>
                          <a:pt x="133" y="13733"/>
                        </a:cubicBezTo>
                        <a:cubicBezTo>
                          <a:pt x="0" y="16434"/>
                          <a:pt x="476" y="19401"/>
                          <a:pt x="2910" y="20543"/>
                        </a:cubicBezTo>
                        <a:cubicBezTo>
                          <a:pt x="3531" y="20823"/>
                          <a:pt x="4249" y="20967"/>
                          <a:pt x="4957" y="20967"/>
                        </a:cubicBezTo>
                        <a:cubicBezTo>
                          <a:pt x="6504" y="20967"/>
                          <a:pt x="7999" y="20280"/>
                          <a:pt x="8312" y="18831"/>
                        </a:cubicBezTo>
                        <a:cubicBezTo>
                          <a:pt x="10176" y="10100"/>
                          <a:pt x="6562" y="38"/>
                          <a:pt x="6562" y="38"/>
                        </a:cubicBezTo>
                        <a:lnTo>
                          <a:pt x="15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8"/>
                  <p:cNvSpPr/>
                  <p:nvPr/>
                </p:nvSpPr>
                <p:spPr>
                  <a:xfrm rot="-2993005">
                    <a:off x="2673878" y="3636530"/>
                    <a:ext cx="250621" cy="231795"/>
                  </a:xfrm>
                  <a:custGeom>
                    <a:avLst/>
                    <a:gdLst/>
                    <a:ahLst/>
                    <a:cxnLst/>
                    <a:rect l="l" t="t" r="r" b="b"/>
                    <a:pathLst>
                      <a:path w="10024" h="9271" extrusionOk="0">
                        <a:moveTo>
                          <a:pt x="5945" y="1"/>
                        </a:moveTo>
                        <a:cubicBezTo>
                          <a:pt x="4714" y="1"/>
                          <a:pt x="3440" y="746"/>
                          <a:pt x="2359" y="1933"/>
                        </a:cubicBezTo>
                        <a:cubicBezTo>
                          <a:pt x="609" y="3892"/>
                          <a:pt x="0" y="6326"/>
                          <a:pt x="1807" y="8076"/>
                        </a:cubicBezTo>
                        <a:cubicBezTo>
                          <a:pt x="2634" y="8877"/>
                          <a:pt x="3701" y="9270"/>
                          <a:pt x="4782" y="9270"/>
                        </a:cubicBezTo>
                        <a:cubicBezTo>
                          <a:pt x="6039" y="9270"/>
                          <a:pt x="7314" y="8739"/>
                          <a:pt x="8255" y="7696"/>
                        </a:cubicBezTo>
                        <a:cubicBezTo>
                          <a:pt x="10024" y="5737"/>
                          <a:pt x="9986" y="2712"/>
                          <a:pt x="8179" y="982"/>
                        </a:cubicBezTo>
                        <a:cubicBezTo>
                          <a:pt x="7492" y="302"/>
                          <a:pt x="6727" y="1"/>
                          <a:pt x="5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8"/>
                  <p:cNvSpPr/>
                  <p:nvPr/>
                </p:nvSpPr>
                <p:spPr>
                  <a:xfrm rot="-2993005">
                    <a:off x="2668946" y="3652648"/>
                    <a:ext cx="94183" cy="143362"/>
                  </a:xfrm>
                  <a:custGeom>
                    <a:avLst/>
                    <a:gdLst/>
                    <a:ahLst/>
                    <a:cxnLst/>
                    <a:rect l="l" t="t" r="r" b="b"/>
                    <a:pathLst>
                      <a:path w="3767" h="5734" extrusionOk="0">
                        <a:moveTo>
                          <a:pt x="917" y="1"/>
                        </a:moveTo>
                        <a:cubicBezTo>
                          <a:pt x="813" y="1"/>
                          <a:pt x="708" y="22"/>
                          <a:pt x="609" y="65"/>
                        </a:cubicBezTo>
                        <a:cubicBezTo>
                          <a:pt x="190" y="274"/>
                          <a:pt x="0" y="845"/>
                          <a:pt x="209" y="1339"/>
                        </a:cubicBezTo>
                        <a:lnTo>
                          <a:pt x="2187" y="5733"/>
                        </a:lnTo>
                        <a:lnTo>
                          <a:pt x="3766" y="5029"/>
                        </a:lnTo>
                        <a:lnTo>
                          <a:pt x="1807" y="635"/>
                        </a:lnTo>
                        <a:cubicBezTo>
                          <a:pt x="1631" y="239"/>
                          <a:pt x="1273"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8"/>
                  <p:cNvSpPr/>
                  <p:nvPr/>
                </p:nvSpPr>
                <p:spPr>
                  <a:xfrm rot="-2993005">
                    <a:off x="2680661" y="3609917"/>
                    <a:ext cx="86107" cy="145412"/>
                  </a:xfrm>
                  <a:custGeom>
                    <a:avLst/>
                    <a:gdLst/>
                    <a:ahLst/>
                    <a:cxnLst/>
                    <a:rect l="l" t="t" r="r" b="b"/>
                    <a:pathLst>
                      <a:path w="3444" h="5816" extrusionOk="0">
                        <a:moveTo>
                          <a:pt x="915" y="0"/>
                        </a:moveTo>
                        <a:cubicBezTo>
                          <a:pt x="838" y="0"/>
                          <a:pt x="761" y="11"/>
                          <a:pt x="686" y="33"/>
                        </a:cubicBezTo>
                        <a:cubicBezTo>
                          <a:pt x="229" y="223"/>
                          <a:pt x="1" y="775"/>
                          <a:pt x="172" y="1269"/>
                        </a:cubicBezTo>
                        <a:lnTo>
                          <a:pt x="1789" y="5815"/>
                        </a:lnTo>
                        <a:lnTo>
                          <a:pt x="3444" y="5245"/>
                        </a:lnTo>
                        <a:lnTo>
                          <a:pt x="1827" y="699"/>
                        </a:lnTo>
                        <a:cubicBezTo>
                          <a:pt x="1684" y="270"/>
                          <a:pt x="1302" y="0"/>
                          <a:pt x="9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8"/>
                  <p:cNvSpPr/>
                  <p:nvPr/>
                </p:nvSpPr>
                <p:spPr>
                  <a:xfrm rot="-2993005">
                    <a:off x="2705500" y="3569983"/>
                    <a:ext cx="74706" cy="145587"/>
                  </a:xfrm>
                  <a:custGeom>
                    <a:avLst/>
                    <a:gdLst/>
                    <a:ahLst/>
                    <a:cxnLst/>
                    <a:rect l="l" t="t" r="r" b="b"/>
                    <a:pathLst>
                      <a:path w="2988" h="5823" extrusionOk="0">
                        <a:moveTo>
                          <a:pt x="978" y="0"/>
                        </a:moveTo>
                        <a:cubicBezTo>
                          <a:pt x="919" y="0"/>
                          <a:pt x="859" y="7"/>
                          <a:pt x="800" y="21"/>
                        </a:cubicBezTo>
                        <a:cubicBezTo>
                          <a:pt x="286" y="116"/>
                          <a:pt x="1" y="649"/>
                          <a:pt x="134" y="1163"/>
                        </a:cubicBezTo>
                        <a:lnTo>
                          <a:pt x="1237" y="5823"/>
                        </a:lnTo>
                        <a:lnTo>
                          <a:pt x="2987" y="5442"/>
                        </a:lnTo>
                        <a:lnTo>
                          <a:pt x="1865" y="782"/>
                        </a:lnTo>
                        <a:cubicBezTo>
                          <a:pt x="1765" y="333"/>
                          <a:pt x="1389"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8"/>
                  <p:cNvSpPr/>
                  <p:nvPr/>
                </p:nvSpPr>
                <p:spPr>
                  <a:xfrm rot="-2993005">
                    <a:off x="2664386" y="3705736"/>
                    <a:ext cx="87032" cy="142287"/>
                  </a:xfrm>
                  <a:custGeom>
                    <a:avLst/>
                    <a:gdLst/>
                    <a:ahLst/>
                    <a:cxnLst/>
                    <a:rect l="l" t="t" r="r" b="b"/>
                    <a:pathLst>
                      <a:path w="3481" h="5691" extrusionOk="0">
                        <a:moveTo>
                          <a:pt x="918" y="0"/>
                        </a:moveTo>
                        <a:cubicBezTo>
                          <a:pt x="834" y="0"/>
                          <a:pt x="749" y="13"/>
                          <a:pt x="666" y="41"/>
                        </a:cubicBezTo>
                        <a:cubicBezTo>
                          <a:pt x="209" y="212"/>
                          <a:pt x="0" y="764"/>
                          <a:pt x="190" y="1258"/>
                        </a:cubicBezTo>
                        <a:lnTo>
                          <a:pt x="1864" y="5690"/>
                        </a:lnTo>
                        <a:lnTo>
                          <a:pt x="3481" y="5082"/>
                        </a:lnTo>
                        <a:lnTo>
                          <a:pt x="1807" y="669"/>
                        </a:lnTo>
                        <a:cubicBezTo>
                          <a:pt x="1652" y="265"/>
                          <a:pt x="1293" y="0"/>
                          <a:pt x="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8"/>
                  <p:cNvSpPr/>
                  <p:nvPr/>
                </p:nvSpPr>
                <p:spPr>
                  <a:xfrm rot="-2993005">
                    <a:off x="2061200" y="3789867"/>
                    <a:ext cx="297250" cy="491617"/>
                  </a:xfrm>
                  <a:custGeom>
                    <a:avLst/>
                    <a:gdLst/>
                    <a:ahLst/>
                    <a:cxnLst/>
                    <a:rect l="l" t="t" r="r" b="b"/>
                    <a:pathLst>
                      <a:path w="11889" h="19663" extrusionOk="0">
                        <a:moveTo>
                          <a:pt x="5214" y="1"/>
                        </a:moveTo>
                        <a:cubicBezTo>
                          <a:pt x="4106" y="1"/>
                          <a:pt x="2899" y="449"/>
                          <a:pt x="2036" y="1174"/>
                        </a:cubicBezTo>
                        <a:cubicBezTo>
                          <a:pt x="1" y="2924"/>
                          <a:pt x="343" y="5930"/>
                          <a:pt x="1199" y="8459"/>
                        </a:cubicBezTo>
                        <a:cubicBezTo>
                          <a:pt x="3082" y="14070"/>
                          <a:pt x="5631" y="19663"/>
                          <a:pt x="5631" y="19663"/>
                        </a:cubicBezTo>
                        <a:lnTo>
                          <a:pt x="10424" y="18255"/>
                        </a:lnTo>
                        <a:cubicBezTo>
                          <a:pt x="10424" y="18255"/>
                          <a:pt x="11889" y="9220"/>
                          <a:pt x="7704" y="1326"/>
                        </a:cubicBezTo>
                        <a:cubicBezTo>
                          <a:pt x="7207" y="396"/>
                          <a:pt x="6254" y="1"/>
                          <a:pt x="5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8"/>
                  <p:cNvSpPr/>
                  <p:nvPr/>
                </p:nvSpPr>
                <p:spPr>
                  <a:xfrm rot="-2993005">
                    <a:off x="2317350" y="4050229"/>
                    <a:ext cx="263947" cy="222719"/>
                  </a:xfrm>
                  <a:custGeom>
                    <a:avLst/>
                    <a:gdLst/>
                    <a:ahLst/>
                    <a:cxnLst/>
                    <a:rect l="l" t="t" r="r" b="b"/>
                    <a:pathLst>
                      <a:path w="10557" h="8908" extrusionOk="0">
                        <a:moveTo>
                          <a:pt x="5000" y="1"/>
                        </a:moveTo>
                        <a:cubicBezTo>
                          <a:pt x="3476" y="1"/>
                          <a:pt x="2029" y="766"/>
                          <a:pt x="1236" y="2155"/>
                        </a:cubicBezTo>
                        <a:cubicBezTo>
                          <a:pt x="0" y="4304"/>
                          <a:pt x="1217" y="6492"/>
                          <a:pt x="3443" y="7899"/>
                        </a:cubicBezTo>
                        <a:cubicBezTo>
                          <a:pt x="4469" y="8542"/>
                          <a:pt x="5526" y="8907"/>
                          <a:pt x="6490" y="8907"/>
                        </a:cubicBezTo>
                        <a:cubicBezTo>
                          <a:pt x="7635" y="8907"/>
                          <a:pt x="8649" y="8392"/>
                          <a:pt x="9320" y="7214"/>
                        </a:cubicBezTo>
                        <a:cubicBezTo>
                          <a:pt x="10557" y="5046"/>
                          <a:pt x="9777" y="2155"/>
                          <a:pt x="7532" y="747"/>
                        </a:cubicBezTo>
                        <a:cubicBezTo>
                          <a:pt x="6733" y="242"/>
                          <a:pt x="5854" y="1"/>
                          <a:pt x="5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8"/>
                  <p:cNvSpPr/>
                  <p:nvPr/>
                </p:nvSpPr>
                <p:spPr>
                  <a:xfrm rot="-2993005">
                    <a:off x="2482795" y="4153864"/>
                    <a:ext cx="62305" cy="147988"/>
                  </a:xfrm>
                  <a:custGeom>
                    <a:avLst/>
                    <a:gdLst/>
                    <a:ahLst/>
                    <a:cxnLst/>
                    <a:rect l="l" t="t" r="r" b="b"/>
                    <a:pathLst>
                      <a:path w="2492" h="5919" extrusionOk="0">
                        <a:moveTo>
                          <a:pt x="761" y="0"/>
                        </a:moveTo>
                        <a:lnTo>
                          <a:pt x="57" y="4793"/>
                        </a:lnTo>
                        <a:cubicBezTo>
                          <a:pt x="0" y="5345"/>
                          <a:pt x="323" y="5839"/>
                          <a:pt x="799" y="5916"/>
                        </a:cubicBezTo>
                        <a:cubicBezTo>
                          <a:pt x="821" y="5917"/>
                          <a:pt x="843" y="5918"/>
                          <a:pt x="865" y="5918"/>
                        </a:cubicBezTo>
                        <a:cubicBezTo>
                          <a:pt x="1316" y="5918"/>
                          <a:pt x="1735" y="5548"/>
                          <a:pt x="1807" y="5022"/>
                        </a:cubicBezTo>
                        <a:lnTo>
                          <a:pt x="2492" y="247"/>
                        </a:lnTo>
                        <a:lnTo>
                          <a:pt x="7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8"/>
                  <p:cNvSpPr/>
                  <p:nvPr/>
                </p:nvSpPr>
                <p:spPr>
                  <a:xfrm rot="-2993005">
                    <a:off x="2522686" y="4131071"/>
                    <a:ext cx="52329" cy="146037"/>
                  </a:xfrm>
                  <a:custGeom>
                    <a:avLst/>
                    <a:gdLst/>
                    <a:ahLst/>
                    <a:cxnLst/>
                    <a:rect l="l" t="t" r="r" b="b"/>
                    <a:pathLst>
                      <a:path w="2093" h="5841" extrusionOk="0">
                        <a:moveTo>
                          <a:pt x="323" y="1"/>
                        </a:moveTo>
                        <a:lnTo>
                          <a:pt x="19" y="4794"/>
                        </a:lnTo>
                        <a:cubicBezTo>
                          <a:pt x="0" y="5345"/>
                          <a:pt x="381" y="5802"/>
                          <a:pt x="856" y="5840"/>
                        </a:cubicBezTo>
                        <a:cubicBezTo>
                          <a:pt x="867" y="5840"/>
                          <a:pt x="878" y="5841"/>
                          <a:pt x="888" y="5841"/>
                        </a:cubicBezTo>
                        <a:cubicBezTo>
                          <a:pt x="1368" y="5841"/>
                          <a:pt x="1751" y="5429"/>
                          <a:pt x="1788" y="4889"/>
                        </a:cubicBezTo>
                        <a:lnTo>
                          <a:pt x="2092" y="96"/>
                        </a:lnTo>
                        <a:lnTo>
                          <a:pt x="3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8"/>
                  <p:cNvSpPr/>
                  <p:nvPr/>
                </p:nvSpPr>
                <p:spPr>
                  <a:xfrm rot="-2993005">
                    <a:off x="2550305" y="4096165"/>
                    <a:ext cx="49479" cy="145562"/>
                  </a:xfrm>
                  <a:custGeom>
                    <a:avLst/>
                    <a:gdLst/>
                    <a:ahLst/>
                    <a:cxnLst/>
                    <a:rect l="l" t="t" r="r" b="b"/>
                    <a:pathLst>
                      <a:path w="1979" h="5822" extrusionOk="0">
                        <a:moveTo>
                          <a:pt x="1750" y="1"/>
                        </a:moveTo>
                        <a:lnTo>
                          <a:pt x="0" y="115"/>
                        </a:lnTo>
                        <a:lnTo>
                          <a:pt x="190" y="4889"/>
                        </a:lnTo>
                        <a:cubicBezTo>
                          <a:pt x="228" y="5428"/>
                          <a:pt x="646" y="5822"/>
                          <a:pt x="1091" y="5822"/>
                        </a:cubicBezTo>
                        <a:cubicBezTo>
                          <a:pt x="1101" y="5822"/>
                          <a:pt x="1112" y="5821"/>
                          <a:pt x="1122" y="5821"/>
                        </a:cubicBezTo>
                        <a:cubicBezTo>
                          <a:pt x="1617" y="5764"/>
                          <a:pt x="1978" y="5326"/>
                          <a:pt x="1940" y="4775"/>
                        </a:cubicBezTo>
                        <a:lnTo>
                          <a:pt x="17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8"/>
                  <p:cNvSpPr/>
                  <p:nvPr/>
                </p:nvSpPr>
                <p:spPr>
                  <a:xfrm rot="-2993005">
                    <a:off x="2443988" y="4187275"/>
                    <a:ext cx="52804" cy="143312"/>
                  </a:xfrm>
                  <a:custGeom>
                    <a:avLst/>
                    <a:gdLst/>
                    <a:ahLst/>
                    <a:cxnLst/>
                    <a:rect l="l" t="t" r="r" b="b"/>
                    <a:pathLst>
                      <a:path w="2112" h="5732" extrusionOk="0">
                        <a:moveTo>
                          <a:pt x="400" y="1"/>
                        </a:moveTo>
                        <a:lnTo>
                          <a:pt x="19" y="4699"/>
                        </a:lnTo>
                        <a:cubicBezTo>
                          <a:pt x="0" y="5250"/>
                          <a:pt x="361" y="5707"/>
                          <a:pt x="799" y="5726"/>
                        </a:cubicBezTo>
                        <a:cubicBezTo>
                          <a:pt x="828" y="5729"/>
                          <a:pt x="857" y="5731"/>
                          <a:pt x="886" y="5731"/>
                        </a:cubicBezTo>
                        <a:cubicBezTo>
                          <a:pt x="1327" y="5731"/>
                          <a:pt x="1713" y="5332"/>
                          <a:pt x="1731" y="4832"/>
                        </a:cubicBezTo>
                        <a:lnTo>
                          <a:pt x="2111" y="115"/>
                        </a:lnTo>
                        <a:lnTo>
                          <a:pt x="4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8"/>
                  <p:cNvSpPr/>
                  <p:nvPr/>
                </p:nvSpPr>
                <p:spPr>
                  <a:xfrm rot="-2993005">
                    <a:off x="1863019" y="2144487"/>
                    <a:ext cx="137937" cy="253972"/>
                  </a:xfrm>
                  <a:custGeom>
                    <a:avLst/>
                    <a:gdLst/>
                    <a:ahLst/>
                    <a:cxnLst/>
                    <a:rect l="l" t="t" r="r" b="b"/>
                    <a:pathLst>
                      <a:path w="5517" h="10158" extrusionOk="0">
                        <a:moveTo>
                          <a:pt x="1370" y="0"/>
                        </a:moveTo>
                        <a:lnTo>
                          <a:pt x="2625" y="2891"/>
                        </a:lnTo>
                        <a:lnTo>
                          <a:pt x="1" y="2511"/>
                        </a:lnTo>
                        <a:lnTo>
                          <a:pt x="2645" y="10157"/>
                        </a:lnTo>
                        <a:lnTo>
                          <a:pt x="2664" y="5174"/>
                        </a:lnTo>
                        <a:lnTo>
                          <a:pt x="5517" y="5592"/>
                        </a:lnTo>
                        <a:lnTo>
                          <a:pt x="4280" y="1122"/>
                        </a:lnTo>
                        <a:lnTo>
                          <a:pt x="1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8"/>
                  <p:cNvSpPr/>
                  <p:nvPr/>
                </p:nvSpPr>
                <p:spPr>
                  <a:xfrm rot="-2993005">
                    <a:off x="2042043" y="1726181"/>
                    <a:ext cx="1096193" cy="920453"/>
                  </a:xfrm>
                  <a:custGeom>
                    <a:avLst/>
                    <a:gdLst/>
                    <a:ahLst/>
                    <a:cxnLst/>
                    <a:rect l="l" t="t" r="r" b="b"/>
                    <a:pathLst>
                      <a:path w="43844" h="36815" extrusionOk="0">
                        <a:moveTo>
                          <a:pt x="17260" y="464"/>
                        </a:moveTo>
                        <a:cubicBezTo>
                          <a:pt x="19001" y="464"/>
                          <a:pt x="20686" y="1007"/>
                          <a:pt x="22157" y="1923"/>
                        </a:cubicBezTo>
                        <a:lnTo>
                          <a:pt x="22157" y="1923"/>
                        </a:lnTo>
                        <a:cubicBezTo>
                          <a:pt x="21451" y="1978"/>
                          <a:pt x="20756" y="2169"/>
                          <a:pt x="20124" y="2504"/>
                        </a:cubicBezTo>
                        <a:cubicBezTo>
                          <a:pt x="20082" y="2523"/>
                          <a:pt x="20056" y="2550"/>
                          <a:pt x="20044" y="2581"/>
                        </a:cubicBezTo>
                        <a:lnTo>
                          <a:pt x="20044" y="2581"/>
                        </a:lnTo>
                        <a:cubicBezTo>
                          <a:pt x="19714" y="2084"/>
                          <a:pt x="19261" y="1653"/>
                          <a:pt x="18717" y="1325"/>
                        </a:cubicBezTo>
                        <a:cubicBezTo>
                          <a:pt x="17933" y="841"/>
                          <a:pt x="17056" y="589"/>
                          <a:pt x="16160" y="537"/>
                        </a:cubicBezTo>
                        <a:lnTo>
                          <a:pt x="16160" y="537"/>
                        </a:lnTo>
                        <a:cubicBezTo>
                          <a:pt x="16528" y="488"/>
                          <a:pt x="16895" y="464"/>
                          <a:pt x="17260" y="464"/>
                        </a:cubicBezTo>
                        <a:close/>
                        <a:moveTo>
                          <a:pt x="23717" y="2382"/>
                        </a:moveTo>
                        <a:cubicBezTo>
                          <a:pt x="24119" y="2469"/>
                          <a:pt x="24511" y="2605"/>
                          <a:pt x="24879" y="2789"/>
                        </a:cubicBezTo>
                        <a:cubicBezTo>
                          <a:pt x="25272" y="2978"/>
                          <a:pt x="25629" y="3218"/>
                          <a:pt x="25948" y="3500"/>
                        </a:cubicBezTo>
                        <a:lnTo>
                          <a:pt x="25948" y="3500"/>
                        </a:lnTo>
                        <a:cubicBezTo>
                          <a:pt x="25697" y="3605"/>
                          <a:pt x="25449" y="3727"/>
                          <a:pt x="25207" y="3863"/>
                        </a:cubicBezTo>
                        <a:lnTo>
                          <a:pt x="25207" y="3863"/>
                        </a:lnTo>
                        <a:cubicBezTo>
                          <a:pt x="25199" y="3854"/>
                          <a:pt x="25191" y="3845"/>
                          <a:pt x="25184" y="3835"/>
                        </a:cubicBezTo>
                        <a:cubicBezTo>
                          <a:pt x="24741" y="3308"/>
                          <a:pt x="24248" y="2820"/>
                          <a:pt x="23717" y="2382"/>
                        </a:cubicBezTo>
                        <a:close/>
                        <a:moveTo>
                          <a:pt x="26235" y="3777"/>
                        </a:moveTo>
                        <a:cubicBezTo>
                          <a:pt x="26917" y="4490"/>
                          <a:pt x="27379" y="5414"/>
                          <a:pt x="27561" y="6422"/>
                        </a:cubicBezTo>
                        <a:cubicBezTo>
                          <a:pt x="27595" y="6617"/>
                          <a:pt x="27618" y="6815"/>
                          <a:pt x="27630" y="7016"/>
                        </a:cubicBezTo>
                        <a:lnTo>
                          <a:pt x="27630" y="7016"/>
                        </a:lnTo>
                        <a:cubicBezTo>
                          <a:pt x="27449" y="7023"/>
                          <a:pt x="27268" y="7039"/>
                          <a:pt x="27090" y="7065"/>
                        </a:cubicBezTo>
                        <a:lnTo>
                          <a:pt x="27090" y="7065"/>
                        </a:lnTo>
                        <a:cubicBezTo>
                          <a:pt x="26685" y="6020"/>
                          <a:pt x="26119" y="5031"/>
                          <a:pt x="25438" y="4152"/>
                        </a:cubicBezTo>
                        <a:lnTo>
                          <a:pt x="25438" y="4152"/>
                        </a:lnTo>
                        <a:cubicBezTo>
                          <a:pt x="25696" y="4009"/>
                          <a:pt x="25963" y="3883"/>
                          <a:pt x="26235" y="3777"/>
                        </a:cubicBezTo>
                        <a:close/>
                        <a:moveTo>
                          <a:pt x="27636" y="7525"/>
                        </a:moveTo>
                        <a:cubicBezTo>
                          <a:pt x="27624" y="7833"/>
                          <a:pt x="27586" y="8140"/>
                          <a:pt x="27518" y="8440"/>
                        </a:cubicBezTo>
                        <a:lnTo>
                          <a:pt x="27518" y="8440"/>
                        </a:lnTo>
                        <a:cubicBezTo>
                          <a:pt x="27447" y="8139"/>
                          <a:pt x="27361" y="7841"/>
                          <a:pt x="27263" y="7546"/>
                        </a:cubicBezTo>
                        <a:lnTo>
                          <a:pt x="27263" y="7546"/>
                        </a:lnTo>
                        <a:cubicBezTo>
                          <a:pt x="27386" y="7535"/>
                          <a:pt x="27510" y="7528"/>
                          <a:pt x="27636" y="7525"/>
                        </a:cubicBezTo>
                        <a:close/>
                        <a:moveTo>
                          <a:pt x="11351" y="4794"/>
                        </a:moveTo>
                        <a:cubicBezTo>
                          <a:pt x="11904" y="4794"/>
                          <a:pt x="12430" y="5024"/>
                          <a:pt x="12744" y="5547"/>
                        </a:cubicBezTo>
                        <a:cubicBezTo>
                          <a:pt x="13351" y="6533"/>
                          <a:pt x="12880" y="7821"/>
                          <a:pt x="12407" y="8733"/>
                        </a:cubicBezTo>
                        <a:lnTo>
                          <a:pt x="12407" y="8733"/>
                        </a:lnTo>
                        <a:cubicBezTo>
                          <a:pt x="12167" y="8552"/>
                          <a:pt x="11948" y="8329"/>
                          <a:pt x="11755" y="8058"/>
                        </a:cubicBezTo>
                        <a:cubicBezTo>
                          <a:pt x="11096" y="7157"/>
                          <a:pt x="10836" y="5951"/>
                          <a:pt x="10996" y="4825"/>
                        </a:cubicBezTo>
                        <a:lnTo>
                          <a:pt x="10996" y="4825"/>
                        </a:lnTo>
                        <a:cubicBezTo>
                          <a:pt x="11115" y="4805"/>
                          <a:pt x="11233" y="4794"/>
                          <a:pt x="11351" y="4794"/>
                        </a:cubicBezTo>
                        <a:close/>
                        <a:moveTo>
                          <a:pt x="15665" y="985"/>
                        </a:moveTo>
                        <a:cubicBezTo>
                          <a:pt x="15913" y="985"/>
                          <a:pt x="16163" y="1003"/>
                          <a:pt x="16415" y="1039"/>
                        </a:cubicBezTo>
                        <a:cubicBezTo>
                          <a:pt x="18032" y="1287"/>
                          <a:pt x="19744" y="2333"/>
                          <a:pt x="20067" y="4045"/>
                        </a:cubicBezTo>
                        <a:cubicBezTo>
                          <a:pt x="20480" y="6034"/>
                          <a:pt x="18874" y="7746"/>
                          <a:pt x="17242" y="8613"/>
                        </a:cubicBezTo>
                        <a:lnTo>
                          <a:pt x="17242" y="8613"/>
                        </a:lnTo>
                        <a:cubicBezTo>
                          <a:pt x="16744" y="8220"/>
                          <a:pt x="16073" y="8010"/>
                          <a:pt x="15419" y="8010"/>
                        </a:cubicBezTo>
                        <a:cubicBezTo>
                          <a:pt x="15155" y="8010"/>
                          <a:pt x="14893" y="8045"/>
                          <a:pt x="14646" y="8115"/>
                        </a:cubicBezTo>
                        <a:cubicBezTo>
                          <a:pt x="14013" y="8289"/>
                          <a:pt x="13530" y="8665"/>
                          <a:pt x="13176" y="9152"/>
                        </a:cubicBezTo>
                        <a:lnTo>
                          <a:pt x="13176" y="9152"/>
                        </a:lnTo>
                        <a:cubicBezTo>
                          <a:pt x="13004" y="9089"/>
                          <a:pt x="12837" y="9010"/>
                          <a:pt x="12677" y="8915"/>
                        </a:cubicBezTo>
                        <a:lnTo>
                          <a:pt x="12677" y="8915"/>
                        </a:lnTo>
                        <a:cubicBezTo>
                          <a:pt x="12973" y="8375"/>
                          <a:pt x="13199" y="7795"/>
                          <a:pt x="13334" y="7202"/>
                        </a:cubicBezTo>
                        <a:cubicBezTo>
                          <a:pt x="13505" y="6308"/>
                          <a:pt x="13391" y="5224"/>
                          <a:pt x="12611" y="4634"/>
                        </a:cubicBezTo>
                        <a:cubicBezTo>
                          <a:pt x="12270" y="4384"/>
                          <a:pt x="11861" y="4284"/>
                          <a:pt x="11450" y="4284"/>
                        </a:cubicBezTo>
                        <a:cubicBezTo>
                          <a:pt x="11333" y="4284"/>
                          <a:pt x="11217" y="4292"/>
                          <a:pt x="11101" y="4307"/>
                        </a:cubicBezTo>
                        <a:lnTo>
                          <a:pt x="11101" y="4307"/>
                        </a:lnTo>
                        <a:cubicBezTo>
                          <a:pt x="11177" y="4024"/>
                          <a:pt x="11280" y="3751"/>
                          <a:pt x="11413" y="3493"/>
                        </a:cubicBezTo>
                        <a:cubicBezTo>
                          <a:pt x="11896" y="2578"/>
                          <a:pt x="12658" y="1879"/>
                          <a:pt x="13544" y="1385"/>
                        </a:cubicBezTo>
                        <a:lnTo>
                          <a:pt x="13544" y="1385"/>
                        </a:lnTo>
                        <a:cubicBezTo>
                          <a:pt x="14225" y="1136"/>
                          <a:pt x="14935" y="985"/>
                          <a:pt x="15665" y="985"/>
                        </a:cubicBezTo>
                        <a:close/>
                        <a:moveTo>
                          <a:pt x="15390" y="8563"/>
                        </a:moveTo>
                        <a:cubicBezTo>
                          <a:pt x="15832" y="8563"/>
                          <a:pt x="16279" y="8678"/>
                          <a:pt x="16664" y="8890"/>
                        </a:cubicBezTo>
                        <a:lnTo>
                          <a:pt x="16664" y="8890"/>
                        </a:lnTo>
                        <a:cubicBezTo>
                          <a:pt x="15970" y="9184"/>
                          <a:pt x="15204" y="9369"/>
                          <a:pt x="14463" y="9369"/>
                        </a:cubicBezTo>
                        <a:cubicBezTo>
                          <a:pt x="14192" y="9369"/>
                          <a:pt x="13924" y="9344"/>
                          <a:pt x="13664" y="9291"/>
                        </a:cubicBezTo>
                        <a:lnTo>
                          <a:pt x="13664" y="9291"/>
                        </a:lnTo>
                        <a:cubicBezTo>
                          <a:pt x="14005" y="8953"/>
                          <a:pt x="14426" y="8705"/>
                          <a:pt x="14912" y="8610"/>
                        </a:cubicBezTo>
                        <a:cubicBezTo>
                          <a:pt x="15069" y="8578"/>
                          <a:pt x="15229" y="8563"/>
                          <a:pt x="15390" y="8563"/>
                        </a:cubicBezTo>
                        <a:close/>
                        <a:moveTo>
                          <a:pt x="24964" y="4442"/>
                        </a:moveTo>
                        <a:lnTo>
                          <a:pt x="24964" y="4442"/>
                        </a:lnTo>
                        <a:cubicBezTo>
                          <a:pt x="25149" y="4677"/>
                          <a:pt x="25323" y="4919"/>
                          <a:pt x="25488" y="5167"/>
                        </a:cubicBezTo>
                        <a:cubicBezTo>
                          <a:pt x="25915" y="5799"/>
                          <a:pt x="26276" y="6471"/>
                          <a:pt x="26559" y="7172"/>
                        </a:cubicBezTo>
                        <a:lnTo>
                          <a:pt x="26559" y="7172"/>
                        </a:lnTo>
                        <a:cubicBezTo>
                          <a:pt x="25922" y="7337"/>
                          <a:pt x="25318" y="7634"/>
                          <a:pt x="24784" y="8077"/>
                        </a:cubicBezTo>
                        <a:cubicBezTo>
                          <a:pt x="24106" y="8649"/>
                          <a:pt x="23546" y="9427"/>
                          <a:pt x="23256" y="10284"/>
                        </a:cubicBezTo>
                        <a:lnTo>
                          <a:pt x="23256" y="10284"/>
                        </a:lnTo>
                        <a:cubicBezTo>
                          <a:pt x="23159" y="10147"/>
                          <a:pt x="23073" y="9999"/>
                          <a:pt x="22996" y="9846"/>
                        </a:cubicBezTo>
                        <a:cubicBezTo>
                          <a:pt x="22521" y="8781"/>
                          <a:pt x="22597" y="7392"/>
                          <a:pt x="23167" y="6365"/>
                        </a:cubicBezTo>
                        <a:cubicBezTo>
                          <a:pt x="23594" y="5589"/>
                          <a:pt x="24228" y="4938"/>
                          <a:pt x="24964" y="4442"/>
                        </a:cubicBezTo>
                        <a:close/>
                        <a:moveTo>
                          <a:pt x="10793" y="4873"/>
                        </a:moveTo>
                        <a:cubicBezTo>
                          <a:pt x="10681" y="5939"/>
                          <a:pt x="10915" y="7044"/>
                          <a:pt x="11489" y="7944"/>
                        </a:cubicBezTo>
                        <a:cubicBezTo>
                          <a:pt x="11723" y="8306"/>
                          <a:pt x="12005" y="8621"/>
                          <a:pt x="12332" y="8877"/>
                        </a:cubicBezTo>
                        <a:lnTo>
                          <a:pt x="12332" y="8877"/>
                        </a:lnTo>
                        <a:cubicBezTo>
                          <a:pt x="11933" y="9626"/>
                          <a:pt x="11411" y="10349"/>
                          <a:pt x="10721" y="10831"/>
                        </a:cubicBezTo>
                        <a:lnTo>
                          <a:pt x="10721" y="10831"/>
                        </a:lnTo>
                        <a:cubicBezTo>
                          <a:pt x="10053" y="10265"/>
                          <a:pt x="9441" y="9589"/>
                          <a:pt x="9092" y="8781"/>
                        </a:cubicBezTo>
                        <a:cubicBezTo>
                          <a:pt x="8731" y="7963"/>
                          <a:pt x="8616" y="6936"/>
                          <a:pt x="9092" y="6156"/>
                        </a:cubicBezTo>
                        <a:cubicBezTo>
                          <a:pt x="9454" y="5540"/>
                          <a:pt x="10092" y="5080"/>
                          <a:pt x="10793" y="4873"/>
                        </a:cubicBezTo>
                        <a:close/>
                        <a:moveTo>
                          <a:pt x="26731" y="7629"/>
                        </a:moveTo>
                        <a:cubicBezTo>
                          <a:pt x="26935" y="8211"/>
                          <a:pt x="27085" y="8811"/>
                          <a:pt x="27174" y="9423"/>
                        </a:cubicBezTo>
                        <a:lnTo>
                          <a:pt x="27174" y="9423"/>
                        </a:lnTo>
                        <a:cubicBezTo>
                          <a:pt x="26927" y="9918"/>
                          <a:pt x="26578" y="10355"/>
                          <a:pt x="26116" y="10683"/>
                        </a:cubicBezTo>
                        <a:cubicBezTo>
                          <a:pt x="25734" y="10950"/>
                          <a:pt x="25266" y="11124"/>
                          <a:pt x="24794" y="11124"/>
                        </a:cubicBezTo>
                        <a:cubicBezTo>
                          <a:pt x="24561" y="11124"/>
                          <a:pt x="24326" y="11082"/>
                          <a:pt x="24099" y="10987"/>
                        </a:cubicBezTo>
                        <a:cubicBezTo>
                          <a:pt x="23848" y="10885"/>
                          <a:pt x="23638" y="10728"/>
                          <a:pt x="23459" y="10536"/>
                        </a:cubicBezTo>
                        <a:lnTo>
                          <a:pt x="23459" y="10536"/>
                        </a:lnTo>
                        <a:cubicBezTo>
                          <a:pt x="23560" y="10242"/>
                          <a:pt x="23694" y="9960"/>
                          <a:pt x="23852" y="9694"/>
                        </a:cubicBezTo>
                        <a:cubicBezTo>
                          <a:pt x="24512" y="8595"/>
                          <a:pt x="25549" y="7882"/>
                          <a:pt x="26731" y="7629"/>
                        </a:cubicBezTo>
                        <a:close/>
                        <a:moveTo>
                          <a:pt x="7480" y="9379"/>
                        </a:moveTo>
                        <a:cubicBezTo>
                          <a:pt x="7980" y="9916"/>
                          <a:pt x="8358" y="10563"/>
                          <a:pt x="8604" y="11258"/>
                        </a:cubicBezTo>
                        <a:lnTo>
                          <a:pt x="8604" y="11258"/>
                        </a:lnTo>
                        <a:cubicBezTo>
                          <a:pt x="8346" y="11176"/>
                          <a:pt x="8100" y="11037"/>
                          <a:pt x="7875" y="10835"/>
                        </a:cubicBezTo>
                        <a:cubicBezTo>
                          <a:pt x="7527" y="10531"/>
                          <a:pt x="7261" y="10110"/>
                          <a:pt x="7198" y="9673"/>
                        </a:cubicBezTo>
                        <a:lnTo>
                          <a:pt x="7198" y="9673"/>
                        </a:lnTo>
                        <a:cubicBezTo>
                          <a:pt x="7289" y="9572"/>
                          <a:pt x="7383" y="9475"/>
                          <a:pt x="7480" y="9379"/>
                        </a:cubicBezTo>
                        <a:close/>
                        <a:moveTo>
                          <a:pt x="28364" y="3383"/>
                        </a:moveTo>
                        <a:cubicBezTo>
                          <a:pt x="29345" y="3383"/>
                          <a:pt x="30316" y="3619"/>
                          <a:pt x="31194" y="4083"/>
                        </a:cubicBezTo>
                        <a:cubicBezTo>
                          <a:pt x="32564" y="4825"/>
                          <a:pt x="33629" y="6080"/>
                          <a:pt x="34104" y="7564"/>
                        </a:cubicBezTo>
                        <a:cubicBezTo>
                          <a:pt x="34517" y="8841"/>
                          <a:pt x="34464" y="10193"/>
                          <a:pt x="34310" y="11521"/>
                        </a:cubicBezTo>
                        <a:lnTo>
                          <a:pt x="34310" y="11521"/>
                        </a:lnTo>
                        <a:cubicBezTo>
                          <a:pt x="34280" y="11463"/>
                          <a:pt x="34250" y="11406"/>
                          <a:pt x="34219" y="11349"/>
                        </a:cubicBezTo>
                        <a:cubicBezTo>
                          <a:pt x="33306" y="9599"/>
                          <a:pt x="31746" y="8134"/>
                          <a:pt x="29920" y="7411"/>
                        </a:cubicBezTo>
                        <a:cubicBezTo>
                          <a:pt x="29291" y="7169"/>
                          <a:pt x="28631" y="7033"/>
                          <a:pt x="27977" y="7015"/>
                        </a:cubicBezTo>
                        <a:lnTo>
                          <a:pt x="27977" y="7015"/>
                        </a:lnTo>
                        <a:cubicBezTo>
                          <a:pt x="27936" y="6273"/>
                          <a:pt x="27743" y="5542"/>
                          <a:pt x="27428" y="4882"/>
                        </a:cubicBezTo>
                        <a:cubicBezTo>
                          <a:pt x="27207" y="4427"/>
                          <a:pt x="26928" y="4012"/>
                          <a:pt x="26601" y="3646"/>
                        </a:cubicBezTo>
                        <a:lnTo>
                          <a:pt x="26601" y="3646"/>
                        </a:lnTo>
                        <a:cubicBezTo>
                          <a:pt x="26642" y="3633"/>
                          <a:pt x="26683" y="3620"/>
                          <a:pt x="26724" y="3607"/>
                        </a:cubicBezTo>
                        <a:cubicBezTo>
                          <a:pt x="27264" y="3457"/>
                          <a:pt x="27815" y="3383"/>
                          <a:pt x="28364" y="3383"/>
                        </a:cubicBezTo>
                        <a:close/>
                        <a:moveTo>
                          <a:pt x="12593" y="9064"/>
                        </a:moveTo>
                        <a:cubicBezTo>
                          <a:pt x="12742" y="9161"/>
                          <a:pt x="12898" y="9246"/>
                          <a:pt x="13063" y="9320"/>
                        </a:cubicBezTo>
                        <a:lnTo>
                          <a:pt x="13063" y="9320"/>
                        </a:lnTo>
                        <a:cubicBezTo>
                          <a:pt x="12583" y="10075"/>
                          <a:pt x="12384" y="11051"/>
                          <a:pt x="12406" y="11954"/>
                        </a:cubicBezTo>
                        <a:lnTo>
                          <a:pt x="12406" y="11954"/>
                        </a:lnTo>
                        <a:cubicBezTo>
                          <a:pt x="11959" y="11720"/>
                          <a:pt x="11531" y="11447"/>
                          <a:pt x="11127" y="11158"/>
                        </a:cubicBezTo>
                        <a:cubicBezTo>
                          <a:pt x="11056" y="11104"/>
                          <a:pt x="10985" y="11048"/>
                          <a:pt x="10915" y="10992"/>
                        </a:cubicBezTo>
                        <a:lnTo>
                          <a:pt x="10915" y="10992"/>
                        </a:lnTo>
                        <a:cubicBezTo>
                          <a:pt x="11313" y="10720"/>
                          <a:pt x="11666" y="10370"/>
                          <a:pt x="11964" y="9979"/>
                        </a:cubicBezTo>
                        <a:cubicBezTo>
                          <a:pt x="12195" y="9694"/>
                          <a:pt x="12406" y="9387"/>
                          <a:pt x="12593" y="9064"/>
                        </a:cubicBezTo>
                        <a:close/>
                        <a:moveTo>
                          <a:pt x="16980" y="9099"/>
                        </a:moveTo>
                        <a:cubicBezTo>
                          <a:pt x="17021" y="9131"/>
                          <a:pt x="17061" y="9165"/>
                          <a:pt x="17100" y="9199"/>
                        </a:cubicBezTo>
                        <a:cubicBezTo>
                          <a:pt x="17785" y="9865"/>
                          <a:pt x="17746" y="10911"/>
                          <a:pt x="17176" y="11634"/>
                        </a:cubicBezTo>
                        <a:cubicBezTo>
                          <a:pt x="16594" y="12338"/>
                          <a:pt x="15767" y="12660"/>
                          <a:pt x="14891" y="12660"/>
                        </a:cubicBezTo>
                        <a:cubicBezTo>
                          <a:pt x="14830" y="12660"/>
                          <a:pt x="14770" y="12659"/>
                          <a:pt x="14709" y="12656"/>
                        </a:cubicBezTo>
                        <a:lnTo>
                          <a:pt x="14709" y="12656"/>
                        </a:lnTo>
                        <a:cubicBezTo>
                          <a:pt x="14485" y="12541"/>
                          <a:pt x="14240" y="12467"/>
                          <a:pt x="13980" y="12452"/>
                        </a:cubicBezTo>
                        <a:cubicBezTo>
                          <a:pt x="13967" y="12452"/>
                          <a:pt x="13954" y="12451"/>
                          <a:pt x="13941" y="12451"/>
                        </a:cubicBezTo>
                        <a:cubicBezTo>
                          <a:pt x="13851" y="12451"/>
                          <a:pt x="13763" y="12459"/>
                          <a:pt x="13678" y="12474"/>
                        </a:cubicBezTo>
                        <a:lnTo>
                          <a:pt x="13678" y="12474"/>
                        </a:lnTo>
                        <a:cubicBezTo>
                          <a:pt x="13335" y="12375"/>
                          <a:pt x="12999" y="12242"/>
                          <a:pt x="12672" y="12087"/>
                        </a:cubicBezTo>
                        <a:lnTo>
                          <a:pt x="12672" y="12087"/>
                        </a:lnTo>
                        <a:cubicBezTo>
                          <a:pt x="12649" y="11462"/>
                          <a:pt x="12752" y="10836"/>
                          <a:pt x="13010" y="10245"/>
                        </a:cubicBezTo>
                        <a:cubicBezTo>
                          <a:pt x="13136" y="9968"/>
                          <a:pt x="13299" y="9706"/>
                          <a:pt x="13494" y="9475"/>
                        </a:cubicBezTo>
                        <a:lnTo>
                          <a:pt x="13494" y="9475"/>
                        </a:lnTo>
                        <a:cubicBezTo>
                          <a:pt x="13855" y="9578"/>
                          <a:pt x="14228" y="9624"/>
                          <a:pt x="14604" y="9624"/>
                        </a:cubicBezTo>
                        <a:cubicBezTo>
                          <a:pt x="15212" y="9624"/>
                          <a:pt x="15824" y="9504"/>
                          <a:pt x="16396" y="9313"/>
                        </a:cubicBezTo>
                        <a:cubicBezTo>
                          <a:pt x="16592" y="9251"/>
                          <a:pt x="16787" y="9180"/>
                          <a:pt x="16980" y="9099"/>
                        </a:cubicBezTo>
                        <a:close/>
                        <a:moveTo>
                          <a:pt x="12683" y="12281"/>
                        </a:moveTo>
                        <a:lnTo>
                          <a:pt x="12683" y="12281"/>
                        </a:lnTo>
                        <a:cubicBezTo>
                          <a:pt x="12868" y="12364"/>
                          <a:pt x="13054" y="12440"/>
                          <a:pt x="13239" y="12509"/>
                        </a:cubicBezTo>
                        <a:cubicBezTo>
                          <a:pt x="13283" y="12525"/>
                          <a:pt x="13328" y="12541"/>
                          <a:pt x="13373" y="12556"/>
                        </a:cubicBezTo>
                        <a:lnTo>
                          <a:pt x="13373" y="12556"/>
                        </a:lnTo>
                        <a:cubicBezTo>
                          <a:pt x="13157" y="12636"/>
                          <a:pt x="12957" y="12758"/>
                          <a:pt x="12772" y="12905"/>
                        </a:cubicBezTo>
                        <a:lnTo>
                          <a:pt x="12772" y="12905"/>
                        </a:lnTo>
                        <a:cubicBezTo>
                          <a:pt x="12729" y="12698"/>
                          <a:pt x="12699" y="12490"/>
                          <a:pt x="12683" y="12281"/>
                        </a:cubicBezTo>
                        <a:close/>
                        <a:moveTo>
                          <a:pt x="27233" y="9931"/>
                        </a:moveTo>
                        <a:cubicBezTo>
                          <a:pt x="27243" y="10042"/>
                          <a:pt x="27251" y="10153"/>
                          <a:pt x="27257" y="10264"/>
                        </a:cubicBezTo>
                        <a:cubicBezTo>
                          <a:pt x="27295" y="11177"/>
                          <a:pt x="27257" y="12129"/>
                          <a:pt x="26953" y="12984"/>
                        </a:cubicBezTo>
                        <a:cubicBezTo>
                          <a:pt x="26896" y="13133"/>
                          <a:pt x="26828" y="13277"/>
                          <a:pt x="26748" y="13414"/>
                        </a:cubicBezTo>
                        <a:lnTo>
                          <a:pt x="26748" y="13414"/>
                        </a:lnTo>
                        <a:cubicBezTo>
                          <a:pt x="26638" y="13222"/>
                          <a:pt x="26516" y="13040"/>
                          <a:pt x="26382" y="12870"/>
                        </a:cubicBezTo>
                        <a:cubicBezTo>
                          <a:pt x="25925" y="12300"/>
                          <a:pt x="25279" y="11862"/>
                          <a:pt x="24537" y="11843"/>
                        </a:cubicBezTo>
                        <a:cubicBezTo>
                          <a:pt x="24518" y="11843"/>
                          <a:pt x="24499" y="11842"/>
                          <a:pt x="24480" y="11842"/>
                        </a:cubicBezTo>
                        <a:cubicBezTo>
                          <a:pt x="24054" y="11842"/>
                          <a:pt x="23637" y="11967"/>
                          <a:pt x="23279" y="12189"/>
                        </a:cubicBezTo>
                        <a:lnTo>
                          <a:pt x="23279" y="12189"/>
                        </a:lnTo>
                        <a:cubicBezTo>
                          <a:pt x="23273" y="12144"/>
                          <a:pt x="23267" y="12098"/>
                          <a:pt x="23263" y="12052"/>
                        </a:cubicBezTo>
                        <a:cubicBezTo>
                          <a:pt x="23228" y="11675"/>
                          <a:pt x="23260" y="11301"/>
                          <a:pt x="23343" y="10939"/>
                        </a:cubicBezTo>
                        <a:lnTo>
                          <a:pt x="23343" y="10939"/>
                        </a:lnTo>
                        <a:cubicBezTo>
                          <a:pt x="23680" y="11228"/>
                          <a:pt x="24099" y="11420"/>
                          <a:pt x="24594" y="11463"/>
                        </a:cubicBezTo>
                        <a:cubicBezTo>
                          <a:pt x="24656" y="11468"/>
                          <a:pt x="24717" y="11470"/>
                          <a:pt x="24777" y="11470"/>
                        </a:cubicBezTo>
                        <a:cubicBezTo>
                          <a:pt x="25804" y="11470"/>
                          <a:pt x="26673" y="10784"/>
                          <a:pt x="27233" y="9931"/>
                        </a:cubicBezTo>
                        <a:close/>
                        <a:moveTo>
                          <a:pt x="24595" y="12033"/>
                        </a:moveTo>
                        <a:cubicBezTo>
                          <a:pt x="25509" y="12033"/>
                          <a:pt x="26200" y="12738"/>
                          <a:pt x="26639" y="13588"/>
                        </a:cubicBezTo>
                        <a:lnTo>
                          <a:pt x="26639" y="13588"/>
                        </a:lnTo>
                        <a:cubicBezTo>
                          <a:pt x="26322" y="14049"/>
                          <a:pt x="25870" y="14381"/>
                          <a:pt x="25315" y="14381"/>
                        </a:cubicBezTo>
                        <a:cubicBezTo>
                          <a:pt x="25159" y="14381"/>
                          <a:pt x="24994" y="14354"/>
                          <a:pt x="24822" y="14297"/>
                        </a:cubicBezTo>
                        <a:cubicBezTo>
                          <a:pt x="24064" y="14007"/>
                          <a:pt x="23539" y="13279"/>
                          <a:pt x="23339" y="12485"/>
                        </a:cubicBezTo>
                        <a:lnTo>
                          <a:pt x="23339" y="12485"/>
                        </a:lnTo>
                        <a:cubicBezTo>
                          <a:pt x="23537" y="12319"/>
                          <a:pt x="23775" y="12190"/>
                          <a:pt x="24061" y="12110"/>
                        </a:cubicBezTo>
                        <a:cubicBezTo>
                          <a:pt x="24247" y="12057"/>
                          <a:pt x="24425" y="12033"/>
                          <a:pt x="24595" y="12033"/>
                        </a:cubicBezTo>
                        <a:close/>
                        <a:moveTo>
                          <a:pt x="23203" y="12610"/>
                        </a:moveTo>
                        <a:lnTo>
                          <a:pt x="23203" y="12610"/>
                        </a:lnTo>
                        <a:cubicBezTo>
                          <a:pt x="23447" y="13390"/>
                          <a:pt x="23993" y="14096"/>
                          <a:pt x="24765" y="14430"/>
                        </a:cubicBezTo>
                        <a:cubicBezTo>
                          <a:pt x="25007" y="14537"/>
                          <a:pt x="25253" y="14587"/>
                          <a:pt x="25493" y="14587"/>
                        </a:cubicBezTo>
                        <a:cubicBezTo>
                          <a:pt x="25988" y="14587"/>
                          <a:pt x="26459" y="14374"/>
                          <a:pt x="26829" y="14002"/>
                        </a:cubicBezTo>
                        <a:lnTo>
                          <a:pt x="26829" y="14002"/>
                        </a:lnTo>
                        <a:cubicBezTo>
                          <a:pt x="27024" y="14482"/>
                          <a:pt x="27142" y="14978"/>
                          <a:pt x="27181" y="15400"/>
                        </a:cubicBezTo>
                        <a:cubicBezTo>
                          <a:pt x="27189" y="15478"/>
                          <a:pt x="27196" y="15558"/>
                          <a:pt x="27201" y="15640"/>
                        </a:cubicBezTo>
                        <a:lnTo>
                          <a:pt x="27201" y="15640"/>
                        </a:lnTo>
                        <a:cubicBezTo>
                          <a:pt x="27087" y="15634"/>
                          <a:pt x="26974" y="15631"/>
                          <a:pt x="26861" y="15631"/>
                        </a:cubicBezTo>
                        <a:cubicBezTo>
                          <a:pt x="26582" y="15631"/>
                          <a:pt x="26307" y="15649"/>
                          <a:pt x="26040" y="15685"/>
                        </a:cubicBezTo>
                        <a:cubicBezTo>
                          <a:pt x="24907" y="15851"/>
                          <a:pt x="23834" y="16268"/>
                          <a:pt x="22759" y="16681"/>
                        </a:cubicBezTo>
                        <a:lnTo>
                          <a:pt x="22759" y="16681"/>
                        </a:lnTo>
                        <a:cubicBezTo>
                          <a:pt x="22749" y="16647"/>
                          <a:pt x="22740" y="16613"/>
                          <a:pt x="22730" y="16579"/>
                        </a:cubicBezTo>
                        <a:cubicBezTo>
                          <a:pt x="22408" y="15399"/>
                          <a:pt x="22284" y="13552"/>
                          <a:pt x="23203" y="12610"/>
                        </a:cubicBezTo>
                        <a:close/>
                        <a:moveTo>
                          <a:pt x="13867" y="12914"/>
                        </a:moveTo>
                        <a:cubicBezTo>
                          <a:pt x="13985" y="12914"/>
                          <a:pt x="14105" y="12930"/>
                          <a:pt x="14228" y="12965"/>
                        </a:cubicBezTo>
                        <a:cubicBezTo>
                          <a:pt x="14969" y="13175"/>
                          <a:pt x="15445" y="13936"/>
                          <a:pt x="15635" y="14620"/>
                        </a:cubicBezTo>
                        <a:cubicBezTo>
                          <a:pt x="15830" y="15325"/>
                          <a:pt x="15776" y="16065"/>
                          <a:pt x="15551" y="16761"/>
                        </a:cubicBezTo>
                        <a:lnTo>
                          <a:pt x="15551" y="16761"/>
                        </a:lnTo>
                        <a:cubicBezTo>
                          <a:pt x="15058" y="16456"/>
                          <a:pt x="14605" y="16082"/>
                          <a:pt x="14209" y="15647"/>
                        </a:cubicBezTo>
                        <a:cubicBezTo>
                          <a:pt x="13597" y="14992"/>
                          <a:pt x="13122" y="14171"/>
                          <a:pt x="12870" y="13297"/>
                        </a:cubicBezTo>
                        <a:lnTo>
                          <a:pt x="12870" y="13297"/>
                        </a:lnTo>
                        <a:cubicBezTo>
                          <a:pt x="13164" y="13069"/>
                          <a:pt x="13503" y="12914"/>
                          <a:pt x="13867" y="12914"/>
                        </a:cubicBezTo>
                        <a:close/>
                        <a:moveTo>
                          <a:pt x="22325" y="17053"/>
                        </a:moveTo>
                        <a:cubicBezTo>
                          <a:pt x="22344" y="17115"/>
                          <a:pt x="22363" y="17176"/>
                          <a:pt x="22383" y="17236"/>
                        </a:cubicBezTo>
                        <a:lnTo>
                          <a:pt x="22383" y="17236"/>
                        </a:lnTo>
                        <a:cubicBezTo>
                          <a:pt x="22232" y="17214"/>
                          <a:pt x="22080" y="17203"/>
                          <a:pt x="21928" y="17203"/>
                        </a:cubicBezTo>
                        <a:cubicBezTo>
                          <a:pt x="21918" y="17203"/>
                          <a:pt x="21908" y="17203"/>
                          <a:pt x="21897" y="17203"/>
                        </a:cubicBezTo>
                        <a:lnTo>
                          <a:pt x="21897" y="17203"/>
                        </a:lnTo>
                        <a:cubicBezTo>
                          <a:pt x="21985" y="17173"/>
                          <a:pt x="22072" y="17143"/>
                          <a:pt x="22159" y="17112"/>
                        </a:cubicBezTo>
                        <a:cubicBezTo>
                          <a:pt x="22214" y="17093"/>
                          <a:pt x="22270" y="17073"/>
                          <a:pt x="22325" y="17053"/>
                        </a:cubicBezTo>
                        <a:close/>
                        <a:moveTo>
                          <a:pt x="6979" y="9926"/>
                        </a:moveTo>
                        <a:cubicBezTo>
                          <a:pt x="7257" y="10614"/>
                          <a:pt x="7938" y="11207"/>
                          <a:pt x="8666" y="11443"/>
                        </a:cubicBezTo>
                        <a:lnTo>
                          <a:pt x="8666" y="11443"/>
                        </a:lnTo>
                        <a:cubicBezTo>
                          <a:pt x="8911" y="12222"/>
                          <a:pt x="8994" y="13054"/>
                          <a:pt x="8902" y="13859"/>
                        </a:cubicBezTo>
                        <a:cubicBezTo>
                          <a:pt x="8733" y="15434"/>
                          <a:pt x="7826" y="17027"/>
                          <a:pt x="6307" y="17601"/>
                        </a:cubicBezTo>
                        <a:lnTo>
                          <a:pt x="6307" y="17601"/>
                        </a:lnTo>
                        <a:cubicBezTo>
                          <a:pt x="5471" y="16335"/>
                          <a:pt x="5205" y="14759"/>
                          <a:pt x="5459" y="13270"/>
                        </a:cubicBezTo>
                        <a:cubicBezTo>
                          <a:pt x="5658" y="12048"/>
                          <a:pt x="6187" y="10887"/>
                          <a:pt x="6979" y="9926"/>
                        </a:cubicBezTo>
                        <a:close/>
                        <a:moveTo>
                          <a:pt x="34429" y="13274"/>
                        </a:moveTo>
                        <a:cubicBezTo>
                          <a:pt x="34737" y="14345"/>
                          <a:pt x="34819" y="15466"/>
                          <a:pt x="34618" y="16541"/>
                        </a:cubicBezTo>
                        <a:cubicBezTo>
                          <a:pt x="34556" y="16913"/>
                          <a:pt x="34457" y="17274"/>
                          <a:pt x="34318" y="17620"/>
                        </a:cubicBezTo>
                        <a:lnTo>
                          <a:pt x="34318" y="17620"/>
                        </a:lnTo>
                        <a:cubicBezTo>
                          <a:pt x="34239" y="17055"/>
                          <a:pt x="34200" y="16485"/>
                          <a:pt x="34200" y="15914"/>
                        </a:cubicBezTo>
                        <a:cubicBezTo>
                          <a:pt x="34204" y="15047"/>
                          <a:pt x="34310" y="14162"/>
                          <a:pt x="34429" y="13274"/>
                        </a:cubicBezTo>
                        <a:close/>
                        <a:moveTo>
                          <a:pt x="22613" y="2264"/>
                        </a:moveTo>
                        <a:cubicBezTo>
                          <a:pt x="22632" y="2264"/>
                          <a:pt x="22652" y="2264"/>
                          <a:pt x="22672" y="2264"/>
                        </a:cubicBezTo>
                        <a:lnTo>
                          <a:pt x="22672" y="2264"/>
                        </a:lnTo>
                        <a:cubicBezTo>
                          <a:pt x="23434" y="2802"/>
                          <a:pt x="24128" y="3442"/>
                          <a:pt x="24731" y="4157"/>
                        </a:cubicBezTo>
                        <a:lnTo>
                          <a:pt x="24731" y="4157"/>
                        </a:lnTo>
                        <a:cubicBezTo>
                          <a:pt x="23942" y="4689"/>
                          <a:pt x="23251" y="5387"/>
                          <a:pt x="22806" y="6213"/>
                        </a:cubicBezTo>
                        <a:cubicBezTo>
                          <a:pt x="22292" y="7202"/>
                          <a:pt x="22159" y="8438"/>
                          <a:pt x="22483" y="9542"/>
                        </a:cubicBezTo>
                        <a:cubicBezTo>
                          <a:pt x="22611" y="9988"/>
                          <a:pt x="22829" y="10403"/>
                          <a:pt x="23130" y="10733"/>
                        </a:cubicBezTo>
                        <a:lnTo>
                          <a:pt x="23130" y="10733"/>
                        </a:lnTo>
                        <a:cubicBezTo>
                          <a:pt x="23018" y="11244"/>
                          <a:pt x="23004" y="11773"/>
                          <a:pt x="23120" y="12297"/>
                        </a:cubicBezTo>
                        <a:lnTo>
                          <a:pt x="23120" y="12297"/>
                        </a:lnTo>
                        <a:cubicBezTo>
                          <a:pt x="22952" y="12422"/>
                          <a:pt x="22801" y="12570"/>
                          <a:pt x="22673" y="12737"/>
                        </a:cubicBezTo>
                        <a:cubicBezTo>
                          <a:pt x="21795" y="13869"/>
                          <a:pt x="21891" y="15525"/>
                          <a:pt x="22270" y="16868"/>
                        </a:cubicBezTo>
                        <a:lnTo>
                          <a:pt x="22270" y="16868"/>
                        </a:lnTo>
                        <a:cubicBezTo>
                          <a:pt x="21414" y="17190"/>
                          <a:pt x="20550" y="17486"/>
                          <a:pt x="19649" y="17626"/>
                        </a:cubicBezTo>
                        <a:cubicBezTo>
                          <a:pt x="19359" y="17669"/>
                          <a:pt x="19068" y="17691"/>
                          <a:pt x="18779" y="17691"/>
                        </a:cubicBezTo>
                        <a:cubicBezTo>
                          <a:pt x="17785" y="17691"/>
                          <a:pt x="16807" y="17439"/>
                          <a:pt x="15932" y="16979"/>
                        </a:cubicBezTo>
                        <a:lnTo>
                          <a:pt x="15932" y="16979"/>
                        </a:lnTo>
                        <a:cubicBezTo>
                          <a:pt x="16342" y="15805"/>
                          <a:pt x="16324" y="14428"/>
                          <a:pt x="15559" y="13384"/>
                        </a:cubicBezTo>
                        <a:cubicBezTo>
                          <a:pt x="15401" y="13178"/>
                          <a:pt x="15213" y="12989"/>
                          <a:pt x="15001" y="12835"/>
                        </a:cubicBezTo>
                        <a:lnTo>
                          <a:pt x="15001" y="12835"/>
                        </a:lnTo>
                        <a:cubicBezTo>
                          <a:pt x="15520" y="12831"/>
                          <a:pt x="16033" y="12728"/>
                          <a:pt x="16510" y="12490"/>
                        </a:cubicBezTo>
                        <a:cubicBezTo>
                          <a:pt x="17309" y="12052"/>
                          <a:pt x="17994" y="11254"/>
                          <a:pt x="18032" y="10303"/>
                        </a:cubicBezTo>
                        <a:cubicBezTo>
                          <a:pt x="18057" y="9715"/>
                          <a:pt x="17849" y="9228"/>
                          <a:pt x="17506" y="8857"/>
                        </a:cubicBezTo>
                        <a:lnTo>
                          <a:pt x="17506" y="8857"/>
                        </a:lnTo>
                        <a:cubicBezTo>
                          <a:pt x="18872" y="8162"/>
                          <a:pt x="20068" y="7025"/>
                          <a:pt x="20505" y="5566"/>
                        </a:cubicBezTo>
                        <a:cubicBezTo>
                          <a:pt x="20789" y="4593"/>
                          <a:pt x="20646" y="3632"/>
                          <a:pt x="20191" y="2822"/>
                        </a:cubicBezTo>
                        <a:lnTo>
                          <a:pt x="20191" y="2822"/>
                        </a:lnTo>
                        <a:cubicBezTo>
                          <a:pt x="20204" y="2825"/>
                          <a:pt x="20218" y="2827"/>
                          <a:pt x="20233" y="2827"/>
                        </a:cubicBezTo>
                        <a:cubicBezTo>
                          <a:pt x="20259" y="2827"/>
                          <a:pt x="20287" y="2821"/>
                          <a:pt x="20314" y="2808"/>
                        </a:cubicBezTo>
                        <a:cubicBezTo>
                          <a:pt x="21023" y="2445"/>
                          <a:pt x="21818" y="2264"/>
                          <a:pt x="22613" y="2264"/>
                        </a:cubicBezTo>
                        <a:close/>
                        <a:moveTo>
                          <a:pt x="12090" y="2079"/>
                        </a:moveTo>
                        <a:cubicBezTo>
                          <a:pt x="11709" y="2479"/>
                          <a:pt x="11392" y="2938"/>
                          <a:pt x="11165" y="3455"/>
                        </a:cubicBezTo>
                        <a:cubicBezTo>
                          <a:pt x="11040" y="3741"/>
                          <a:pt x="10944" y="4039"/>
                          <a:pt x="10877" y="4345"/>
                        </a:cubicBezTo>
                        <a:lnTo>
                          <a:pt x="10877" y="4345"/>
                        </a:lnTo>
                        <a:cubicBezTo>
                          <a:pt x="10794" y="4362"/>
                          <a:pt x="10713" y="4383"/>
                          <a:pt x="10633" y="4406"/>
                        </a:cubicBezTo>
                        <a:cubicBezTo>
                          <a:pt x="9910" y="4634"/>
                          <a:pt x="9263" y="5110"/>
                          <a:pt x="8826" y="5776"/>
                        </a:cubicBezTo>
                        <a:cubicBezTo>
                          <a:pt x="8388" y="6517"/>
                          <a:pt x="8350" y="7411"/>
                          <a:pt x="8616" y="8248"/>
                        </a:cubicBezTo>
                        <a:cubicBezTo>
                          <a:pt x="8943" y="9297"/>
                          <a:pt x="9656" y="10212"/>
                          <a:pt x="10537" y="10951"/>
                        </a:cubicBezTo>
                        <a:lnTo>
                          <a:pt x="10537" y="10951"/>
                        </a:lnTo>
                        <a:cubicBezTo>
                          <a:pt x="10506" y="10970"/>
                          <a:pt x="10474" y="10988"/>
                          <a:pt x="10442" y="11006"/>
                        </a:cubicBezTo>
                        <a:cubicBezTo>
                          <a:pt x="10043" y="11228"/>
                          <a:pt x="9619" y="11351"/>
                          <a:pt x="9205" y="11351"/>
                        </a:cubicBezTo>
                        <a:cubicBezTo>
                          <a:pt x="9201" y="11351"/>
                          <a:pt x="9197" y="11351"/>
                          <a:pt x="9193" y="11351"/>
                        </a:cubicBezTo>
                        <a:lnTo>
                          <a:pt x="9193" y="11351"/>
                        </a:lnTo>
                        <a:cubicBezTo>
                          <a:pt x="8923" y="10432"/>
                          <a:pt x="8444" y="9578"/>
                          <a:pt x="7761" y="8895"/>
                        </a:cubicBezTo>
                        <a:cubicBezTo>
                          <a:pt x="7723" y="8857"/>
                          <a:pt x="7675" y="8838"/>
                          <a:pt x="7627" y="8838"/>
                        </a:cubicBezTo>
                        <a:cubicBezTo>
                          <a:pt x="7580" y="8838"/>
                          <a:pt x="7532" y="8857"/>
                          <a:pt x="7494" y="8895"/>
                        </a:cubicBezTo>
                        <a:cubicBezTo>
                          <a:pt x="7402" y="8983"/>
                          <a:pt x="7311" y="9074"/>
                          <a:pt x="7223" y="9168"/>
                        </a:cubicBezTo>
                        <a:lnTo>
                          <a:pt x="7223" y="9168"/>
                        </a:lnTo>
                        <a:cubicBezTo>
                          <a:pt x="7265" y="9009"/>
                          <a:pt x="7340" y="8852"/>
                          <a:pt x="7456" y="8705"/>
                        </a:cubicBezTo>
                        <a:cubicBezTo>
                          <a:pt x="7582" y="8425"/>
                          <a:pt x="7440" y="8258"/>
                          <a:pt x="7311" y="8258"/>
                        </a:cubicBezTo>
                        <a:cubicBezTo>
                          <a:pt x="7265" y="8258"/>
                          <a:pt x="7220" y="8279"/>
                          <a:pt x="7190" y="8324"/>
                        </a:cubicBezTo>
                        <a:cubicBezTo>
                          <a:pt x="6881" y="8721"/>
                          <a:pt x="6799" y="9152"/>
                          <a:pt x="6874" y="9566"/>
                        </a:cubicBezTo>
                        <a:lnTo>
                          <a:pt x="6874" y="9566"/>
                        </a:lnTo>
                        <a:cubicBezTo>
                          <a:pt x="5196" y="11626"/>
                          <a:pt x="4569" y="14617"/>
                          <a:pt x="5763" y="17074"/>
                        </a:cubicBezTo>
                        <a:cubicBezTo>
                          <a:pt x="5864" y="17279"/>
                          <a:pt x="5977" y="17478"/>
                          <a:pt x="6102" y="17670"/>
                        </a:cubicBezTo>
                        <a:lnTo>
                          <a:pt x="6102" y="17670"/>
                        </a:lnTo>
                        <a:cubicBezTo>
                          <a:pt x="5704" y="17792"/>
                          <a:pt x="5289" y="17849"/>
                          <a:pt x="4873" y="17849"/>
                        </a:cubicBezTo>
                        <a:cubicBezTo>
                          <a:pt x="3829" y="17849"/>
                          <a:pt x="2775" y="17489"/>
                          <a:pt x="1959" y="16884"/>
                        </a:cubicBezTo>
                        <a:cubicBezTo>
                          <a:pt x="1370" y="16427"/>
                          <a:pt x="894" y="15838"/>
                          <a:pt x="647" y="15115"/>
                        </a:cubicBezTo>
                        <a:cubicBezTo>
                          <a:pt x="361" y="14240"/>
                          <a:pt x="514" y="13289"/>
                          <a:pt x="856" y="12490"/>
                        </a:cubicBezTo>
                        <a:cubicBezTo>
                          <a:pt x="1750" y="10512"/>
                          <a:pt x="3652" y="9123"/>
                          <a:pt x="5212" y="7754"/>
                        </a:cubicBezTo>
                        <a:cubicBezTo>
                          <a:pt x="6182" y="6898"/>
                          <a:pt x="7190" y="6023"/>
                          <a:pt x="8160" y="5167"/>
                        </a:cubicBezTo>
                        <a:cubicBezTo>
                          <a:pt x="9016" y="4425"/>
                          <a:pt x="9853" y="3664"/>
                          <a:pt x="10747" y="2980"/>
                        </a:cubicBezTo>
                        <a:cubicBezTo>
                          <a:pt x="11172" y="2659"/>
                          <a:pt x="11621" y="2352"/>
                          <a:pt x="12090" y="2079"/>
                        </a:cubicBezTo>
                        <a:close/>
                        <a:moveTo>
                          <a:pt x="26920" y="15804"/>
                        </a:moveTo>
                        <a:cubicBezTo>
                          <a:pt x="27016" y="15804"/>
                          <a:pt x="27112" y="15806"/>
                          <a:pt x="27208" y="15811"/>
                        </a:cubicBezTo>
                        <a:lnTo>
                          <a:pt x="27208" y="15811"/>
                        </a:lnTo>
                        <a:cubicBezTo>
                          <a:pt x="27229" y="16634"/>
                          <a:pt x="27056" y="17585"/>
                          <a:pt x="26439" y="18120"/>
                        </a:cubicBezTo>
                        <a:cubicBezTo>
                          <a:pt x="26187" y="18341"/>
                          <a:pt x="25910" y="18426"/>
                          <a:pt x="25623" y="18426"/>
                        </a:cubicBezTo>
                        <a:cubicBezTo>
                          <a:pt x="24870" y="18426"/>
                          <a:pt x="24048" y="17839"/>
                          <a:pt x="23415" y="17549"/>
                        </a:cubicBezTo>
                        <a:cubicBezTo>
                          <a:pt x="23276" y="17486"/>
                          <a:pt x="23138" y="17431"/>
                          <a:pt x="22998" y="17385"/>
                        </a:cubicBezTo>
                        <a:lnTo>
                          <a:pt x="22998" y="17385"/>
                        </a:lnTo>
                        <a:cubicBezTo>
                          <a:pt x="22933" y="17214"/>
                          <a:pt x="22873" y="17043"/>
                          <a:pt x="22819" y="16873"/>
                        </a:cubicBezTo>
                        <a:lnTo>
                          <a:pt x="22819" y="16873"/>
                        </a:lnTo>
                        <a:cubicBezTo>
                          <a:pt x="23742" y="16531"/>
                          <a:pt x="24672" y="16167"/>
                          <a:pt x="25640" y="15952"/>
                        </a:cubicBezTo>
                        <a:cubicBezTo>
                          <a:pt x="26058" y="15852"/>
                          <a:pt x="26488" y="15804"/>
                          <a:pt x="26920" y="15804"/>
                        </a:cubicBezTo>
                        <a:close/>
                        <a:moveTo>
                          <a:pt x="33877" y="12364"/>
                        </a:moveTo>
                        <a:cubicBezTo>
                          <a:pt x="33956" y="12364"/>
                          <a:pt x="34034" y="12367"/>
                          <a:pt x="34112" y="12371"/>
                        </a:cubicBezTo>
                        <a:lnTo>
                          <a:pt x="34112" y="12371"/>
                        </a:lnTo>
                        <a:cubicBezTo>
                          <a:pt x="34135" y="12426"/>
                          <a:pt x="34157" y="12480"/>
                          <a:pt x="34179" y="12535"/>
                        </a:cubicBezTo>
                        <a:lnTo>
                          <a:pt x="34179" y="12535"/>
                        </a:lnTo>
                        <a:cubicBezTo>
                          <a:pt x="34147" y="12763"/>
                          <a:pt x="34115" y="12989"/>
                          <a:pt x="34085" y="13213"/>
                        </a:cubicBezTo>
                        <a:cubicBezTo>
                          <a:pt x="33840" y="14911"/>
                          <a:pt x="33740" y="16546"/>
                          <a:pt x="34038" y="18204"/>
                        </a:cubicBezTo>
                        <a:lnTo>
                          <a:pt x="34038" y="18204"/>
                        </a:lnTo>
                        <a:cubicBezTo>
                          <a:pt x="33888" y="18469"/>
                          <a:pt x="33712" y="18720"/>
                          <a:pt x="33509" y="18955"/>
                        </a:cubicBezTo>
                        <a:lnTo>
                          <a:pt x="33509" y="18955"/>
                        </a:lnTo>
                        <a:cubicBezTo>
                          <a:pt x="30579" y="18388"/>
                          <a:pt x="29658" y="13541"/>
                          <a:pt x="32773" y="12528"/>
                        </a:cubicBezTo>
                        <a:cubicBezTo>
                          <a:pt x="33128" y="12418"/>
                          <a:pt x="33502" y="12364"/>
                          <a:pt x="33877" y="12364"/>
                        </a:cubicBezTo>
                        <a:close/>
                        <a:moveTo>
                          <a:pt x="12680" y="13459"/>
                        </a:moveTo>
                        <a:cubicBezTo>
                          <a:pt x="13166" y="14879"/>
                          <a:pt x="14215" y="16103"/>
                          <a:pt x="15509" y="16883"/>
                        </a:cubicBezTo>
                        <a:lnTo>
                          <a:pt x="15509" y="16883"/>
                        </a:lnTo>
                        <a:cubicBezTo>
                          <a:pt x="15266" y="17568"/>
                          <a:pt x="14858" y="18203"/>
                          <a:pt x="14361" y="18710"/>
                        </a:cubicBezTo>
                        <a:cubicBezTo>
                          <a:pt x="13891" y="19205"/>
                          <a:pt x="13328" y="19593"/>
                          <a:pt x="12714" y="19850"/>
                        </a:cubicBezTo>
                        <a:lnTo>
                          <a:pt x="12714" y="19850"/>
                        </a:lnTo>
                        <a:cubicBezTo>
                          <a:pt x="12290" y="19222"/>
                          <a:pt x="11957" y="18535"/>
                          <a:pt x="11755" y="17816"/>
                        </a:cubicBezTo>
                        <a:cubicBezTo>
                          <a:pt x="11394" y="16541"/>
                          <a:pt x="11451" y="15172"/>
                          <a:pt x="12173" y="14069"/>
                        </a:cubicBezTo>
                        <a:cubicBezTo>
                          <a:pt x="12312" y="13857"/>
                          <a:pt x="12484" y="13644"/>
                          <a:pt x="12680" y="13459"/>
                        </a:cubicBezTo>
                        <a:close/>
                        <a:moveTo>
                          <a:pt x="10732" y="11108"/>
                        </a:moveTo>
                        <a:lnTo>
                          <a:pt x="10732" y="11108"/>
                        </a:lnTo>
                        <a:cubicBezTo>
                          <a:pt x="11255" y="11521"/>
                          <a:pt x="11830" y="11872"/>
                          <a:pt x="12414" y="12156"/>
                        </a:cubicBezTo>
                        <a:lnTo>
                          <a:pt x="12414" y="12156"/>
                        </a:lnTo>
                        <a:cubicBezTo>
                          <a:pt x="12423" y="12302"/>
                          <a:pt x="12438" y="12445"/>
                          <a:pt x="12459" y="12585"/>
                        </a:cubicBezTo>
                        <a:cubicBezTo>
                          <a:pt x="12487" y="12753"/>
                          <a:pt x="12523" y="12920"/>
                          <a:pt x="12566" y="13084"/>
                        </a:cubicBezTo>
                        <a:lnTo>
                          <a:pt x="12566" y="13084"/>
                        </a:lnTo>
                        <a:cubicBezTo>
                          <a:pt x="12417" y="13224"/>
                          <a:pt x="12280" y="13379"/>
                          <a:pt x="12154" y="13536"/>
                        </a:cubicBezTo>
                        <a:cubicBezTo>
                          <a:pt x="11394" y="14506"/>
                          <a:pt x="11127" y="15742"/>
                          <a:pt x="11298" y="16960"/>
                        </a:cubicBezTo>
                        <a:cubicBezTo>
                          <a:pt x="11448" y="18048"/>
                          <a:pt x="11865" y="19056"/>
                          <a:pt x="12465" y="19946"/>
                        </a:cubicBezTo>
                        <a:lnTo>
                          <a:pt x="12465" y="19946"/>
                        </a:lnTo>
                        <a:cubicBezTo>
                          <a:pt x="11975" y="20120"/>
                          <a:pt x="11456" y="20212"/>
                          <a:pt x="10929" y="20212"/>
                        </a:cubicBezTo>
                        <a:cubicBezTo>
                          <a:pt x="10692" y="20212"/>
                          <a:pt x="10453" y="20194"/>
                          <a:pt x="10214" y="20155"/>
                        </a:cubicBezTo>
                        <a:cubicBezTo>
                          <a:pt x="8745" y="19932"/>
                          <a:pt x="7385" y="19055"/>
                          <a:pt x="6490" y="17860"/>
                        </a:cubicBezTo>
                        <a:lnTo>
                          <a:pt x="6490" y="17860"/>
                        </a:lnTo>
                        <a:cubicBezTo>
                          <a:pt x="6809" y="17747"/>
                          <a:pt x="7115" y="17594"/>
                          <a:pt x="7399" y="17397"/>
                        </a:cubicBezTo>
                        <a:cubicBezTo>
                          <a:pt x="8750" y="16484"/>
                          <a:pt x="9415" y="14868"/>
                          <a:pt x="9453" y="13251"/>
                        </a:cubicBezTo>
                        <a:cubicBezTo>
                          <a:pt x="9460" y="12679"/>
                          <a:pt x="9391" y="12105"/>
                          <a:pt x="9248" y="11551"/>
                        </a:cubicBezTo>
                        <a:lnTo>
                          <a:pt x="9248" y="11551"/>
                        </a:lnTo>
                        <a:cubicBezTo>
                          <a:pt x="9271" y="11551"/>
                          <a:pt x="9294" y="11552"/>
                          <a:pt x="9317" y="11552"/>
                        </a:cubicBezTo>
                        <a:cubicBezTo>
                          <a:pt x="9389" y="11552"/>
                          <a:pt x="9460" y="11548"/>
                          <a:pt x="9529" y="11539"/>
                        </a:cubicBezTo>
                        <a:cubicBezTo>
                          <a:pt x="9961" y="11481"/>
                          <a:pt x="10364" y="11328"/>
                          <a:pt x="10732" y="11108"/>
                        </a:cubicBezTo>
                        <a:close/>
                        <a:moveTo>
                          <a:pt x="34724" y="12455"/>
                        </a:moveTo>
                        <a:cubicBezTo>
                          <a:pt x="35479" y="12616"/>
                          <a:pt x="36188" y="12992"/>
                          <a:pt x="36710" y="13555"/>
                        </a:cubicBezTo>
                        <a:cubicBezTo>
                          <a:pt x="38137" y="15115"/>
                          <a:pt x="37319" y="17435"/>
                          <a:pt x="36292" y="18976"/>
                        </a:cubicBezTo>
                        <a:cubicBezTo>
                          <a:pt x="35932" y="19516"/>
                          <a:pt x="35517" y="20030"/>
                          <a:pt x="35097" y="20543"/>
                        </a:cubicBezTo>
                        <a:lnTo>
                          <a:pt x="35097" y="20543"/>
                        </a:lnTo>
                        <a:cubicBezTo>
                          <a:pt x="34812" y="19838"/>
                          <a:pt x="34592" y="19103"/>
                          <a:pt x="34442" y="18353"/>
                        </a:cubicBezTo>
                        <a:lnTo>
                          <a:pt x="34442" y="18353"/>
                        </a:lnTo>
                        <a:cubicBezTo>
                          <a:pt x="34490" y="18274"/>
                          <a:pt x="34535" y="18195"/>
                          <a:pt x="34580" y="18120"/>
                        </a:cubicBezTo>
                        <a:cubicBezTo>
                          <a:pt x="34789" y="17721"/>
                          <a:pt x="34960" y="17283"/>
                          <a:pt x="35055" y="16827"/>
                        </a:cubicBezTo>
                        <a:cubicBezTo>
                          <a:pt x="35413" y="15395"/>
                          <a:pt x="35245" y="13845"/>
                          <a:pt x="34724" y="12455"/>
                        </a:cubicBezTo>
                        <a:close/>
                        <a:moveTo>
                          <a:pt x="25388" y="20749"/>
                        </a:moveTo>
                        <a:cubicBezTo>
                          <a:pt x="25898" y="20808"/>
                          <a:pt x="26389" y="20988"/>
                          <a:pt x="26815" y="21282"/>
                        </a:cubicBezTo>
                        <a:lnTo>
                          <a:pt x="26815" y="21282"/>
                        </a:lnTo>
                        <a:cubicBezTo>
                          <a:pt x="26794" y="21340"/>
                          <a:pt x="26772" y="21397"/>
                          <a:pt x="26748" y="21453"/>
                        </a:cubicBezTo>
                        <a:lnTo>
                          <a:pt x="26748" y="21453"/>
                        </a:lnTo>
                        <a:cubicBezTo>
                          <a:pt x="26689" y="21434"/>
                          <a:pt x="26630" y="21414"/>
                          <a:pt x="26572" y="21392"/>
                        </a:cubicBezTo>
                        <a:cubicBezTo>
                          <a:pt x="26145" y="21237"/>
                          <a:pt x="25751" y="21018"/>
                          <a:pt x="25388" y="20749"/>
                        </a:cubicBezTo>
                        <a:close/>
                        <a:moveTo>
                          <a:pt x="27443" y="15827"/>
                        </a:moveTo>
                        <a:cubicBezTo>
                          <a:pt x="27740" y="15854"/>
                          <a:pt x="28034" y="15902"/>
                          <a:pt x="28322" y="15971"/>
                        </a:cubicBezTo>
                        <a:cubicBezTo>
                          <a:pt x="29159" y="16199"/>
                          <a:pt x="29996" y="16579"/>
                          <a:pt x="30567" y="17245"/>
                        </a:cubicBezTo>
                        <a:cubicBezTo>
                          <a:pt x="31099" y="17873"/>
                          <a:pt x="31289" y="18767"/>
                          <a:pt x="31042" y="19566"/>
                        </a:cubicBezTo>
                        <a:cubicBezTo>
                          <a:pt x="30578" y="20885"/>
                          <a:pt x="29143" y="21607"/>
                          <a:pt x="27787" y="21607"/>
                        </a:cubicBezTo>
                        <a:cubicBezTo>
                          <a:pt x="27560" y="21607"/>
                          <a:pt x="27335" y="21587"/>
                          <a:pt x="27118" y="21546"/>
                        </a:cubicBezTo>
                        <a:lnTo>
                          <a:pt x="27118" y="21546"/>
                        </a:lnTo>
                        <a:cubicBezTo>
                          <a:pt x="27184" y="21396"/>
                          <a:pt x="27243" y="21243"/>
                          <a:pt x="27295" y="21087"/>
                        </a:cubicBezTo>
                        <a:cubicBezTo>
                          <a:pt x="27333" y="21011"/>
                          <a:pt x="27276" y="20916"/>
                          <a:pt x="27238" y="20897"/>
                        </a:cubicBezTo>
                        <a:cubicBezTo>
                          <a:pt x="26640" y="20454"/>
                          <a:pt x="25921" y="20240"/>
                          <a:pt x="25208" y="20240"/>
                        </a:cubicBezTo>
                        <a:cubicBezTo>
                          <a:pt x="25078" y="20240"/>
                          <a:pt x="24948" y="20248"/>
                          <a:pt x="24819" y="20262"/>
                        </a:cubicBezTo>
                        <a:lnTo>
                          <a:pt x="24819" y="20262"/>
                        </a:lnTo>
                        <a:cubicBezTo>
                          <a:pt x="24198" y="19656"/>
                          <a:pt x="23696" y="18904"/>
                          <a:pt x="23315" y="18116"/>
                        </a:cubicBezTo>
                        <a:lnTo>
                          <a:pt x="23315" y="18116"/>
                        </a:lnTo>
                        <a:cubicBezTo>
                          <a:pt x="23936" y="18439"/>
                          <a:pt x="24532" y="18839"/>
                          <a:pt x="25241" y="18919"/>
                        </a:cubicBezTo>
                        <a:cubicBezTo>
                          <a:pt x="25327" y="18931"/>
                          <a:pt x="25411" y="18937"/>
                          <a:pt x="25492" y="18937"/>
                        </a:cubicBezTo>
                        <a:cubicBezTo>
                          <a:pt x="26313" y="18937"/>
                          <a:pt x="26904" y="18349"/>
                          <a:pt x="27181" y="17587"/>
                        </a:cubicBezTo>
                        <a:cubicBezTo>
                          <a:pt x="27387" y="17038"/>
                          <a:pt x="27469" y="16434"/>
                          <a:pt x="27443" y="15827"/>
                        </a:cubicBezTo>
                        <a:close/>
                        <a:moveTo>
                          <a:pt x="15890" y="17096"/>
                        </a:moveTo>
                        <a:cubicBezTo>
                          <a:pt x="15900" y="17101"/>
                          <a:pt x="15910" y="17107"/>
                          <a:pt x="15920" y="17112"/>
                        </a:cubicBezTo>
                        <a:cubicBezTo>
                          <a:pt x="16795" y="17568"/>
                          <a:pt x="17785" y="17835"/>
                          <a:pt x="18793" y="17835"/>
                        </a:cubicBezTo>
                        <a:cubicBezTo>
                          <a:pt x="19300" y="17835"/>
                          <a:pt x="19799" y="17769"/>
                          <a:pt x="20292" y="17664"/>
                        </a:cubicBezTo>
                        <a:lnTo>
                          <a:pt x="20292" y="17664"/>
                        </a:lnTo>
                        <a:cubicBezTo>
                          <a:pt x="19662" y="18025"/>
                          <a:pt x="19133" y="18578"/>
                          <a:pt x="18812" y="19204"/>
                        </a:cubicBezTo>
                        <a:cubicBezTo>
                          <a:pt x="17918" y="20973"/>
                          <a:pt x="18812" y="22989"/>
                          <a:pt x="20409" y="24017"/>
                        </a:cubicBezTo>
                        <a:cubicBezTo>
                          <a:pt x="20643" y="24165"/>
                          <a:pt x="20885" y="24286"/>
                          <a:pt x="21133" y="24382"/>
                        </a:cubicBezTo>
                        <a:lnTo>
                          <a:pt x="21133" y="24382"/>
                        </a:lnTo>
                        <a:cubicBezTo>
                          <a:pt x="20189" y="24141"/>
                          <a:pt x="19247" y="23904"/>
                          <a:pt x="18336" y="23617"/>
                        </a:cubicBezTo>
                        <a:cubicBezTo>
                          <a:pt x="16795" y="23104"/>
                          <a:pt x="15217" y="22476"/>
                          <a:pt x="14018" y="21354"/>
                        </a:cubicBezTo>
                        <a:cubicBezTo>
                          <a:pt x="13613" y="20985"/>
                          <a:pt x="13239" y="20574"/>
                          <a:pt x="12911" y="20130"/>
                        </a:cubicBezTo>
                        <a:lnTo>
                          <a:pt x="12911" y="20130"/>
                        </a:lnTo>
                        <a:cubicBezTo>
                          <a:pt x="14179" y="19614"/>
                          <a:pt x="15257" y="18572"/>
                          <a:pt x="15806" y="17302"/>
                        </a:cubicBezTo>
                        <a:cubicBezTo>
                          <a:pt x="15836" y="17234"/>
                          <a:pt x="15863" y="17166"/>
                          <a:pt x="15890" y="17096"/>
                        </a:cubicBezTo>
                        <a:close/>
                        <a:moveTo>
                          <a:pt x="21859" y="17696"/>
                        </a:moveTo>
                        <a:cubicBezTo>
                          <a:pt x="22073" y="17696"/>
                          <a:pt x="22288" y="17722"/>
                          <a:pt x="22502" y="17778"/>
                        </a:cubicBezTo>
                        <a:cubicBezTo>
                          <a:pt x="22535" y="17787"/>
                          <a:pt x="22569" y="17797"/>
                          <a:pt x="22602" y="17808"/>
                        </a:cubicBezTo>
                        <a:lnTo>
                          <a:pt x="22602" y="17808"/>
                        </a:lnTo>
                        <a:cubicBezTo>
                          <a:pt x="22987" y="18733"/>
                          <a:pt x="23500" y="19645"/>
                          <a:pt x="24172" y="20395"/>
                        </a:cubicBezTo>
                        <a:lnTo>
                          <a:pt x="24172" y="20395"/>
                        </a:lnTo>
                        <a:cubicBezTo>
                          <a:pt x="23438" y="20619"/>
                          <a:pt x="22784" y="21085"/>
                          <a:pt x="22369" y="21772"/>
                        </a:cubicBezTo>
                        <a:cubicBezTo>
                          <a:pt x="21893" y="22533"/>
                          <a:pt x="21722" y="23484"/>
                          <a:pt x="21912" y="24378"/>
                        </a:cubicBezTo>
                        <a:cubicBezTo>
                          <a:pt x="21917" y="24400"/>
                          <a:pt x="21923" y="24422"/>
                          <a:pt x="21929" y="24445"/>
                        </a:cubicBezTo>
                        <a:lnTo>
                          <a:pt x="21929" y="24445"/>
                        </a:lnTo>
                        <a:cubicBezTo>
                          <a:pt x="20204" y="24154"/>
                          <a:pt x="18644" y="22614"/>
                          <a:pt x="18679" y="20802"/>
                        </a:cubicBezTo>
                        <a:cubicBezTo>
                          <a:pt x="18712" y="19190"/>
                          <a:pt x="20244" y="17696"/>
                          <a:pt x="21859" y="17696"/>
                        </a:cubicBezTo>
                        <a:close/>
                        <a:moveTo>
                          <a:pt x="24529" y="20763"/>
                        </a:moveTo>
                        <a:cubicBezTo>
                          <a:pt x="24964" y="21177"/>
                          <a:pt x="25460" y="21524"/>
                          <a:pt x="26021" y="21772"/>
                        </a:cubicBezTo>
                        <a:cubicBezTo>
                          <a:pt x="26179" y="21842"/>
                          <a:pt x="26342" y="21902"/>
                          <a:pt x="26508" y="21951"/>
                        </a:cubicBezTo>
                        <a:lnTo>
                          <a:pt x="26508" y="21951"/>
                        </a:lnTo>
                        <a:cubicBezTo>
                          <a:pt x="25706" y="23401"/>
                          <a:pt x="24172" y="24493"/>
                          <a:pt x="22481" y="24493"/>
                        </a:cubicBezTo>
                        <a:cubicBezTo>
                          <a:pt x="22456" y="24493"/>
                          <a:pt x="22431" y="24493"/>
                          <a:pt x="22407" y="24492"/>
                        </a:cubicBezTo>
                        <a:cubicBezTo>
                          <a:pt x="22318" y="24489"/>
                          <a:pt x="22229" y="24483"/>
                          <a:pt x="22141" y="24474"/>
                        </a:cubicBezTo>
                        <a:lnTo>
                          <a:pt x="22141" y="24474"/>
                        </a:lnTo>
                        <a:cubicBezTo>
                          <a:pt x="21782" y="22954"/>
                          <a:pt x="22630" y="21265"/>
                          <a:pt x="24233" y="20821"/>
                        </a:cubicBezTo>
                        <a:cubicBezTo>
                          <a:pt x="24331" y="20797"/>
                          <a:pt x="24430" y="20778"/>
                          <a:pt x="24529" y="20763"/>
                        </a:cubicBezTo>
                        <a:close/>
                        <a:moveTo>
                          <a:pt x="34985" y="21233"/>
                        </a:moveTo>
                        <a:cubicBezTo>
                          <a:pt x="35332" y="21981"/>
                          <a:pt x="35760" y="22694"/>
                          <a:pt x="36273" y="23351"/>
                        </a:cubicBezTo>
                        <a:cubicBezTo>
                          <a:pt x="36559" y="23720"/>
                          <a:pt x="36882" y="24076"/>
                          <a:pt x="37238" y="24397"/>
                        </a:cubicBezTo>
                        <a:lnTo>
                          <a:pt x="37238" y="24397"/>
                        </a:lnTo>
                        <a:cubicBezTo>
                          <a:pt x="37131" y="24732"/>
                          <a:pt x="37038" y="25067"/>
                          <a:pt x="36951" y="25394"/>
                        </a:cubicBezTo>
                        <a:lnTo>
                          <a:pt x="36951" y="25394"/>
                        </a:lnTo>
                        <a:cubicBezTo>
                          <a:pt x="36595" y="25099"/>
                          <a:pt x="36158" y="24896"/>
                          <a:pt x="35721" y="24758"/>
                        </a:cubicBezTo>
                        <a:cubicBezTo>
                          <a:pt x="35185" y="24588"/>
                          <a:pt x="34625" y="24512"/>
                          <a:pt x="34062" y="24512"/>
                        </a:cubicBezTo>
                        <a:cubicBezTo>
                          <a:pt x="33767" y="24512"/>
                          <a:pt x="33470" y="24533"/>
                          <a:pt x="33176" y="24572"/>
                        </a:cubicBezTo>
                        <a:lnTo>
                          <a:pt x="33176" y="24572"/>
                        </a:lnTo>
                        <a:cubicBezTo>
                          <a:pt x="33445" y="23311"/>
                          <a:pt x="34179" y="22246"/>
                          <a:pt x="34985" y="21233"/>
                        </a:cubicBezTo>
                        <a:close/>
                        <a:moveTo>
                          <a:pt x="41302" y="20845"/>
                        </a:moveTo>
                        <a:cubicBezTo>
                          <a:pt x="41821" y="20845"/>
                          <a:pt x="42327" y="21006"/>
                          <a:pt x="42740" y="21392"/>
                        </a:cubicBezTo>
                        <a:cubicBezTo>
                          <a:pt x="43710" y="22305"/>
                          <a:pt x="43215" y="23769"/>
                          <a:pt x="42397" y="24606"/>
                        </a:cubicBezTo>
                        <a:cubicBezTo>
                          <a:pt x="41941" y="25063"/>
                          <a:pt x="41370" y="25367"/>
                          <a:pt x="40743" y="25424"/>
                        </a:cubicBezTo>
                        <a:cubicBezTo>
                          <a:pt x="40661" y="25430"/>
                          <a:pt x="40579" y="25433"/>
                          <a:pt x="40498" y="25433"/>
                        </a:cubicBezTo>
                        <a:cubicBezTo>
                          <a:pt x="39785" y="25433"/>
                          <a:pt x="39096" y="25214"/>
                          <a:pt x="38498" y="24872"/>
                        </a:cubicBezTo>
                        <a:cubicBezTo>
                          <a:pt x="38191" y="24695"/>
                          <a:pt x="37904" y="24491"/>
                          <a:pt x="37636" y="24265"/>
                        </a:cubicBezTo>
                        <a:lnTo>
                          <a:pt x="37636" y="24265"/>
                        </a:lnTo>
                        <a:cubicBezTo>
                          <a:pt x="37644" y="24239"/>
                          <a:pt x="37653" y="24213"/>
                          <a:pt x="37661" y="24188"/>
                        </a:cubicBezTo>
                        <a:cubicBezTo>
                          <a:pt x="37928" y="23389"/>
                          <a:pt x="38289" y="22609"/>
                          <a:pt x="38860" y="22000"/>
                        </a:cubicBezTo>
                        <a:cubicBezTo>
                          <a:pt x="39430" y="21345"/>
                          <a:pt x="40387" y="20845"/>
                          <a:pt x="41302" y="20845"/>
                        </a:cubicBezTo>
                        <a:close/>
                        <a:moveTo>
                          <a:pt x="27981" y="7532"/>
                        </a:moveTo>
                        <a:cubicBezTo>
                          <a:pt x="28145" y="7540"/>
                          <a:pt x="28309" y="7557"/>
                          <a:pt x="28474" y="7583"/>
                        </a:cubicBezTo>
                        <a:cubicBezTo>
                          <a:pt x="30814" y="7967"/>
                          <a:pt x="32798" y="9695"/>
                          <a:pt x="33871" y="11845"/>
                        </a:cubicBezTo>
                        <a:lnTo>
                          <a:pt x="33871" y="11845"/>
                        </a:lnTo>
                        <a:cubicBezTo>
                          <a:pt x="32431" y="11888"/>
                          <a:pt x="31131" y="12796"/>
                          <a:pt x="30719" y="14221"/>
                        </a:cubicBezTo>
                        <a:cubicBezTo>
                          <a:pt x="30338" y="15628"/>
                          <a:pt x="30852" y="17264"/>
                          <a:pt x="31917" y="18253"/>
                        </a:cubicBezTo>
                        <a:cubicBezTo>
                          <a:pt x="32183" y="18500"/>
                          <a:pt x="32469" y="18710"/>
                          <a:pt x="32792" y="18881"/>
                        </a:cubicBezTo>
                        <a:cubicBezTo>
                          <a:pt x="32944" y="18957"/>
                          <a:pt x="33096" y="19014"/>
                          <a:pt x="33267" y="19071"/>
                        </a:cubicBezTo>
                        <a:cubicBezTo>
                          <a:pt x="33395" y="19103"/>
                          <a:pt x="33576" y="19175"/>
                          <a:pt x="33721" y="19175"/>
                        </a:cubicBezTo>
                        <a:cubicBezTo>
                          <a:pt x="33749" y="19175"/>
                          <a:pt x="33775" y="19172"/>
                          <a:pt x="33800" y="19166"/>
                        </a:cubicBezTo>
                        <a:cubicBezTo>
                          <a:pt x="33931" y="19117"/>
                          <a:pt x="34061" y="18929"/>
                          <a:pt x="34156" y="18780"/>
                        </a:cubicBezTo>
                        <a:lnTo>
                          <a:pt x="34156" y="18780"/>
                        </a:lnTo>
                        <a:cubicBezTo>
                          <a:pt x="34317" y="19494"/>
                          <a:pt x="34539" y="20197"/>
                          <a:pt x="34826" y="20875"/>
                        </a:cubicBezTo>
                        <a:lnTo>
                          <a:pt x="34826" y="20875"/>
                        </a:lnTo>
                        <a:cubicBezTo>
                          <a:pt x="34006" y="21880"/>
                          <a:pt x="33210" y="22906"/>
                          <a:pt x="32811" y="24150"/>
                        </a:cubicBezTo>
                        <a:cubicBezTo>
                          <a:pt x="32764" y="24311"/>
                          <a:pt x="32723" y="24480"/>
                          <a:pt x="32690" y="24654"/>
                        </a:cubicBezTo>
                        <a:lnTo>
                          <a:pt x="32690" y="24654"/>
                        </a:lnTo>
                        <a:cubicBezTo>
                          <a:pt x="32023" y="24788"/>
                          <a:pt x="31374" y="25011"/>
                          <a:pt x="30776" y="25291"/>
                        </a:cubicBezTo>
                        <a:cubicBezTo>
                          <a:pt x="29742" y="25781"/>
                          <a:pt x="28782" y="26558"/>
                          <a:pt x="28263" y="27564"/>
                        </a:cubicBezTo>
                        <a:lnTo>
                          <a:pt x="28263" y="27564"/>
                        </a:lnTo>
                        <a:cubicBezTo>
                          <a:pt x="28113" y="27427"/>
                          <a:pt x="27962" y="27297"/>
                          <a:pt x="27809" y="27174"/>
                        </a:cubicBezTo>
                        <a:cubicBezTo>
                          <a:pt x="26166" y="25855"/>
                          <a:pt x="24199" y="25198"/>
                          <a:pt x="22191" y="24658"/>
                        </a:cubicBezTo>
                        <a:lnTo>
                          <a:pt x="22191" y="24658"/>
                        </a:lnTo>
                        <a:cubicBezTo>
                          <a:pt x="22189" y="24651"/>
                          <a:pt x="22187" y="24645"/>
                          <a:pt x="22185" y="24638"/>
                        </a:cubicBezTo>
                        <a:lnTo>
                          <a:pt x="22185" y="24638"/>
                        </a:lnTo>
                        <a:cubicBezTo>
                          <a:pt x="22336" y="24654"/>
                          <a:pt x="22487" y="24662"/>
                          <a:pt x="22638" y="24662"/>
                        </a:cubicBezTo>
                        <a:cubicBezTo>
                          <a:pt x="23755" y="24662"/>
                          <a:pt x="24866" y="24225"/>
                          <a:pt x="25735" y="23446"/>
                        </a:cubicBezTo>
                        <a:cubicBezTo>
                          <a:pt x="26182" y="23036"/>
                          <a:pt x="26567" y="22564"/>
                          <a:pt x="26867" y="22041"/>
                        </a:cubicBezTo>
                        <a:lnTo>
                          <a:pt x="26867" y="22041"/>
                        </a:lnTo>
                        <a:cubicBezTo>
                          <a:pt x="27143" y="22096"/>
                          <a:pt x="27424" y="22124"/>
                          <a:pt x="27705" y="22124"/>
                        </a:cubicBezTo>
                        <a:cubicBezTo>
                          <a:pt x="28756" y="22124"/>
                          <a:pt x="29804" y="21735"/>
                          <a:pt x="30567" y="20973"/>
                        </a:cubicBezTo>
                        <a:cubicBezTo>
                          <a:pt x="31670" y="19832"/>
                          <a:pt x="31651" y="18101"/>
                          <a:pt x="30528" y="16979"/>
                        </a:cubicBezTo>
                        <a:cubicBezTo>
                          <a:pt x="29720" y="16184"/>
                          <a:pt x="28578" y="15761"/>
                          <a:pt x="27433" y="15657"/>
                        </a:cubicBezTo>
                        <a:lnTo>
                          <a:pt x="27433" y="15657"/>
                        </a:lnTo>
                        <a:cubicBezTo>
                          <a:pt x="27386" y="15032"/>
                          <a:pt x="27226" y="14410"/>
                          <a:pt x="26970" y="13846"/>
                        </a:cubicBezTo>
                        <a:lnTo>
                          <a:pt x="26970" y="13846"/>
                        </a:lnTo>
                        <a:cubicBezTo>
                          <a:pt x="26977" y="13838"/>
                          <a:pt x="26984" y="13830"/>
                          <a:pt x="26991" y="13821"/>
                        </a:cubicBezTo>
                        <a:cubicBezTo>
                          <a:pt x="27523" y="13099"/>
                          <a:pt x="27675" y="12205"/>
                          <a:pt x="27751" y="11349"/>
                        </a:cubicBezTo>
                        <a:cubicBezTo>
                          <a:pt x="27813" y="10604"/>
                          <a:pt x="27774" y="9848"/>
                          <a:pt x="27655" y="9119"/>
                        </a:cubicBezTo>
                        <a:lnTo>
                          <a:pt x="27655" y="9119"/>
                        </a:lnTo>
                        <a:cubicBezTo>
                          <a:pt x="27662" y="9102"/>
                          <a:pt x="27669" y="9084"/>
                          <a:pt x="27675" y="9066"/>
                        </a:cubicBezTo>
                        <a:cubicBezTo>
                          <a:pt x="27861" y="8570"/>
                          <a:pt x="27960" y="8052"/>
                          <a:pt x="27981" y="7532"/>
                        </a:cubicBezTo>
                        <a:close/>
                        <a:moveTo>
                          <a:pt x="37184" y="25869"/>
                        </a:moveTo>
                        <a:cubicBezTo>
                          <a:pt x="37447" y="26229"/>
                          <a:pt x="37576" y="26672"/>
                          <a:pt x="37452" y="27155"/>
                        </a:cubicBezTo>
                        <a:cubicBezTo>
                          <a:pt x="37376" y="27460"/>
                          <a:pt x="37198" y="27709"/>
                          <a:pt x="36964" y="27904"/>
                        </a:cubicBezTo>
                        <a:lnTo>
                          <a:pt x="36964" y="27904"/>
                        </a:lnTo>
                        <a:cubicBezTo>
                          <a:pt x="36944" y="27908"/>
                          <a:pt x="36924" y="27912"/>
                          <a:pt x="36904" y="27916"/>
                        </a:cubicBezTo>
                        <a:lnTo>
                          <a:pt x="36904" y="27916"/>
                        </a:lnTo>
                        <a:cubicBezTo>
                          <a:pt x="36908" y="27540"/>
                          <a:pt x="36942" y="27163"/>
                          <a:pt x="36996" y="26794"/>
                        </a:cubicBezTo>
                        <a:cubicBezTo>
                          <a:pt x="37049" y="26485"/>
                          <a:pt x="37112" y="26176"/>
                          <a:pt x="37184" y="25869"/>
                        </a:cubicBezTo>
                        <a:close/>
                        <a:moveTo>
                          <a:pt x="34229" y="24700"/>
                        </a:moveTo>
                        <a:cubicBezTo>
                          <a:pt x="35019" y="24700"/>
                          <a:pt x="35796" y="24861"/>
                          <a:pt x="36482" y="25253"/>
                        </a:cubicBezTo>
                        <a:cubicBezTo>
                          <a:pt x="36634" y="25340"/>
                          <a:pt x="36778" y="25444"/>
                          <a:pt x="36908" y="25562"/>
                        </a:cubicBezTo>
                        <a:lnTo>
                          <a:pt x="36908" y="25562"/>
                        </a:lnTo>
                        <a:cubicBezTo>
                          <a:pt x="36706" y="26346"/>
                          <a:pt x="36547" y="27177"/>
                          <a:pt x="36530" y="28003"/>
                        </a:cubicBezTo>
                        <a:lnTo>
                          <a:pt x="36530" y="28003"/>
                        </a:lnTo>
                        <a:cubicBezTo>
                          <a:pt x="36152" y="28104"/>
                          <a:pt x="35784" y="28239"/>
                          <a:pt x="35442" y="28432"/>
                        </a:cubicBezTo>
                        <a:lnTo>
                          <a:pt x="35442" y="28432"/>
                        </a:lnTo>
                        <a:cubicBezTo>
                          <a:pt x="34834" y="28426"/>
                          <a:pt x="34255" y="28207"/>
                          <a:pt x="33819" y="27726"/>
                        </a:cubicBezTo>
                        <a:cubicBezTo>
                          <a:pt x="33172" y="27003"/>
                          <a:pt x="33001" y="25976"/>
                          <a:pt x="33096" y="25063"/>
                        </a:cubicBezTo>
                        <a:cubicBezTo>
                          <a:pt x="33106" y="24973"/>
                          <a:pt x="33118" y="24884"/>
                          <a:pt x="33133" y="24796"/>
                        </a:cubicBezTo>
                        <a:lnTo>
                          <a:pt x="33133" y="24796"/>
                        </a:lnTo>
                        <a:cubicBezTo>
                          <a:pt x="33496" y="24735"/>
                          <a:pt x="33864" y="24700"/>
                          <a:pt x="34229" y="24700"/>
                        </a:cubicBezTo>
                        <a:close/>
                        <a:moveTo>
                          <a:pt x="22314" y="24989"/>
                        </a:moveTo>
                        <a:cubicBezTo>
                          <a:pt x="23593" y="25329"/>
                          <a:pt x="24866" y="25724"/>
                          <a:pt x="26040" y="26318"/>
                        </a:cubicBezTo>
                        <a:cubicBezTo>
                          <a:pt x="26759" y="26689"/>
                          <a:pt x="27491" y="27194"/>
                          <a:pt x="28151" y="27798"/>
                        </a:cubicBezTo>
                        <a:lnTo>
                          <a:pt x="28151" y="27798"/>
                        </a:lnTo>
                        <a:cubicBezTo>
                          <a:pt x="27996" y="28157"/>
                          <a:pt x="27897" y="28544"/>
                          <a:pt x="27868" y="28954"/>
                        </a:cubicBezTo>
                        <a:lnTo>
                          <a:pt x="27868" y="28954"/>
                        </a:lnTo>
                        <a:cubicBezTo>
                          <a:pt x="27442" y="28636"/>
                          <a:pt x="26973" y="28363"/>
                          <a:pt x="26496" y="28106"/>
                        </a:cubicBezTo>
                        <a:cubicBezTo>
                          <a:pt x="25089" y="27364"/>
                          <a:pt x="23377" y="26756"/>
                          <a:pt x="22502" y="25348"/>
                        </a:cubicBezTo>
                        <a:cubicBezTo>
                          <a:pt x="22430" y="25231"/>
                          <a:pt x="22367" y="25111"/>
                          <a:pt x="22314" y="24989"/>
                        </a:cubicBezTo>
                        <a:close/>
                        <a:moveTo>
                          <a:pt x="32649" y="24895"/>
                        </a:moveTo>
                        <a:cubicBezTo>
                          <a:pt x="32444" y="26284"/>
                          <a:pt x="32729" y="27898"/>
                          <a:pt x="34028" y="28620"/>
                        </a:cubicBezTo>
                        <a:cubicBezTo>
                          <a:pt x="34259" y="28751"/>
                          <a:pt x="34516" y="28842"/>
                          <a:pt x="34784" y="28894"/>
                        </a:cubicBezTo>
                        <a:lnTo>
                          <a:pt x="34784" y="28894"/>
                        </a:lnTo>
                        <a:cubicBezTo>
                          <a:pt x="34532" y="29119"/>
                          <a:pt x="34311" y="29384"/>
                          <a:pt x="34138" y="29675"/>
                        </a:cubicBezTo>
                        <a:lnTo>
                          <a:pt x="34138" y="29675"/>
                        </a:lnTo>
                        <a:cubicBezTo>
                          <a:pt x="34024" y="29664"/>
                          <a:pt x="33911" y="29655"/>
                          <a:pt x="33800" y="29647"/>
                        </a:cubicBezTo>
                        <a:cubicBezTo>
                          <a:pt x="33517" y="29623"/>
                          <a:pt x="33236" y="29610"/>
                          <a:pt x="32956" y="29610"/>
                        </a:cubicBezTo>
                        <a:cubicBezTo>
                          <a:pt x="32421" y="29610"/>
                          <a:pt x="31890" y="29656"/>
                          <a:pt x="31360" y="29757"/>
                        </a:cubicBezTo>
                        <a:lnTo>
                          <a:pt x="31360" y="29757"/>
                        </a:lnTo>
                        <a:cubicBezTo>
                          <a:pt x="31021" y="29618"/>
                          <a:pt x="30646" y="29563"/>
                          <a:pt x="30272" y="29563"/>
                        </a:cubicBezTo>
                        <a:cubicBezTo>
                          <a:pt x="30157" y="29563"/>
                          <a:pt x="30041" y="29569"/>
                          <a:pt x="29926" y="29578"/>
                        </a:cubicBezTo>
                        <a:lnTo>
                          <a:pt x="29926" y="29578"/>
                        </a:lnTo>
                        <a:cubicBezTo>
                          <a:pt x="29553" y="28960"/>
                          <a:pt x="29094" y="28385"/>
                          <a:pt x="28594" y="27881"/>
                        </a:cubicBezTo>
                        <a:lnTo>
                          <a:pt x="28594" y="27881"/>
                        </a:lnTo>
                        <a:cubicBezTo>
                          <a:pt x="29037" y="26766"/>
                          <a:pt x="30062" y="25893"/>
                          <a:pt x="31194" y="25386"/>
                        </a:cubicBezTo>
                        <a:cubicBezTo>
                          <a:pt x="31647" y="25187"/>
                          <a:pt x="32139" y="25016"/>
                          <a:pt x="32649" y="24895"/>
                        </a:cubicBezTo>
                        <a:close/>
                        <a:moveTo>
                          <a:pt x="28504" y="28137"/>
                        </a:moveTo>
                        <a:cubicBezTo>
                          <a:pt x="28947" y="28585"/>
                          <a:pt x="29348" y="29079"/>
                          <a:pt x="29676" y="29606"/>
                        </a:cubicBezTo>
                        <a:lnTo>
                          <a:pt x="29676" y="29606"/>
                        </a:lnTo>
                        <a:cubicBezTo>
                          <a:pt x="29591" y="29618"/>
                          <a:pt x="29508" y="29631"/>
                          <a:pt x="29425" y="29647"/>
                        </a:cubicBezTo>
                        <a:cubicBezTo>
                          <a:pt x="29199" y="29684"/>
                          <a:pt x="28975" y="29728"/>
                          <a:pt x="28753" y="29777"/>
                        </a:cubicBezTo>
                        <a:lnTo>
                          <a:pt x="28753" y="29777"/>
                        </a:lnTo>
                        <a:cubicBezTo>
                          <a:pt x="28682" y="29693"/>
                          <a:pt x="28608" y="29612"/>
                          <a:pt x="28531" y="29533"/>
                        </a:cubicBezTo>
                        <a:cubicBezTo>
                          <a:pt x="28480" y="29480"/>
                          <a:pt x="28428" y="29429"/>
                          <a:pt x="28375" y="29378"/>
                        </a:cubicBezTo>
                        <a:lnTo>
                          <a:pt x="28375" y="29378"/>
                        </a:lnTo>
                        <a:cubicBezTo>
                          <a:pt x="28335" y="28941"/>
                          <a:pt x="28384" y="28525"/>
                          <a:pt x="28504" y="28137"/>
                        </a:cubicBezTo>
                        <a:close/>
                        <a:moveTo>
                          <a:pt x="28406" y="29621"/>
                        </a:moveTo>
                        <a:lnTo>
                          <a:pt x="28406" y="29621"/>
                        </a:lnTo>
                        <a:cubicBezTo>
                          <a:pt x="28466" y="29685"/>
                          <a:pt x="28525" y="29750"/>
                          <a:pt x="28582" y="29817"/>
                        </a:cubicBezTo>
                        <a:lnTo>
                          <a:pt x="28582" y="29817"/>
                        </a:lnTo>
                        <a:cubicBezTo>
                          <a:pt x="28538" y="29827"/>
                          <a:pt x="28493" y="29838"/>
                          <a:pt x="28448" y="29849"/>
                        </a:cubicBezTo>
                        <a:lnTo>
                          <a:pt x="28448" y="29849"/>
                        </a:lnTo>
                        <a:cubicBezTo>
                          <a:pt x="28432" y="29774"/>
                          <a:pt x="28418" y="29697"/>
                          <a:pt x="28406" y="29621"/>
                        </a:cubicBezTo>
                        <a:close/>
                        <a:moveTo>
                          <a:pt x="30467" y="29783"/>
                        </a:moveTo>
                        <a:cubicBezTo>
                          <a:pt x="30627" y="29783"/>
                          <a:pt x="30788" y="29794"/>
                          <a:pt x="30947" y="29818"/>
                        </a:cubicBezTo>
                        <a:cubicBezTo>
                          <a:pt x="30968" y="29822"/>
                          <a:pt x="30988" y="29826"/>
                          <a:pt x="31008" y="29830"/>
                        </a:cubicBezTo>
                        <a:lnTo>
                          <a:pt x="31008" y="29830"/>
                        </a:lnTo>
                        <a:cubicBezTo>
                          <a:pt x="30733" y="29892"/>
                          <a:pt x="30462" y="29972"/>
                          <a:pt x="30199" y="30070"/>
                        </a:cubicBezTo>
                        <a:lnTo>
                          <a:pt x="30199" y="30070"/>
                        </a:lnTo>
                        <a:cubicBezTo>
                          <a:pt x="30153" y="29980"/>
                          <a:pt x="30106" y="29892"/>
                          <a:pt x="30057" y="29804"/>
                        </a:cubicBezTo>
                        <a:lnTo>
                          <a:pt x="30057" y="29804"/>
                        </a:lnTo>
                        <a:cubicBezTo>
                          <a:pt x="30194" y="29791"/>
                          <a:pt x="30330" y="29783"/>
                          <a:pt x="30467" y="29783"/>
                        </a:cubicBezTo>
                        <a:close/>
                        <a:moveTo>
                          <a:pt x="29813" y="29835"/>
                        </a:moveTo>
                        <a:cubicBezTo>
                          <a:pt x="29873" y="29940"/>
                          <a:pt x="29931" y="30046"/>
                          <a:pt x="29985" y="30153"/>
                        </a:cubicBezTo>
                        <a:lnTo>
                          <a:pt x="29985" y="30153"/>
                        </a:lnTo>
                        <a:cubicBezTo>
                          <a:pt x="29740" y="30254"/>
                          <a:pt x="29502" y="30371"/>
                          <a:pt x="29274" y="30502"/>
                        </a:cubicBezTo>
                        <a:lnTo>
                          <a:pt x="29274" y="30502"/>
                        </a:lnTo>
                        <a:cubicBezTo>
                          <a:pt x="29172" y="30334"/>
                          <a:pt x="29062" y="30171"/>
                          <a:pt x="28944" y="30015"/>
                        </a:cubicBezTo>
                        <a:lnTo>
                          <a:pt x="28944" y="30015"/>
                        </a:lnTo>
                        <a:cubicBezTo>
                          <a:pt x="28983" y="30006"/>
                          <a:pt x="29024" y="29997"/>
                          <a:pt x="29064" y="29989"/>
                        </a:cubicBezTo>
                        <a:cubicBezTo>
                          <a:pt x="29309" y="29928"/>
                          <a:pt x="29560" y="29873"/>
                          <a:pt x="29813" y="29835"/>
                        </a:cubicBezTo>
                        <a:close/>
                        <a:moveTo>
                          <a:pt x="28773" y="30053"/>
                        </a:moveTo>
                        <a:lnTo>
                          <a:pt x="28773" y="30053"/>
                        </a:lnTo>
                        <a:cubicBezTo>
                          <a:pt x="28903" y="30223"/>
                          <a:pt x="29023" y="30402"/>
                          <a:pt x="29132" y="30587"/>
                        </a:cubicBezTo>
                        <a:lnTo>
                          <a:pt x="29132" y="30587"/>
                        </a:lnTo>
                        <a:cubicBezTo>
                          <a:pt x="29017" y="30657"/>
                          <a:pt x="28905" y="30731"/>
                          <a:pt x="28796" y="30809"/>
                        </a:cubicBezTo>
                        <a:lnTo>
                          <a:pt x="28796" y="30809"/>
                        </a:lnTo>
                        <a:cubicBezTo>
                          <a:pt x="28680" y="30590"/>
                          <a:pt x="28586" y="30357"/>
                          <a:pt x="28516" y="30116"/>
                        </a:cubicBezTo>
                        <a:lnTo>
                          <a:pt x="28516" y="30116"/>
                        </a:lnTo>
                        <a:cubicBezTo>
                          <a:pt x="28601" y="30094"/>
                          <a:pt x="28687" y="30073"/>
                          <a:pt x="28773" y="30053"/>
                        </a:cubicBezTo>
                        <a:close/>
                        <a:moveTo>
                          <a:pt x="29294" y="30884"/>
                        </a:moveTo>
                        <a:lnTo>
                          <a:pt x="29294" y="30884"/>
                        </a:lnTo>
                        <a:cubicBezTo>
                          <a:pt x="29445" y="31182"/>
                          <a:pt x="29567" y="31495"/>
                          <a:pt x="29656" y="31815"/>
                        </a:cubicBezTo>
                        <a:lnTo>
                          <a:pt x="29656" y="31815"/>
                        </a:lnTo>
                        <a:cubicBezTo>
                          <a:pt x="29589" y="31767"/>
                          <a:pt x="29524" y="31716"/>
                          <a:pt x="29463" y="31663"/>
                        </a:cubicBezTo>
                        <a:cubicBezTo>
                          <a:pt x="29278" y="31501"/>
                          <a:pt x="29114" y="31313"/>
                          <a:pt x="28975" y="31106"/>
                        </a:cubicBezTo>
                        <a:lnTo>
                          <a:pt x="28975" y="31106"/>
                        </a:lnTo>
                        <a:cubicBezTo>
                          <a:pt x="29079" y="31028"/>
                          <a:pt x="29185" y="30954"/>
                          <a:pt x="29294" y="30884"/>
                        </a:cubicBezTo>
                        <a:close/>
                        <a:moveTo>
                          <a:pt x="30122" y="30444"/>
                        </a:moveTo>
                        <a:cubicBezTo>
                          <a:pt x="30372" y="31010"/>
                          <a:pt x="30533" y="31604"/>
                          <a:pt x="30574" y="32213"/>
                        </a:cubicBezTo>
                        <a:lnTo>
                          <a:pt x="30574" y="32213"/>
                        </a:lnTo>
                        <a:cubicBezTo>
                          <a:pt x="30339" y="32166"/>
                          <a:pt x="30108" y="32081"/>
                          <a:pt x="29897" y="31965"/>
                        </a:cubicBezTo>
                        <a:lnTo>
                          <a:pt x="29897" y="31965"/>
                        </a:lnTo>
                        <a:cubicBezTo>
                          <a:pt x="29870" y="31857"/>
                          <a:pt x="29839" y="31749"/>
                          <a:pt x="29806" y="31644"/>
                        </a:cubicBezTo>
                        <a:cubicBezTo>
                          <a:pt x="29706" y="31353"/>
                          <a:pt x="29583" y="31068"/>
                          <a:pt x="29439" y="30794"/>
                        </a:cubicBezTo>
                        <a:lnTo>
                          <a:pt x="29438" y="30794"/>
                        </a:lnTo>
                        <a:cubicBezTo>
                          <a:pt x="29658" y="30662"/>
                          <a:pt x="29887" y="30545"/>
                          <a:pt x="30122" y="30444"/>
                        </a:cubicBezTo>
                        <a:close/>
                        <a:moveTo>
                          <a:pt x="38891" y="28052"/>
                        </a:moveTo>
                        <a:cubicBezTo>
                          <a:pt x="39327" y="28052"/>
                          <a:pt x="39766" y="28088"/>
                          <a:pt x="40191" y="28182"/>
                        </a:cubicBezTo>
                        <a:cubicBezTo>
                          <a:pt x="40800" y="28296"/>
                          <a:pt x="41446" y="28562"/>
                          <a:pt x="41884" y="29038"/>
                        </a:cubicBezTo>
                        <a:cubicBezTo>
                          <a:pt x="42359" y="29571"/>
                          <a:pt x="42455" y="30331"/>
                          <a:pt x="42093" y="30978"/>
                        </a:cubicBezTo>
                        <a:cubicBezTo>
                          <a:pt x="41732" y="31625"/>
                          <a:pt x="41066" y="32100"/>
                          <a:pt x="40362" y="32214"/>
                        </a:cubicBezTo>
                        <a:cubicBezTo>
                          <a:pt x="40261" y="32230"/>
                          <a:pt x="40159" y="32237"/>
                          <a:pt x="40057" y="32237"/>
                        </a:cubicBezTo>
                        <a:cubicBezTo>
                          <a:pt x="39412" y="32237"/>
                          <a:pt x="38765" y="31940"/>
                          <a:pt x="38289" y="31530"/>
                        </a:cubicBezTo>
                        <a:cubicBezTo>
                          <a:pt x="37377" y="30720"/>
                          <a:pt x="36994" y="29615"/>
                          <a:pt x="36918" y="28462"/>
                        </a:cubicBezTo>
                        <a:lnTo>
                          <a:pt x="36918" y="28462"/>
                        </a:lnTo>
                        <a:cubicBezTo>
                          <a:pt x="37035" y="28378"/>
                          <a:pt x="37143" y="28284"/>
                          <a:pt x="37241" y="28179"/>
                        </a:cubicBezTo>
                        <a:lnTo>
                          <a:pt x="37241" y="28179"/>
                        </a:lnTo>
                        <a:cubicBezTo>
                          <a:pt x="37525" y="28130"/>
                          <a:pt x="37812" y="28100"/>
                          <a:pt x="38099" y="28087"/>
                        </a:cubicBezTo>
                        <a:cubicBezTo>
                          <a:pt x="38359" y="28065"/>
                          <a:pt x="38624" y="28052"/>
                          <a:pt x="38891" y="28052"/>
                        </a:cubicBezTo>
                        <a:close/>
                        <a:moveTo>
                          <a:pt x="31537" y="30027"/>
                        </a:moveTo>
                        <a:cubicBezTo>
                          <a:pt x="31807" y="30177"/>
                          <a:pt x="32036" y="30398"/>
                          <a:pt x="32183" y="30693"/>
                        </a:cubicBezTo>
                        <a:cubicBezTo>
                          <a:pt x="32412" y="31168"/>
                          <a:pt x="32316" y="31720"/>
                          <a:pt x="31841" y="32005"/>
                        </a:cubicBezTo>
                        <a:cubicBezTo>
                          <a:pt x="31573" y="32177"/>
                          <a:pt x="31271" y="32252"/>
                          <a:pt x="30965" y="32252"/>
                        </a:cubicBezTo>
                        <a:cubicBezTo>
                          <a:pt x="30927" y="32252"/>
                          <a:pt x="30889" y="32251"/>
                          <a:pt x="30851" y="32248"/>
                        </a:cubicBezTo>
                        <a:lnTo>
                          <a:pt x="30851" y="32248"/>
                        </a:lnTo>
                        <a:cubicBezTo>
                          <a:pt x="30795" y="31602"/>
                          <a:pt x="30611" y="30965"/>
                          <a:pt x="30337" y="30357"/>
                        </a:cubicBezTo>
                        <a:lnTo>
                          <a:pt x="30337" y="30357"/>
                        </a:lnTo>
                        <a:cubicBezTo>
                          <a:pt x="30723" y="30209"/>
                          <a:pt x="31125" y="30100"/>
                          <a:pt x="31537" y="30027"/>
                        </a:cubicBezTo>
                        <a:close/>
                        <a:moveTo>
                          <a:pt x="34383" y="30010"/>
                        </a:moveTo>
                        <a:cubicBezTo>
                          <a:pt x="34707" y="30053"/>
                          <a:pt x="35028" y="30110"/>
                          <a:pt x="35341" y="30179"/>
                        </a:cubicBezTo>
                        <a:cubicBezTo>
                          <a:pt x="35987" y="30312"/>
                          <a:pt x="36862" y="30617"/>
                          <a:pt x="36996" y="31378"/>
                        </a:cubicBezTo>
                        <a:cubicBezTo>
                          <a:pt x="37110" y="31986"/>
                          <a:pt x="36577" y="32462"/>
                          <a:pt x="36083" y="32652"/>
                        </a:cubicBezTo>
                        <a:cubicBezTo>
                          <a:pt x="35894" y="32717"/>
                          <a:pt x="35706" y="32750"/>
                          <a:pt x="35524" y="32750"/>
                        </a:cubicBezTo>
                        <a:cubicBezTo>
                          <a:pt x="35119" y="32750"/>
                          <a:pt x="34748" y="32582"/>
                          <a:pt x="34485" y="32214"/>
                        </a:cubicBezTo>
                        <a:cubicBezTo>
                          <a:pt x="34085" y="31663"/>
                          <a:pt x="34085" y="30902"/>
                          <a:pt x="34276" y="30293"/>
                        </a:cubicBezTo>
                        <a:cubicBezTo>
                          <a:pt x="34306" y="30195"/>
                          <a:pt x="34342" y="30100"/>
                          <a:pt x="34383" y="30010"/>
                        </a:cubicBezTo>
                        <a:close/>
                        <a:moveTo>
                          <a:pt x="30018" y="32622"/>
                        </a:moveTo>
                        <a:cubicBezTo>
                          <a:pt x="30197" y="32681"/>
                          <a:pt x="30387" y="32721"/>
                          <a:pt x="30579" y="32740"/>
                        </a:cubicBezTo>
                        <a:lnTo>
                          <a:pt x="30579" y="32740"/>
                        </a:lnTo>
                        <a:cubicBezTo>
                          <a:pt x="30570" y="32938"/>
                          <a:pt x="30547" y="33137"/>
                          <a:pt x="30509" y="33337"/>
                        </a:cubicBezTo>
                        <a:cubicBezTo>
                          <a:pt x="30395" y="34002"/>
                          <a:pt x="30129" y="34668"/>
                          <a:pt x="29615" y="35125"/>
                        </a:cubicBezTo>
                        <a:cubicBezTo>
                          <a:pt x="29614" y="35126"/>
                          <a:pt x="29612" y="35128"/>
                          <a:pt x="29610" y="35130"/>
                        </a:cubicBezTo>
                        <a:lnTo>
                          <a:pt x="29610" y="35130"/>
                        </a:lnTo>
                        <a:cubicBezTo>
                          <a:pt x="30010" y="34383"/>
                          <a:pt x="30121" y="33484"/>
                          <a:pt x="30018" y="32622"/>
                        </a:cubicBezTo>
                        <a:close/>
                        <a:moveTo>
                          <a:pt x="28545" y="31468"/>
                        </a:moveTo>
                        <a:cubicBezTo>
                          <a:pt x="28858" y="31932"/>
                          <a:pt x="29277" y="32313"/>
                          <a:pt x="29798" y="32537"/>
                        </a:cubicBezTo>
                        <a:lnTo>
                          <a:pt x="29798" y="32537"/>
                        </a:lnTo>
                        <a:cubicBezTo>
                          <a:pt x="29846" y="32962"/>
                          <a:pt x="29833" y="33391"/>
                          <a:pt x="29749" y="33812"/>
                        </a:cubicBezTo>
                        <a:cubicBezTo>
                          <a:pt x="29614" y="34521"/>
                          <a:pt x="29254" y="35200"/>
                          <a:pt x="28683" y="35663"/>
                        </a:cubicBezTo>
                        <a:lnTo>
                          <a:pt x="28683" y="35663"/>
                        </a:lnTo>
                        <a:cubicBezTo>
                          <a:pt x="28521" y="35714"/>
                          <a:pt x="28356" y="35744"/>
                          <a:pt x="28193" y="35744"/>
                        </a:cubicBezTo>
                        <a:cubicBezTo>
                          <a:pt x="28102" y="35744"/>
                          <a:pt x="28011" y="35734"/>
                          <a:pt x="27923" y="35714"/>
                        </a:cubicBezTo>
                        <a:cubicBezTo>
                          <a:pt x="27067" y="35524"/>
                          <a:pt x="27067" y="34497"/>
                          <a:pt x="27181" y="33812"/>
                        </a:cubicBezTo>
                        <a:cubicBezTo>
                          <a:pt x="27333" y="33070"/>
                          <a:pt x="27713" y="32386"/>
                          <a:pt x="28208" y="31815"/>
                        </a:cubicBezTo>
                        <a:cubicBezTo>
                          <a:pt x="28316" y="31693"/>
                          <a:pt x="28428" y="31577"/>
                          <a:pt x="28545" y="31468"/>
                        </a:cubicBezTo>
                        <a:close/>
                        <a:moveTo>
                          <a:pt x="28005" y="30256"/>
                        </a:moveTo>
                        <a:lnTo>
                          <a:pt x="28005" y="30256"/>
                        </a:lnTo>
                        <a:cubicBezTo>
                          <a:pt x="28087" y="30570"/>
                          <a:pt x="28205" y="30875"/>
                          <a:pt x="28358" y="31158"/>
                        </a:cubicBezTo>
                        <a:lnTo>
                          <a:pt x="28358" y="31158"/>
                        </a:lnTo>
                        <a:cubicBezTo>
                          <a:pt x="27986" y="31485"/>
                          <a:pt x="27659" y="31863"/>
                          <a:pt x="27390" y="32291"/>
                        </a:cubicBezTo>
                        <a:cubicBezTo>
                          <a:pt x="26781" y="33261"/>
                          <a:pt x="26116" y="35429"/>
                          <a:pt x="27523" y="36038"/>
                        </a:cubicBezTo>
                        <a:cubicBezTo>
                          <a:pt x="27605" y="36077"/>
                          <a:pt x="27689" y="36108"/>
                          <a:pt x="27774" y="36131"/>
                        </a:cubicBezTo>
                        <a:lnTo>
                          <a:pt x="27774" y="36131"/>
                        </a:lnTo>
                        <a:cubicBezTo>
                          <a:pt x="27406" y="36244"/>
                          <a:pt x="27022" y="36292"/>
                          <a:pt x="26649" y="36292"/>
                        </a:cubicBezTo>
                        <a:cubicBezTo>
                          <a:pt x="26566" y="36292"/>
                          <a:pt x="26483" y="36289"/>
                          <a:pt x="26401" y="36285"/>
                        </a:cubicBezTo>
                        <a:cubicBezTo>
                          <a:pt x="24917" y="36133"/>
                          <a:pt x="23624" y="35030"/>
                          <a:pt x="23966" y="33432"/>
                        </a:cubicBezTo>
                        <a:cubicBezTo>
                          <a:pt x="24328" y="31739"/>
                          <a:pt x="26268" y="30807"/>
                          <a:pt x="27751" y="30331"/>
                        </a:cubicBezTo>
                        <a:cubicBezTo>
                          <a:pt x="27836" y="30306"/>
                          <a:pt x="27921" y="30280"/>
                          <a:pt x="28005" y="30256"/>
                        </a:cubicBezTo>
                        <a:close/>
                        <a:moveTo>
                          <a:pt x="17423" y="1"/>
                        </a:moveTo>
                        <a:cubicBezTo>
                          <a:pt x="16734" y="1"/>
                          <a:pt x="16039" y="84"/>
                          <a:pt x="15350" y="260"/>
                        </a:cubicBezTo>
                        <a:cubicBezTo>
                          <a:pt x="14790" y="401"/>
                          <a:pt x="14233" y="608"/>
                          <a:pt x="13710" y="880"/>
                        </a:cubicBezTo>
                        <a:lnTo>
                          <a:pt x="13710" y="880"/>
                        </a:lnTo>
                        <a:cubicBezTo>
                          <a:pt x="13667" y="895"/>
                          <a:pt x="13624" y="910"/>
                          <a:pt x="13581" y="925"/>
                        </a:cubicBezTo>
                        <a:cubicBezTo>
                          <a:pt x="11546" y="1686"/>
                          <a:pt x="9872" y="3189"/>
                          <a:pt x="8255" y="4615"/>
                        </a:cubicBezTo>
                        <a:lnTo>
                          <a:pt x="5269" y="7259"/>
                        </a:lnTo>
                        <a:cubicBezTo>
                          <a:pt x="4375" y="8039"/>
                          <a:pt x="3462" y="8800"/>
                          <a:pt x="2625" y="9637"/>
                        </a:cubicBezTo>
                        <a:cubicBezTo>
                          <a:pt x="1312" y="10930"/>
                          <a:pt x="0" y="12680"/>
                          <a:pt x="342" y="14620"/>
                        </a:cubicBezTo>
                        <a:cubicBezTo>
                          <a:pt x="571" y="16104"/>
                          <a:pt x="1769" y="17207"/>
                          <a:pt x="3119" y="17740"/>
                        </a:cubicBezTo>
                        <a:cubicBezTo>
                          <a:pt x="3719" y="17978"/>
                          <a:pt x="4368" y="18106"/>
                          <a:pt x="5011" y="18106"/>
                        </a:cubicBezTo>
                        <a:cubicBezTo>
                          <a:pt x="5442" y="18106"/>
                          <a:pt x="5869" y="18049"/>
                          <a:pt x="6278" y="17929"/>
                        </a:cubicBezTo>
                        <a:lnTo>
                          <a:pt x="6278" y="17929"/>
                        </a:lnTo>
                        <a:cubicBezTo>
                          <a:pt x="7383" y="19461"/>
                          <a:pt x="9198" y="20496"/>
                          <a:pt x="11058" y="20496"/>
                        </a:cubicBezTo>
                        <a:cubicBezTo>
                          <a:pt x="11594" y="20496"/>
                          <a:pt x="12134" y="20410"/>
                          <a:pt x="12661" y="20225"/>
                        </a:cubicBezTo>
                        <a:lnTo>
                          <a:pt x="12661" y="20225"/>
                        </a:lnTo>
                        <a:cubicBezTo>
                          <a:pt x="13573" y="21462"/>
                          <a:pt x="14841" y="22452"/>
                          <a:pt x="16225" y="23085"/>
                        </a:cubicBezTo>
                        <a:cubicBezTo>
                          <a:pt x="17785" y="23807"/>
                          <a:pt x="19458" y="24226"/>
                          <a:pt x="21113" y="24682"/>
                        </a:cubicBezTo>
                        <a:cubicBezTo>
                          <a:pt x="21441" y="24764"/>
                          <a:pt x="21770" y="24847"/>
                          <a:pt x="22099" y="24933"/>
                        </a:cubicBezTo>
                        <a:lnTo>
                          <a:pt x="22099" y="24933"/>
                        </a:lnTo>
                        <a:cubicBezTo>
                          <a:pt x="22347" y="25497"/>
                          <a:pt x="22747" y="25989"/>
                          <a:pt x="23224" y="26394"/>
                        </a:cubicBezTo>
                        <a:cubicBezTo>
                          <a:pt x="24556" y="27516"/>
                          <a:pt x="26287" y="28011"/>
                          <a:pt x="27694" y="29000"/>
                        </a:cubicBezTo>
                        <a:cubicBezTo>
                          <a:pt x="27751" y="29041"/>
                          <a:pt x="27807" y="29083"/>
                          <a:pt x="27862" y="29126"/>
                        </a:cubicBezTo>
                        <a:lnTo>
                          <a:pt x="27862" y="29126"/>
                        </a:lnTo>
                        <a:cubicBezTo>
                          <a:pt x="27860" y="29410"/>
                          <a:pt x="27887" y="29700"/>
                          <a:pt x="27943" y="29987"/>
                        </a:cubicBezTo>
                        <a:lnTo>
                          <a:pt x="27943" y="29987"/>
                        </a:lnTo>
                        <a:cubicBezTo>
                          <a:pt x="27555" y="30102"/>
                          <a:pt x="27174" y="30236"/>
                          <a:pt x="26800" y="30388"/>
                        </a:cubicBezTo>
                        <a:cubicBezTo>
                          <a:pt x="25450" y="30940"/>
                          <a:pt x="23909" y="31853"/>
                          <a:pt x="23529" y="33375"/>
                        </a:cubicBezTo>
                        <a:cubicBezTo>
                          <a:pt x="23167" y="34744"/>
                          <a:pt x="23871" y="36000"/>
                          <a:pt x="25146" y="36513"/>
                        </a:cubicBezTo>
                        <a:cubicBezTo>
                          <a:pt x="25603" y="36713"/>
                          <a:pt x="26113" y="36814"/>
                          <a:pt x="26625" y="36814"/>
                        </a:cubicBezTo>
                        <a:cubicBezTo>
                          <a:pt x="27430" y="36814"/>
                          <a:pt x="28242" y="36562"/>
                          <a:pt x="28869" y="36041"/>
                        </a:cubicBezTo>
                        <a:lnTo>
                          <a:pt x="28869" y="36041"/>
                        </a:lnTo>
                        <a:cubicBezTo>
                          <a:pt x="29524" y="35787"/>
                          <a:pt x="30112" y="35224"/>
                          <a:pt x="30395" y="34668"/>
                        </a:cubicBezTo>
                        <a:cubicBezTo>
                          <a:pt x="30710" y="34039"/>
                          <a:pt x="30856" y="33393"/>
                          <a:pt x="30868" y="32751"/>
                        </a:cubicBezTo>
                        <a:lnTo>
                          <a:pt x="30868" y="32751"/>
                        </a:lnTo>
                        <a:cubicBezTo>
                          <a:pt x="31292" y="32744"/>
                          <a:pt x="31710" y="32626"/>
                          <a:pt x="32031" y="32367"/>
                        </a:cubicBezTo>
                        <a:cubicBezTo>
                          <a:pt x="32697" y="31815"/>
                          <a:pt x="32602" y="30902"/>
                          <a:pt x="32107" y="30293"/>
                        </a:cubicBezTo>
                        <a:cubicBezTo>
                          <a:pt x="32006" y="30175"/>
                          <a:pt x="31895" y="30074"/>
                          <a:pt x="31777" y="29988"/>
                        </a:cubicBezTo>
                        <a:lnTo>
                          <a:pt x="31777" y="29988"/>
                        </a:lnTo>
                        <a:cubicBezTo>
                          <a:pt x="32080" y="29945"/>
                          <a:pt x="32388" y="29920"/>
                          <a:pt x="32697" y="29913"/>
                        </a:cubicBezTo>
                        <a:cubicBezTo>
                          <a:pt x="32770" y="29911"/>
                          <a:pt x="32844" y="29911"/>
                          <a:pt x="32918" y="29911"/>
                        </a:cubicBezTo>
                        <a:cubicBezTo>
                          <a:pt x="33271" y="29911"/>
                          <a:pt x="33629" y="29929"/>
                          <a:pt x="33986" y="29964"/>
                        </a:cubicBezTo>
                        <a:lnTo>
                          <a:pt x="33986" y="29964"/>
                        </a:lnTo>
                        <a:cubicBezTo>
                          <a:pt x="33700" y="30583"/>
                          <a:pt x="33628" y="31286"/>
                          <a:pt x="33895" y="31948"/>
                        </a:cubicBezTo>
                        <a:cubicBezTo>
                          <a:pt x="34104" y="32500"/>
                          <a:pt x="34523" y="32975"/>
                          <a:pt x="35093" y="33089"/>
                        </a:cubicBezTo>
                        <a:cubicBezTo>
                          <a:pt x="35207" y="33110"/>
                          <a:pt x="35324" y="33120"/>
                          <a:pt x="35441" y="33120"/>
                        </a:cubicBezTo>
                        <a:cubicBezTo>
                          <a:pt x="35872" y="33120"/>
                          <a:pt x="36309" y="32986"/>
                          <a:pt x="36653" y="32747"/>
                        </a:cubicBezTo>
                        <a:cubicBezTo>
                          <a:pt x="37053" y="32462"/>
                          <a:pt x="37357" y="31986"/>
                          <a:pt x="37319" y="31454"/>
                        </a:cubicBezTo>
                        <a:cubicBezTo>
                          <a:pt x="37262" y="30807"/>
                          <a:pt x="36710" y="30369"/>
                          <a:pt x="36178" y="30122"/>
                        </a:cubicBezTo>
                        <a:cubicBezTo>
                          <a:pt x="35665" y="29912"/>
                          <a:pt x="35099" y="29793"/>
                          <a:pt x="34540" y="29720"/>
                        </a:cubicBezTo>
                        <a:lnTo>
                          <a:pt x="34540" y="29720"/>
                        </a:lnTo>
                        <a:cubicBezTo>
                          <a:pt x="34734" y="29414"/>
                          <a:pt x="34993" y="29159"/>
                          <a:pt x="35290" y="28945"/>
                        </a:cubicBezTo>
                        <a:lnTo>
                          <a:pt x="35290" y="28945"/>
                        </a:lnTo>
                        <a:cubicBezTo>
                          <a:pt x="35303" y="28945"/>
                          <a:pt x="35317" y="28946"/>
                          <a:pt x="35330" y="28946"/>
                        </a:cubicBezTo>
                        <a:cubicBezTo>
                          <a:pt x="35751" y="28946"/>
                          <a:pt x="36175" y="28856"/>
                          <a:pt x="36550" y="28677"/>
                        </a:cubicBezTo>
                        <a:lnTo>
                          <a:pt x="36550" y="28677"/>
                        </a:lnTo>
                        <a:cubicBezTo>
                          <a:pt x="36605" y="29333"/>
                          <a:pt x="36768" y="29976"/>
                          <a:pt x="37091" y="30579"/>
                        </a:cubicBezTo>
                        <a:cubicBezTo>
                          <a:pt x="37677" y="31648"/>
                          <a:pt x="38795" y="32607"/>
                          <a:pt x="40061" y="32607"/>
                        </a:cubicBezTo>
                        <a:cubicBezTo>
                          <a:pt x="40192" y="32607"/>
                          <a:pt x="40324" y="32597"/>
                          <a:pt x="40457" y="32576"/>
                        </a:cubicBezTo>
                        <a:cubicBezTo>
                          <a:pt x="41732" y="32367"/>
                          <a:pt x="42968" y="31035"/>
                          <a:pt x="42588" y="29647"/>
                        </a:cubicBezTo>
                        <a:cubicBezTo>
                          <a:pt x="42226" y="28372"/>
                          <a:pt x="40857" y="27859"/>
                          <a:pt x="39658" y="27745"/>
                        </a:cubicBezTo>
                        <a:cubicBezTo>
                          <a:pt x="39402" y="27718"/>
                          <a:pt x="39144" y="27705"/>
                          <a:pt x="38884" y="27705"/>
                        </a:cubicBezTo>
                        <a:cubicBezTo>
                          <a:pt x="38431" y="27705"/>
                          <a:pt x="37973" y="27743"/>
                          <a:pt x="37514" y="27811"/>
                        </a:cubicBezTo>
                        <a:lnTo>
                          <a:pt x="37514" y="27811"/>
                        </a:lnTo>
                        <a:cubicBezTo>
                          <a:pt x="37832" y="27242"/>
                          <a:pt x="37792" y="26505"/>
                          <a:pt x="37433" y="25938"/>
                        </a:cubicBezTo>
                        <a:cubicBezTo>
                          <a:pt x="37373" y="25841"/>
                          <a:pt x="37306" y="25751"/>
                          <a:pt x="37232" y="25667"/>
                        </a:cubicBezTo>
                        <a:lnTo>
                          <a:pt x="37232" y="25667"/>
                        </a:lnTo>
                        <a:cubicBezTo>
                          <a:pt x="37317" y="25322"/>
                          <a:pt x="37413" y="24978"/>
                          <a:pt x="37518" y="24636"/>
                        </a:cubicBezTo>
                        <a:lnTo>
                          <a:pt x="37518" y="24636"/>
                        </a:lnTo>
                        <a:cubicBezTo>
                          <a:pt x="38241" y="25220"/>
                          <a:pt x="39085" y="25651"/>
                          <a:pt x="40020" y="25766"/>
                        </a:cubicBezTo>
                        <a:cubicBezTo>
                          <a:pt x="40149" y="25782"/>
                          <a:pt x="40276" y="25789"/>
                          <a:pt x="40402" y="25789"/>
                        </a:cubicBezTo>
                        <a:cubicBezTo>
                          <a:pt x="41543" y="25789"/>
                          <a:pt x="42561" y="25181"/>
                          <a:pt x="43177" y="24188"/>
                        </a:cubicBezTo>
                        <a:cubicBezTo>
                          <a:pt x="43786" y="23180"/>
                          <a:pt x="43843" y="21829"/>
                          <a:pt x="42873" y="21049"/>
                        </a:cubicBezTo>
                        <a:cubicBezTo>
                          <a:pt x="42410" y="20670"/>
                          <a:pt x="41834" y="20504"/>
                          <a:pt x="41248" y="20504"/>
                        </a:cubicBezTo>
                        <a:cubicBezTo>
                          <a:pt x="40510" y="20504"/>
                          <a:pt x="39755" y="20767"/>
                          <a:pt x="39183" y="21201"/>
                        </a:cubicBezTo>
                        <a:cubicBezTo>
                          <a:pt x="38284" y="21902"/>
                          <a:pt x="37743" y="22943"/>
                          <a:pt x="37363" y="24023"/>
                        </a:cubicBezTo>
                        <a:lnTo>
                          <a:pt x="37363" y="24023"/>
                        </a:lnTo>
                        <a:cubicBezTo>
                          <a:pt x="36503" y="23217"/>
                          <a:pt x="35849" y="22190"/>
                          <a:pt x="35360" y="21144"/>
                        </a:cubicBezTo>
                        <a:cubicBezTo>
                          <a:pt x="35322" y="21065"/>
                          <a:pt x="35286" y="20985"/>
                          <a:pt x="35250" y="20904"/>
                        </a:cubicBezTo>
                        <a:lnTo>
                          <a:pt x="35250" y="20904"/>
                        </a:lnTo>
                        <a:cubicBezTo>
                          <a:pt x="35636" y="20430"/>
                          <a:pt x="36029" y="19963"/>
                          <a:pt x="36387" y="19490"/>
                        </a:cubicBezTo>
                        <a:cubicBezTo>
                          <a:pt x="37547" y="17930"/>
                          <a:pt x="38612" y="15666"/>
                          <a:pt x="37566" y="13783"/>
                        </a:cubicBezTo>
                        <a:cubicBezTo>
                          <a:pt x="36990" y="12711"/>
                          <a:pt x="35820" y="12056"/>
                          <a:pt x="34614" y="11887"/>
                        </a:cubicBezTo>
                        <a:lnTo>
                          <a:pt x="34614" y="11887"/>
                        </a:lnTo>
                        <a:cubicBezTo>
                          <a:pt x="34876" y="9748"/>
                          <a:pt x="34951" y="7634"/>
                          <a:pt x="33610" y="5757"/>
                        </a:cubicBezTo>
                        <a:cubicBezTo>
                          <a:pt x="32773" y="4596"/>
                          <a:pt x="31575" y="3702"/>
                          <a:pt x="30224" y="3284"/>
                        </a:cubicBezTo>
                        <a:cubicBezTo>
                          <a:pt x="29640" y="3089"/>
                          <a:pt x="29029" y="2995"/>
                          <a:pt x="28413" y="2995"/>
                        </a:cubicBezTo>
                        <a:cubicBezTo>
                          <a:pt x="27709" y="2995"/>
                          <a:pt x="27000" y="3118"/>
                          <a:pt x="26321" y="3356"/>
                        </a:cubicBezTo>
                        <a:lnTo>
                          <a:pt x="26321" y="3356"/>
                        </a:lnTo>
                        <a:cubicBezTo>
                          <a:pt x="25737" y="2797"/>
                          <a:pt x="25027" y="2379"/>
                          <a:pt x="24233" y="2143"/>
                        </a:cubicBezTo>
                        <a:cubicBezTo>
                          <a:pt x="23873" y="2036"/>
                          <a:pt x="23503" y="1965"/>
                          <a:pt x="23130" y="1930"/>
                        </a:cubicBezTo>
                        <a:lnTo>
                          <a:pt x="23130" y="1930"/>
                        </a:lnTo>
                        <a:cubicBezTo>
                          <a:pt x="21456" y="728"/>
                          <a:pt x="19462" y="1"/>
                          <a:pt x="17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8"/>
                  <p:cNvSpPr/>
                  <p:nvPr/>
                </p:nvSpPr>
                <p:spPr>
                  <a:xfrm rot="-2993005">
                    <a:off x="1386650" y="809220"/>
                    <a:ext cx="2310797" cy="2294020"/>
                  </a:xfrm>
                  <a:custGeom>
                    <a:avLst/>
                    <a:gdLst/>
                    <a:ahLst/>
                    <a:cxnLst/>
                    <a:rect l="l" t="t" r="r" b="b"/>
                    <a:pathLst>
                      <a:path w="92424" h="91753" extrusionOk="0">
                        <a:moveTo>
                          <a:pt x="55084" y="354"/>
                        </a:moveTo>
                        <a:cubicBezTo>
                          <a:pt x="55282" y="354"/>
                          <a:pt x="55496" y="416"/>
                          <a:pt x="55713" y="552"/>
                        </a:cubicBezTo>
                        <a:cubicBezTo>
                          <a:pt x="57028" y="1423"/>
                          <a:pt x="56865" y="3175"/>
                          <a:pt x="56306" y="4494"/>
                        </a:cubicBezTo>
                        <a:lnTo>
                          <a:pt x="56306" y="4494"/>
                        </a:lnTo>
                        <a:cubicBezTo>
                          <a:pt x="55787" y="4238"/>
                          <a:pt x="55314" y="3892"/>
                          <a:pt x="54914" y="3443"/>
                        </a:cubicBezTo>
                        <a:cubicBezTo>
                          <a:pt x="54438" y="2910"/>
                          <a:pt x="54058" y="2207"/>
                          <a:pt x="54096" y="1484"/>
                        </a:cubicBezTo>
                        <a:cubicBezTo>
                          <a:pt x="54110" y="827"/>
                          <a:pt x="54535" y="354"/>
                          <a:pt x="55084" y="354"/>
                        </a:cubicBezTo>
                        <a:close/>
                        <a:moveTo>
                          <a:pt x="12209" y="4646"/>
                        </a:moveTo>
                        <a:cubicBezTo>
                          <a:pt x="12919" y="4646"/>
                          <a:pt x="13348" y="5247"/>
                          <a:pt x="13315" y="6030"/>
                        </a:cubicBezTo>
                        <a:cubicBezTo>
                          <a:pt x="13296" y="6695"/>
                          <a:pt x="12973" y="7285"/>
                          <a:pt x="12536" y="7761"/>
                        </a:cubicBezTo>
                        <a:cubicBezTo>
                          <a:pt x="12414" y="7879"/>
                          <a:pt x="12286" y="7989"/>
                          <a:pt x="12151" y="8091"/>
                        </a:cubicBezTo>
                        <a:lnTo>
                          <a:pt x="12151" y="8091"/>
                        </a:lnTo>
                        <a:cubicBezTo>
                          <a:pt x="11483" y="7760"/>
                          <a:pt x="10932" y="7178"/>
                          <a:pt x="10786" y="6429"/>
                        </a:cubicBezTo>
                        <a:cubicBezTo>
                          <a:pt x="10633" y="5649"/>
                          <a:pt x="11052" y="4908"/>
                          <a:pt x="11832" y="4698"/>
                        </a:cubicBezTo>
                        <a:cubicBezTo>
                          <a:pt x="11965" y="4663"/>
                          <a:pt x="12091" y="4646"/>
                          <a:pt x="12209" y="4646"/>
                        </a:cubicBezTo>
                        <a:close/>
                        <a:moveTo>
                          <a:pt x="16520" y="5269"/>
                        </a:moveTo>
                        <a:cubicBezTo>
                          <a:pt x="17431" y="5269"/>
                          <a:pt x="17782" y="6171"/>
                          <a:pt x="17500" y="6924"/>
                        </a:cubicBezTo>
                        <a:cubicBezTo>
                          <a:pt x="17207" y="7706"/>
                          <a:pt x="16452" y="8083"/>
                          <a:pt x="15704" y="8259"/>
                        </a:cubicBezTo>
                        <a:lnTo>
                          <a:pt x="15704" y="8259"/>
                        </a:lnTo>
                        <a:cubicBezTo>
                          <a:pt x="15299" y="7871"/>
                          <a:pt x="15046" y="7355"/>
                          <a:pt x="15065" y="6676"/>
                        </a:cubicBezTo>
                        <a:cubicBezTo>
                          <a:pt x="15103" y="5878"/>
                          <a:pt x="15712" y="5288"/>
                          <a:pt x="16492" y="5269"/>
                        </a:cubicBezTo>
                        <a:cubicBezTo>
                          <a:pt x="16501" y="5269"/>
                          <a:pt x="16511" y="5269"/>
                          <a:pt x="16520" y="5269"/>
                        </a:cubicBezTo>
                        <a:close/>
                        <a:moveTo>
                          <a:pt x="25156" y="1839"/>
                        </a:moveTo>
                        <a:cubicBezTo>
                          <a:pt x="25639" y="1839"/>
                          <a:pt x="26122" y="1975"/>
                          <a:pt x="26478" y="2302"/>
                        </a:cubicBezTo>
                        <a:cubicBezTo>
                          <a:pt x="27144" y="2891"/>
                          <a:pt x="27201" y="3842"/>
                          <a:pt x="26991" y="4641"/>
                        </a:cubicBezTo>
                        <a:cubicBezTo>
                          <a:pt x="26535" y="6239"/>
                          <a:pt x="25127" y="7456"/>
                          <a:pt x="23720" y="8217"/>
                        </a:cubicBezTo>
                        <a:cubicBezTo>
                          <a:pt x="23557" y="8304"/>
                          <a:pt x="23391" y="8385"/>
                          <a:pt x="23223" y="8461"/>
                        </a:cubicBezTo>
                        <a:lnTo>
                          <a:pt x="23223" y="8461"/>
                        </a:lnTo>
                        <a:cubicBezTo>
                          <a:pt x="22690" y="7454"/>
                          <a:pt x="22279" y="6393"/>
                          <a:pt x="22255" y="5250"/>
                        </a:cubicBezTo>
                        <a:cubicBezTo>
                          <a:pt x="22198" y="3652"/>
                          <a:pt x="23054" y="2207"/>
                          <a:pt x="24671" y="1883"/>
                        </a:cubicBezTo>
                        <a:cubicBezTo>
                          <a:pt x="24829" y="1854"/>
                          <a:pt x="24993" y="1839"/>
                          <a:pt x="25156" y="1839"/>
                        </a:cubicBezTo>
                        <a:close/>
                        <a:moveTo>
                          <a:pt x="38654" y="4561"/>
                        </a:moveTo>
                        <a:cubicBezTo>
                          <a:pt x="39066" y="4561"/>
                          <a:pt x="39498" y="4745"/>
                          <a:pt x="39849" y="5079"/>
                        </a:cubicBezTo>
                        <a:cubicBezTo>
                          <a:pt x="40877" y="6030"/>
                          <a:pt x="40839" y="7647"/>
                          <a:pt x="40173" y="8788"/>
                        </a:cubicBezTo>
                        <a:cubicBezTo>
                          <a:pt x="40090" y="8939"/>
                          <a:pt x="39993" y="9083"/>
                          <a:pt x="39885" y="9217"/>
                        </a:cubicBezTo>
                        <a:lnTo>
                          <a:pt x="39885" y="9217"/>
                        </a:lnTo>
                        <a:cubicBezTo>
                          <a:pt x="38915" y="9074"/>
                          <a:pt x="38014" y="8434"/>
                          <a:pt x="37548" y="7551"/>
                        </a:cubicBezTo>
                        <a:cubicBezTo>
                          <a:pt x="37187" y="6867"/>
                          <a:pt x="37091" y="6049"/>
                          <a:pt x="37453" y="5364"/>
                        </a:cubicBezTo>
                        <a:cubicBezTo>
                          <a:pt x="37719" y="4811"/>
                          <a:pt x="38173" y="4561"/>
                          <a:pt x="38654" y="4561"/>
                        </a:cubicBezTo>
                        <a:close/>
                        <a:moveTo>
                          <a:pt x="38599" y="1374"/>
                        </a:moveTo>
                        <a:cubicBezTo>
                          <a:pt x="39491" y="1374"/>
                          <a:pt x="40376" y="1590"/>
                          <a:pt x="41181" y="2035"/>
                        </a:cubicBezTo>
                        <a:cubicBezTo>
                          <a:pt x="42493" y="2777"/>
                          <a:pt x="43463" y="4109"/>
                          <a:pt x="43444" y="5649"/>
                        </a:cubicBezTo>
                        <a:cubicBezTo>
                          <a:pt x="43406" y="7019"/>
                          <a:pt x="42646" y="8445"/>
                          <a:pt x="41371" y="9016"/>
                        </a:cubicBezTo>
                        <a:cubicBezTo>
                          <a:pt x="41105" y="9136"/>
                          <a:pt x="40831" y="9207"/>
                          <a:pt x="40555" y="9235"/>
                        </a:cubicBezTo>
                        <a:lnTo>
                          <a:pt x="40555" y="9235"/>
                        </a:lnTo>
                        <a:cubicBezTo>
                          <a:pt x="40973" y="8625"/>
                          <a:pt x="41207" y="7894"/>
                          <a:pt x="41219" y="7171"/>
                        </a:cubicBezTo>
                        <a:cubicBezTo>
                          <a:pt x="41276" y="5916"/>
                          <a:pt x="40534" y="4565"/>
                          <a:pt x="39222" y="4242"/>
                        </a:cubicBezTo>
                        <a:cubicBezTo>
                          <a:pt x="39093" y="4213"/>
                          <a:pt x="38969" y="4200"/>
                          <a:pt x="38850" y="4200"/>
                        </a:cubicBezTo>
                        <a:cubicBezTo>
                          <a:pt x="37615" y="4200"/>
                          <a:pt x="36918" y="5646"/>
                          <a:pt x="37091" y="6791"/>
                        </a:cubicBezTo>
                        <a:cubicBezTo>
                          <a:pt x="37298" y="8086"/>
                          <a:pt x="38394" y="9159"/>
                          <a:pt x="39611" y="9516"/>
                        </a:cubicBezTo>
                        <a:lnTo>
                          <a:pt x="39611" y="9516"/>
                        </a:lnTo>
                        <a:cubicBezTo>
                          <a:pt x="39492" y="9630"/>
                          <a:pt x="39363" y="9735"/>
                          <a:pt x="39228" y="9828"/>
                        </a:cubicBezTo>
                        <a:lnTo>
                          <a:pt x="39228" y="9828"/>
                        </a:lnTo>
                        <a:cubicBezTo>
                          <a:pt x="39175" y="9837"/>
                          <a:pt x="39122" y="9845"/>
                          <a:pt x="39070" y="9853"/>
                        </a:cubicBezTo>
                        <a:cubicBezTo>
                          <a:pt x="38456" y="9951"/>
                          <a:pt x="37817" y="10013"/>
                          <a:pt x="37179" y="10013"/>
                        </a:cubicBezTo>
                        <a:cubicBezTo>
                          <a:pt x="35959" y="10013"/>
                          <a:pt x="34742" y="9786"/>
                          <a:pt x="33706" y="9149"/>
                        </a:cubicBezTo>
                        <a:cubicBezTo>
                          <a:pt x="33078" y="8731"/>
                          <a:pt x="32469" y="8160"/>
                          <a:pt x="32222" y="7437"/>
                        </a:cubicBezTo>
                        <a:cubicBezTo>
                          <a:pt x="31899" y="6543"/>
                          <a:pt x="32241" y="5668"/>
                          <a:pt x="32717" y="4927"/>
                        </a:cubicBezTo>
                        <a:cubicBezTo>
                          <a:pt x="33611" y="3500"/>
                          <a:pt x="34999" y="2302"/>
                          <a:pt x="36616" y="1731"/>
                        </a:cubicBezTo>
                        <a:cubicBezTo>
                          <a:pt x="37259" y="1495"/>
                          <a:pt x="37931" y="1374"/>
                          <a:pt x="38599" y="1374"/>
                        </a:cubicBezTo>
                        <a:close/>
                        <a:moveTo>
                          <a:pt x="53411" y="8265"/>
                        </a:moveTo>
                        <a:cubicBezTo>
                          <a:pt x="54798" y="8836"/>
                          <a:pt x="56136" y="9917"/>
                          <a:pt x="56379" y="11451"/>
                        </a:cubicBezTo>
                        <a:cubicBezTo>
                          <a:pt x="56626" y="13125"/>
                          <a:pt x="55142" y="14798"/>
                          <a:pt x="53487" y="14874"/>
                        </a:cubicBezTo>
                        <a:cubicBezTo>
                          <a:pt x="53446" y="14876"/>
                          <a:pt x="53405" y="14877"/>
                          <a:pt x="53365" y="14877"/>
                        </a:cubicBezTo>
                        <a:cubicBezTo>
                          <a:pt x="51900" y="14877"/>
                          <a:pt x="50724" y="13561"/>
                          <a:pt x="50539" y="12173"/>
                        </a:cubicBezTo>
                        <a:cubicBezTo>
                          <a:pt x="50292" y="10328"/>
                          <a:pt x="51814" y="9282"/>
                          <a:pt x="53183" y="8407"/>
                        </a:cubicBezTo>
                        <a:cubicBezTo>
                          <a:pt x="53259" y="8360"/>
                          <a:pt x="53335" y="8313"/>
                          <a:pt x="53411" y="8265"/>
                        </a:cubicBezTo>
                        <a:close/>
                        <a:moveTo>
                          <a:pt x="23951" y="14209"/>
                        </a:moveTo>
                        <a:cubicBezTo>
                          <a:pt x="24393" y="14209"/>
                          <a:pt x="24841" y="14385"/>
                          <a:pt x="25184" y="14798"/>
                        </a:cubicBezTo>
                        <a:cubicBezTo>
                          <a:pt x="25397" y="15061"/>
                          <a:pt x="25567" y="15354"/>
                          <a:pt x="25699" y="15668"/>
                        </a:cubicBezTo>
                        <a:lnTo>
                          <a:pt x="25699" y="15668"/>
                        </a:lnTo>
                        <a:cubicBezTo>
                          <a:pt x="25687" y="15714"/>
                          <a:pt x="25674" y="15760"/>
                          <a:pt x="25660" y="15806"/>
                        </a:cubicBezTo>
                        <a:cubicBezTo>
                          <a:pt x="25470" y="16396"/>
                          <a:pt x="25127" y="16986"/>
                          <a:pt x="24557" y="17252"/>
                        </a:cubicBezTo>
                        <a:cubicBezTo>
                          <a:pt x="24346" y="17352"/>
                          <a:pt x="24129" y="17398"/>
                          <a:pt x="23915" y="17398"/>
                        </a:cubicBezTo>
                        <a:cubicBezTo>
                          <a:pt x="23356" y="17398"/>
                          <a:pt x="22824" y="17082"/>
                          <a:pt x="22521" y="16586"/>
                        </a:cubicBezTo>
                        <a:cubicBezTo>
                          <a:pt x="21743" y="15344"/>
                          <a:pt x="22827" y="14209"/>
                          <a:pt x="23951" y="14209"/>
                        </a:cubicBezTo>
                        <a:close/>
                        <a:moveTo>
                          <a:pt x="76006" y="16349"/>
                        </a:moveTo>
                        <a:cubicBezTo>
                          <a:pt x="76764" y="16349"/>
                          <a:pt x="77528" y="16482"/>
                          <a:pt x="78272" y="16738"/>
                        </a:cubicBezTo>
                        <a:cubicBezTo>
                          <a:pt x="79831" y="17252"/>
                          <a:pt x="81201" y="18298"/>
                          <a:pt x="82247" y="19535"/>
                        </a:cubicBezTo>
                        <a:cubicBezTo>
                          <a:pt x="82278" y="19571"/>
                          <a:pt x="82308" y="19607"/>
                          <a:pt x="82338" y="19644"/>
                        </a:cubicBezTo>
                        <a:lnTo>
                          <a:pt x="82338" y="19644"/>
                        </a:lnTo>
                        <a:cubicBezTo>
                          <a:pt x="81635" y="20771"/>
                          <a:pt x="80644" y="21719"/>
                          <a:pt x="79451" y="22312"/>
                        </a:cubicBezTo>
                        <a:cubicBezTo>
                          <a:pt x="78533" y="22768"/>
                          <a:pt x="77594" y="22936"/>
                          <a:pt x="76644" y="22936"/>
                        </a:cubicBezTo>
                        <a:cubicBezTo>
                          <a:pt x="74396" y="22936"/>
                          <a:pt x="72081" y="21995"/>
                          <a:pt x="69809" y="21696"/>
                        </a:cubicBezTo>
                        <a:lnTo>
                          <a:pt x="69809" y="21696"/>
                        </a:lnTo>
                        <a:cubicBezTo>
                          <a:pt x="69843" y="21135"/>
                          <a:pt x="69975" y="20570"/>
                          <a:pt x="70226" y="20010"/>
                        </a:cubicBezTo>
                        <a:cubicBezTo>
                          <a:pt x="70872" y="18602"/>
                          <a:pt x="72090" y="17518"/>
                          <a:pt x="73459" y="16891"/>
                        </a:cubicBezTo>
                        <a:cubicBezTo>
                          <a:pt x="74273" y="16524"/>
                          <a:pt x="75136" y="16349"/>
                          <a:pt x="76006" y="16349"/>
                        </a:cubicBezTo>
                        <a:close/>
                        <a:moveTo>
                          <a:pt x="26668" y="23947"/>
                        </a:moveTo>
                        <a:cubicBezTo>
                          <a:pt x="27600" y="23947"/>
                          <a:pt x="27847" y="25222"/>
                          <a:pt x="27771" y="25925"/>
                        </a:cubicBezTo>
                        <a:cubicBezTo>
                          <a:pt x="27747" y="26125"/>
                          <a:pt x="27700" y="26322"/>
                          <a:pt x="27634" y="26514"/>
                        </a:cubicBezTo>
                        <a:lnTo>
                          <a:pt x="27634" y="26514"/>
                        </a:lnTo>
                        <a:cubicBezTo>
                          <a:pt x="27448" y="26566"/>
                          <a:pt x="27246" y="26595"/>
                          <a:pt x="27028" y="26595"/>
                        </a:cubicBezTo>
                        <a:cubicBezTo>
                          <a:pt x="26985" y="26595"/>
                          <a:pt x="26941" y="26594"/>
                          <a:pt x="26896" y="26591"/>
                        </a:cubicBezTo>
                        <a:cubicBezTo>
                          <a:pt x="26173" y="26572"/>
                          <a:pt x="25470" y="26116"/>
                          <a:pt x="25489" y="25336"/>
                        </a:cubicBezTo>
                        <a:cubicBezTo>
                          <a:pt x="25508" y="24746"/>
                          <a:pt x="26002" y="23947"/>
                          <a:pt x="26668" y="23947"/>
                        </a:cubicBezTo>
                        <a:close/>
                        <a:moveTo>
                          <a:pt x="55032" y="19274"/>
                        </a:moveTo>
                        <a:cubicBezTo>
                          <a:pt x="55465" y="19453"/>
                          <a:pt x="55866" y="19707"/>
                          <a:pt x="56207" y="20029"/>
                        </a:cubicBezTo>
                        <a:cubicBezTo>
                          <a:pt x="57368" y="21151"/>
                          <a:pt x="57710" y="22901"/>
                          <a:pt x="57387" y="24423"/>
                        </a:cubicBezTo>
                        <a:cubicBezTo>
                          <a:pt x="57254" y="25146"/>
                          <a:pt x="56911" y="26363"/>
                          <a:pt x="56112" y="26610"/>
                        </a:cubicBezTo>
                        <a:cubicBezTo>
                          <a:pt x="55980" y="26652"/>
                          <a:pt x="55845" y="26671"/>
                          <a:pt x="55708" y="26671"/>
                        </a:cubicBezTo>
                        <a:cubicBezTo>
                          <a:pt x="55100" y="26671"/>
                          <a:pt x="54478" y="26295"/>
                          <a:pt x="54058" y="25906"/>
                        </a:cubicBezTo>
                        <a:cubicBezTo>
                          <a:pt x="53202" y="25089"/>
                          <a:pt x="52898" y="23852"/>
                          <a:pt x="52974" y="22692"/>
                        </a:cubicBezTo>
                        <a:cubicBezTo>
                          <a:pt x="53050" y="21475"/>
                          <a:pt x="53582" y="20276"/>
                          <a:pt x="54591" y="19554"/>
                        </a:cubicBezTo>
                        <a:cubicBezTo>
                          <a:pt x="54732" y="19451"/>
                          <a:pt x="54880" y="19358"/>
                          <a:pt x="55032" y="19274"/>
                        </a:cubicBezTo>
                        <a:close/>
                        <a:moveTo>
                          <a:pt x="73952" y="6659"/>
                        </a:moveTo>
                        <a:cubicBezTo>
                          <a:pt x="74995" y="6659"/>
                          <a:pt x="76038" y="6766"/>
                          <a:pt x="77054" y="6981"/>
                        </a:cubicBezTo>
                        <a:cubicBezTo>
                          <a:pt x="80478" y="7723"/>
                          <a:pt x="83597" y="9606"/>
                          <a:pt x="85709" y="12402"/>
                        </a:cubicBezTo>
                        <a:cubicBezTo>
                          <a:pt x="87801" y="15160"/>
                          <a:pt x="88904" y="18641"/>
                          <a:pt x="88752" y="22083"/>
                        </a:cubicBezTo>
                        <a:cubicBezTo>
                          <a:pt x="88676" y="23928"/>
                          <a:pt x="88276" y="25906"/>
                          <a:pt x="87135" y="27409"/>
                        </a:cubicBezTo>
                        <a:cubicBezTo>
                          <a:pt x="87005" y="27585"/>
                          <a:pt x="86865" y="27754"/>
                          <a:pt x="86718" y="27915"/>
                        </a:cubicBezTo>
                        <a:lnTo>
                          <a:pt x="86718" y="27915"/>
                        </a:lnTo>
                        <a:cubicBezTo>
                          <a:pt x="86545" y="27701"/>
                          <a:pt x="86385" y="27476"/>
                          <a:pt x="86241" y="27238"/>
                        </a:cubicBezTo>
                        <a:cubicBezTo>
                          <a:pt x="85766" y="26458"/>
                          <a:pt x="85423" y="25602"/>
                          <a:pt x="85119" y="24746"/>
                        </a:cubicBezTo>
                        <a:cubicBezTo>
                          <a:pt x="84567" y="23148"/>
                          <a:pt x="84073" y="21551"/>
                          <a:pt x="83103" y="20162"/>
                        </a:cubicBezTo>
                        <a:cubicBezTo>
                          <a:pt x="82997" y="20010"/>
                          <a:pt x="82886" y="19859"/>
                          <a:pt x="82772" y="19712"/>
                        </a:cubicBezTo>
                        <a:lnTo>
                          <a:pt x="82772" y="19712"/>
                        </a:lnTo>
                        <a:cubicBezTo>
                          <a:pt x="83833" y="17992"/>
                          <a:pt x="84287" y="15855"/>
                          <a:pt x="83731" y="13885"/>
                        </a:cubicBezTo>
                        <a:cubicBezTo>
                          <a:pt x="83388" y="12554"/>
                          <a:pt x="82570" y="11070"/>
                          <a:pt x="81011" y="11051"/>
                        </a:cubicBezTo>
                        <a:cubicBezTo>
                          <a:pt x="80993" y="11051"/>
                          <a:pt x="80975" y="11051"/>
                          <a:pt x="80957" y="11051"/>
                        </a:cubicBezTo>
                        <a:cubicBezTo>
                          <a:pt x="79130" y="11051"/>
                          <a:pt x="77323" y="12008"/>
                          <a:pt x="75685" y="12611"/>
                        </a:cubicBezTo>
                        <a:cubicBezTo>
                          <a:pt x="74484" y="13069"/>
                          <a:pt x="73138" y="13487"/>
                          <a:pt x="71821" y="13487"/>
                        </a:cubicBezTo>
                        <a:cubicBezTo>
                          <a:pt x="71114" y="13487"/>
                          <a:pt x="70414" y="13366"/>
                          <a:pt x="69750" y="13067"/>
                        </a:cubicBezTo>
                        <a:cubicBezTo>
                          <a:pt x="68381" y="12459"/>
                          <a:pt x="67239" y="10804"/>
                          <a:pt x="67696" y="9282"/>
                        </a:cubicBezTo>
                        <a:cubicBezTo>
                          <a:pt x="68210" y="7570"/>
                          <a:pt x="70283" y="7057"/>
                          <a:pt x="71823" y="6810"/>
                        </a:cubicBezTo>
                        <a:cubicBezTo>
                          <a:pt x="72527" y="6709"/>
                          <a:pt x="73239" y="6659"/>
                          <a:pt x="73952" y="6659"/>
                        </a:cubicBezTo>
                        <a:close/>
                        <a:moveTo>
                          <a:pt x="68613" y="21881"/>
                        </a:moveTo>
                        <a:cubicBezTo>
                          <a:pt x="68876" y="21881"/>
                          <a:pt x="69137" y="21893"/>
                          <a:pt x="69398" y="21914"/>
                        </a:cubicBezTo>
                        <a:lnTo>
                          <a:pt x="69398" y="21914"/>
                        </a:lnTo>
                        <a:cubicBezTo>
                          <a:pt x="69330" y="23598"/>
                          <a:pt x="70145" y="25171"/>
                          <a:pt x="71139" y="26458"/>
                        </a:cubicBezTo>
                        <a:cubicBezTo>
                          <a:pt x="71539" y="26975"/>
                          <a:pt x="71994" y="27458"/>
                          <a:pt x="72492" y="27901"/>
                        </a:cubicBezTo>
                        <a:lnTo>
                          <a:pt x="72492" y="27901"/>
                        </a:lnTo>
                        <a:cubicBezTo>
                          <a:pt x="71069" y="28450"/>
                          <a:pt x="69666" y="29093"/>
                          <a:pt x="68305" y="29425"/>
                        </a:cubicBezTo>
                        <a:cubicBezTo>
                          <a:pt x="67663" y="29584"/>
                          <a:pt x="66997" y="29681"/>
                          <a:pt x="66343" y="29681"/>
                        </a:cubicBezTo>
                        <a:cubicBezTo>
                          <a:pt x="65117" y="29681"/>
                          <a:pt x="63928" y="29342"/>
                          <a:pt x="62998" y="28436"/>
                        </a:cubicBezTo>
                        <a:cubicBezTo>
                          <a:pt x="61761" y="27238"/>
                          <a:pt x="61362" y="25412"/>
                          <a:pt x="62655" y="24080"/>
                        </a:cubicBezTo>
                        <a:cubicBezTo>
                          <a:pt x="63930" y="22730"/>
                          <a:pt x="66041" y="22064"/>
                          <a:pt x="67886" y="21912"/>
                        </a:cubicBezTo>
                        <a:cubicBezTo>
                          <a:pt x="68130" y="21891"/>
                          <a:pt x="68372" y="21881"/>
                          <a:pt x="68613" y="21881"/>
                        </a:cubicBezTo>
                        <a:close/>
                        <a:moveTo>
                          <a:pt x="82600" y="19980"/>
                        </a:moveTo>
                        <a:cubicBezTo>
                          <a:pt x="83523" y="21227"/>
                          <a:pt x="84075" y="22643"/>
                          <a:pt x="84567" y="24119"/>
                        </a:cubicBezTo>
                        <a:cubicBezTo>
                          <a:pt x="85061" y="25548"/>
                          <a:pt x="85554" y="26977"/>
                          <a:pt x="86497" y="28147"/>
                        </a:cubicBezTo>
                        <a:lnTo>
                          <a:pt x="86497" y="28147"/>
                        </a:lnTo>
                        <a:cubicBezTo>
                          <a:pt x="85492" y="29154"/>
                          <a:pt x="84180" y="29856"/>
                          <a:pt x="82818" y="30243"/>
                        </a:cubicBezTo>
                        <a:cubicBezTo>
                          <a:pt x="82528" y="30321"/>
                          <a:pt x="82236" y="30383"/>
                          <a:pt x="81942" y="30432"/>
                        </a:cubicBezTo>
                        <a:lnTo>
                          <a:pt x="81942" y="30432"/>
                        </a:lnTo>
                        <a:cubicBezTo>
                          <a:pt x="81344" y="29144"/>
                          <a:pt x="80326" y="28048"/>
                          <a:pt x="79032" y="27447"/>
                        </a:cubicBezTo>
                        <a:cubicBezTo>
                          <a:pt x="78233" y="27081"/>
                          <a:pt x="77431" y="26933"/>
                          <a:pt x="76628" y="26933"/>
                        </a:cubicBezTo>
                        <a:cubicBezTo>
                          <a:pt x="75389" y="26933"/>
                          <a:pt x="74150" y="27286"/>
                          <a:pt x="72924" y="27738"/>
                        </a:cubicBezTo>
                        <a:lnTo>
                          <a:pt x="72924" y="27738"/>
                        </a:lnTo>
                        <a:cubicBezTo>
                          <a:pt x="71231" y="26265"/>
                          <a:pt x="69783" y="24150"/>
                          <a:pt x="69800" y="21954"/>
                        </a:cubicBezTo>
                        <a:lnTo>
                          <a:pt x="69800" y="21954"/>
                        </a:lnTo>
                        <a:cubicBezTo>
                          <a:pt x="71087" y="22104"/>
                          <a:pt x="72355" y="22462"/>
                          <a:pt x="73630" y="22768"/>
                        </a:cubicBezTo>
                        <a:cubicBezTo>
                          <a:pt x="74655" y="23009"/>
                          <a:pt x="75726" y="23212"/>
                          <a:pt x="76794" y="23212"/>
                        </a:cubicBezTo>
                        <a:cubicBezTo>
                          <a:pt x="77411" y="23212"/>
                          <a:pt x="78027" y="23144"/>
                          <a:pt x="78633" y="22977"/>
                        </a:cubicBezTo>
                        <a:cubicBezTo>
                          <a:pt x="79869" y="22654"/>
                          <a:pt x="80953" y="21912"/>
                          <a:pt x="81809" y="20980"/>
                        </a:cubicBezTo>
                        <a:cubicBezTo>
                          <a:pt x="82097" y="20671"/>
                          <a:pt x="82361" y="20335"/>
                          <a:pt x="82600" y="19980"/>
                        </a:cubicBezTo>
                        <a:close/>
                        <a:moveTo>
                          <a:pt x="76624" y="27409"/>
                        </a:moveTo>
                        <a:cubicBezTo>
                          <a:pt x="77895" y="27409"/>
                          <a:pt x="79117" y="27788"/>
                          <a:pt x="80212" y="28836"/>
                        </a:cubicBezTo>
                        <a:cubicBezTo>
                          <a:pt x="80718" y="29315"/>
                          <a:pt x="81132" y="29884"/>
                          <a:pt x="81440" y="30502"/>
                        </a:cubicBezTo>
                        <a:lnTo>
                          <a:pt x="81440" y="30502"/>
                        </a:lnTo>
                        <a:cubicBezTo>
                          <a:pt x="81077" y="30542"/>
                          <a:pt x="80713" y="30562"/>
                          <a:pt x="80349" y="30562"/>
                        </a:cubicBezTo>
                        <a:cubicBezTo>
                          <a:pt x="78113" y="30562"/>
                          <a:pt x="75874" y="29823"/>
                          <a:pt x="74030" y="28588"/>
                        </a:cubicBezTo>
                        <a:cubicBezTo>
                          <a:pt x="73788" y="28426"/>
                          <a:pt x="73547" y="28248"/>
                          <a:pt x="73308" y="28058"/>
                        </a:cubicBezTo>
                        <a:lnTo>
                          <a:pt x="73308" y="28058"/>
                        </a:lnTo>
                        <a:cubicBezTo>
                          <a:pt x="74416" y="27686"/>
                          <a:pt x="75538" y="27409"/>
                          <a:pt x="76624" y="27409"/>
                        </a:cubicBezTo>
                        <a:close/>
                        <a:moveTo>
                          <a:pt x="7627" y="30070"/>
                        </a:moveTo>
                        <a:cubicBezTo>
                          <a:pt x="7471" y="30266"/>
                          <a:pt x="7332" y="30476"/>
                          <a:pt x="7210" y="30695"/>
                        </a:cubicBezTo>
                        <a:lnTo>
                          <a:pt x="7210" y="30695"/>
                        </a:lnTo>
                        <a:cubicBezTo>
                          <a:pt x="7081" y="30527"/>
                          <a:pt x="6936" y="30372"/>
                          <a:pt x="6778" y="30236"/>
                        </a:cubicBezTo>
                        <a:lnTo>
                          <a:pt x="6778" y="30236"/>
                        </a:lnTo>
                        <a:cubicBezTo>
                          <a:pt x="7058" y="30157"/>
                          <a:pt x="7343" y="30101"/>
                          <a:pt x="7627" y="30070"/>
                        </a:cubicBezTo>
                        <a:close/>
                        <a:moveTo>
                          <a:pt x="8469" y="29424"/>
                        </a:moveTo>
                        <a:cubicBezTo>
                          <a:pt x="8506" y="29449"/>
                          <a:pt x="8542" y="29475"/>
                          <a:pt x="8579" y="29501"/>
                        </a:cubicBezTo>
                        <a:cubicBezTo>
                          <a:pt x="9573" y="30189"/>
                          <a:pt x="10542" y="31185"/>
                          <a:pt x="10687" y="32388"/>
                        </a:cubicBezTo>
                        <a:lnTo>
                          <a:pt x="10687" y="32388"/>
                        </a:lnTo>
                        <a:cubicBezTo>
                          <a:pt x="10335" y="32076"/>
                          <a:pt x="10158" y="31537"/>
                          <a:pt x="9968" y="31156"/>
                        </a:cubicBezTo>
                        <a:cubicBezTo>
                          <a:pt x="9720" y="30681"/>
                          <a:pt x="9454" y="30167"/>
                          <a:pt x="8979" y="29882"/>
                        </a:cubicBezTo>
                        <a:cubicBezTo>
                          <a:pt x="8751" y="29738"/>
                          <a:pt x="8499" y="29646"/>
                          <a:pt x="8233" y="29596"/>
                        </a:cubicBezTo>
                        <a:lnTo>
                          <a:pt x="8233" y="29596"/>
                        </a:lnTo>
                        <a:cubicBezTo>
                          <a:pt x="8309" y="29535"/>
                          <a:pt x="8388" y="29478"/>
                          <a:pt x="8469" y="29424"/>
                        </a:cubicBezTo>
                        <a:close/>
                        <a:moveTo>
                          <a:pt x="10003" y="28923"/>
                        </a:moveTo>
                        <a:cubicBezTo>
                          <a:pt x="10409" y="28923"/>
                          <a:pt x="10823" y="29030"/>
                          <a:pt x="11223" y="29273"/>
                        </a:cubicBezTo>
                        <a:cubicBezTo>
                          <a:pt x="11832" y="29692"/>
                          <a:pt x="12364" y="30357"/>
                          <a:pt x="12402" y="31118"/>
                        </a:cubicBezTo>
                        <a:cubicBezTo>
                          <a:pt x="12451" y="31730"/>
                          <a:pt x="11967" y="32628"/>
                          <a:pt x="11299" y="32636"/>
                        </a:cubicBezTo>
                        <a:lnTo>
                          <a:pt x="11299" y="32636"/>
                        </a:lnTo>
                        <a:cubicBezTo>
                          <a:pt x="11258" y="31921"/>
                          <a:pt x="10968" y="31229"/>
                          <a:pt x="10481" y="30624"/>
                        </a:cubicBezTo>
                        <a:cubicBezTo>
                          <a:pt x="10035" y="30052"/>
                          <a:pt x="9480" y="29590"/>
                          <a:pt x="8879" y="29190"/>
                        </a:cubicBezTo>
                        <a:lnTo>
                          <a:pt x="8879" y="29190"/>
                        </a:lnTo>
                        <a:cubicBezTo>
                          <a:pt x="9234" y="29020"/>
                          <a:pt x="9615" y="28923"/>
                          <a:pt x="10003" y="28923"/>
                        </a:cubicBezTo>
                        <a:close/>
                        <a:moveTo>
                          <a:pt x="7161" y="30937"/>
                        </a:moveTo>
                        <a:lnTo>
                          <a:pt x="7161" y="30937"/>
                        </a:lnTo>
                        <a:cubicBezTo>
                          <a:pt x="7391" y="31216"/>
                          <a:pt x="7568" y="31557"/>
                          <a:pt x="7666" y="31955"/>
                        </a:cubicBezTo>
                        <a:cubicBezTo>
                          <a:pt x="7866" y="32811"/>
                          <a:pt x="7482" y="33510"/>
                          <a:pt x="6859" y="33857"/>
                        </a:cubicBezTo>
                        <a:lnTo>
                          <a:pt x="6859" y="33857"/>
                        </a:lnTo>
                        <a:cubicBezTo>
                          <a:pt x="6556" y="32920"/>
                          <a:pt x="6744" y="31780"/>
                          <a:pt x="7161" y="30937"/>
                        </a:cubicBezTo>
                        <a:close/>
                        <a:moveTo>
                          <a:pt x="6426" y="30347"/>
                        </a:moveTo>
                        <a:cubicBezTo>
                          <a:pt x="6682" y="30479"/>
                          <a:pt x="6915" y="30658"/>
                          <a:pt x="7112" y="30880"/>
                        </a:cubicBezTo>
                        <a:lnTo>
                          <a:pt x="7112" y="30880"/>
                        </a:lnTo>
                        <a:cubicBezTo>
                          <a:pt x="6881" y="31343"/>
                          <a:pt x="6726" y="31840"/>
                          <a:pt x="6658" y="32336"/>
                        </a:cubicBezTo>
                        <a:cubicBezTo>
                          <a:pt x="6588" y="32841"/>
                          <a:pt x="6610" y="33398"/>
                          <a:pt x="6748" y="33914"/>
                        </a:cubicBezTo>
                        <a:lnTo>
                          <a:pt x="6748" y="33914"/>
                        </a:lnTo>
                        <a:cubicBezTo>
                          <a:pt x="6501" y="34030"/>
                          <a:pt x="6223" y="34093"/>
                          <a:pt x="5932" y="34093"/>
                        </a:cubicBezTo>
                        <a:cubicBezTo>
                          <a:pt x="5721" y="34093"/>
                          <a:pt x="5505" y="34060"/>
                          <a:pt x="5289" y="33990"/>
                        </a:cubicBezTo>
                        <a:cubicBezTo>
                          <a:pt x="4661" y="33800"/>
                          <a:pt x="4204" y="33325"/>
                          <a:pt x="4185" y="32659"/>
                        </a:cubicBezTo>
                        <a:cubicBezTo>
                          <a:pt x="4166" y="31822"/>
                          <a:pt x="4813" y="31213"/>
                          <a:pt x="5441" y="30814"/>
                        </a:cubicBezTo>
                        <a:cubicBezTo>
                          <a:pt x="5752" y="30626"/>
                          <a:pt x="6084" y="30469"/>
                          <a:pt x="6426" y="30347"/>
                        </a:cubicBezTo>
                        <a:close/>
                        <a:moveTo>
                          <a:pt x="8046" y="30043"/>
                        </a:moveTo>
                        <a:cubicBezTo>
                          <a:pt x="8854" y="30043"/>
                          <a:pt x="9411" y="30424"/>
                          <a:pt x="9778" y="31156"/>
                        </a:cubicBezTo>
                        <a:cubicBezTo>
                          <a:pt x="10014" y="31630"/>
                          <a:pt x="10288" y="32317"/>
                          <a:pt x="10705" y="32738"/>
                        </a:cubicBezTo>
                        <a:lnTo>
                          <a:pt x="10705" y="32738"/>
                        </a:lnTo>
                        <a:cubicBezTo>
                          <a:pt x="10702" y="32923"/>
                          <a:pt x="10679" y="33112"/>
                          <a:pt x="10633" y="33306"/>
                        </a:cubicBezTo>
                        <a:cubicBezTo>
                          <a:pt x="10391" y="34274"/>
                          <a:pt x="9531" y="35317"/>
                          <a:pt x="8555" y="35317"/>
                        </a:cubicBezTo>
                        <a:cubicBezTo>
                          <a:pt x="8227" y="35317"/>
                          <a:pt x="7887" y="35200"/>
                          <a:pt x="7552" y="34922"/>
                        </a:cubicBezTo>
                        <a:cubicBezTo>
                          <a:pt x="7260" y="34673"/>
                          <a:pt x="7053" y="34364"/>
                          <a:pt x="6918" y="34022"/>
                        </a:cubicBezTo>
                        <a:lnTo>
                          <a:pt x="6918" y="34022"/>
                        </a:lnTo>
                        <a:cubicBezTo>
                          <a:pt x="7541" y="33620"/>
                          <a:pt x="7884" y="32891"/>
                          <a:pt x="7799" y="32088"/>
                        </a:cubicBezTo>
                        <a:cubicBezTo>
                          <a:pt x="7737" y="31616"/>
                          <a:pt x="7543" y="31153"/>
                          <a:pt x="7256" y="30757"/>
                        </a:cubicBezTo>
                        <a:lnTo>
                          <a:pt x="7256" y="30757"/>
                        </a:lnTo>
                        <a:cubicBezTo>
                          <a:pt x="7259" y="30751"/>
                          <a:pt x="7263" y="30744"/>
                          <a:pt x="7267" y="30738"/>
                        </a:cubicBezTo>
                        <a:cubicBezTo>
                          <a:pt x="7400" y="30497"/>
                          <a:pt x="7563" y="30268"/>
                          <a:pt x="7747" y="30058"/>
                        </a:cubicBezTo>
                        <a:lnTo>
                          <a:pt x="7747" y="30058"/>
                        </a:lnTo>
                        <a:cubicBezTo>
                          <a:pt x="7771" y="30056"/>
                          <a:pt x="7795" y="30055"/>
                          <a:pt x="7818" y="30053"/>
                        </a:cubicBezTo>
                        <a:cubicBezTo>
                          <a:pt x="7896" y="30047"/>
                          <a:pt x="7972" y="30043"/>
                          <a:pt x="8046" y="30043"/>
                        </a:cubicBezTo>
                        <a:close/>
                        <a:moveTo>
                          <a:pt x="88847" y="30226"/>
                        </a:moveTo>
                        <a:cubicBezTo>
                          <a:pt x="89558" y="30767"/>
                          <a:pt x="90257" y="31319"/>
                          <a:pt x="90825" y="32012"/>
                        </a:cubicBezTo>
                        <a:cubicBezTo>
                          <a:pt x="91415" y="32735"/>
                          <a:pt x="91871" y="33629"/>
                          <a:pt x="91852" y="34561"/>
                        </a:cubicBezTo>
                        <a:cubicBezTo>
                          <a:pt x="91814" y="35398"/>
                          <a:pt x="91301" y="36197"/>
                          <a:pt x="90559" y="36615"/>
                        </a:cubicBezTo>
                        <a:cubicBezTo>
                          <a:pt x="90299" y="36755"/>
                          <a:pt x="90022" y="36823"/>
                          <a:pt x="89753" y="36823"/>
                        </a:cubicBezTo>
                        <a:cubicBezTo>
                          <a:pt x="89253" y="36823"/>
                          <a:pt x="88776" y="36591"/>
                          <a:pt x="88467" y="36159"/>
                        </a:cubicBezTo>
                        <a:cubicBezTo>
                          <a:pt x="88067" y="35588"/>
                          <a:pt x="88010" y="34827"/>
                          <a:pt x="88048" y="34142"/>
                        </a:cubicBezTo>
                        <a:cubicBezTo>
                          <a:pt x="88086" y="33325"/>
                          <a:pt x="88276" y="32564"/>
                          <a:pt x="88467" y="31803"/>
                        </a:cubicBezTo>
                        <a:cubicBezTo>
                          <a:pt x="88604" y="31275"/>
                          <a:pt x="88731" y="30752"/>
                          <a:pt x="88847" y="30226"/>
                        </a:cubicBezTo>
                        <a:close/>
                        <a:moveTo>
                          <a:pt x="81531" y="35392"/>
                        </a:moveTo>
                        <a:cubicBezTo>
                          <a:pt x="81306" y="35832"/>
                          <a:pt x="81008" y="36244"/>
                          <a:pt x="80630" y="36615"/>
                        </a:cubicBezTo>
                        <a:cubicBezTo>
                          <a:pt x="79603" y="37604"/>
                          <a:pt x="78176" y="38194"/>
                          <a:pt x="76750" y="38270"/>
                        </a:cubicBezTo>
                        <a:cubicBezTo>
                          <a:pt x="76654" y="38275"/>
                          <a:pt x="76559" y="38277"/>
                          <a:pt x="76465" y="38277"/>
                        </a:cubicBezTo>
                        <a:cubicBezTo>
                          <a:pt x="76120" y="38277"/>
                          <a:pt x="75783" y="38246"/>
                          <a:pt x="75455" y="38183"/>
                        </a:cubicBezTo>
                        <a:lnTo>
                          <a:pt x="75455" y="38183"/>
                        </a:lnTo>
                        <a:cubicBezTo>
                          <a:pt x="76394" y="37440"/>
                          <a:pt x="77363" y="36724"/>
                          <a:pt x="78443" y="36178"/>
                        </a:cubicBezTo>
                        <a:cubicBezTo>
                          <a:pt x="79421" y="35694"/>
                          <a:pt x="80468" y="35420"/>
                          <a:pt x="81531" y="35392"/>
                        </a:cubicBezTo>
                        <a:close/>
                        <a:moveTo>
                          <a:pt x="10530" y="37266"/>
                        </a:moveTo>
                        <a:cubicBezTo>
                          <a:pt x="11003" y="37266"/>
                          <a:pt x="11403" y="37677"/>
                          <a:pt x="11337" y="38270"/>
                        </a:cubicBezTo>
                        <a:cubicBezTo>
                          <a:pt x="11235" y="39300"/>
                          <a:pt x="10551" y="39629"/>
                          <a:pt x="9714" y="39629"/>
                        </a:cubicBezTo>
                        <a:cubicBezTo>
                          <a:pt x="9590" y="39629"/>
                          <a:pt x="9461" y="39621"/>
                          <a:pt x="9331" y="39608"/>
                        </a:cubicBezTo>
                        <a:lnTo>
                          <a:pt x="9331" y="39608"/>
                        </a:lnTo>
                        <a:cubicBezTo>
                          <a:pt x="9155" y="38884"/>
                          <a:pt x="9326" y="38058"/>
                          <a:pt x="9892" y="37528"/>
                        </a:cubicBezTo>
                        <a:cubicBezTo>
                          <a:pt x="10096" y="37347"/>
                          <a:pt x="10320" y="37266"/>
                          <a:pt x="10530" y="37266"/>
                        </a:cubicBezTo>
                        <a:close/>
                        <a:moveTo>
                          <a:pt x="67687" y="33658"/>
                        </a:moveTo>
                        <a:cubicBezTo>
                          <a:pt x="68427" y="33658"/>
                          <a:pt x="69165" y="33859"/>
                          <a:pt x="69807" y="34276"/>
                        </a:cubicBezTo>
                        <a:cubicBezTo>
                          <a:pt x="71177" y="35151"/>
                          <a:pt x="72033" y="36634"/>
                          <a:pt x="73364" y="37585"/>
                        </a:cubicBezTo>
                        <a:cubicBezTo>
                          <a:pt x="73803" y="37893"/>
                          <a:pt x="74283" y="38123"/>
                          <a:pt x="74784" y="38282"/>
                        </a:cubicBezTo>
                        <a:lnTo>
                          <a:pt x="74784" y="38282"/>
                        </a:lnTo>
                        <a:cubicBezTo>
                          <a:pt x="73982" y="38921"/>
                          <a:pt x="73176" y="39553"/>
                          <a:pt x="72318" y="40077"/>
                        </a:cubicBezTo>
                        <a:cubicBezTo>
                          <a:pt x="71020" y="40863"/>
                          <a:pt x="69492" y="41510"/>
                          <a:pt x="67954" y="41510"/>
                        </a:cubicBezTo>
                        <a:cubicBezTo>
                          <a:pt x="67779" y="41510"/>
                          <a:pt x="67604" y="41502"/>
                          <a:pt x="67430" y="41485"/>
                        </a:cubicBezTo>
                        <a:cubicBezTo>
                          <a:pt x="65718" y="41313"/>
                          <a:pt x="64310" y="40191"/>
                          <a:pt x="63892" y="38536"/>
                        </a:cubicBezTo>
                        <a:cubicBezTo>
                          <a:pt x="63473" y="36958"/>
                          <a:pt x="64006" y="35303"/>
                          <a:pt x="65356" y="34371"/>
                        </a:cubicBezTo>
                        <a:cubicBezTo>
                          <a:pt x="66054" y="33902"/>
                          <a:pt x="66872" y="33658"/>
                          <a:pt x="67687" y="33658"/>
                        </a:cubicBezTo>
                        <a:close/>
                        <a:moveTo>
                          <a:pt x="13647" y="39625"/>
                        </a:moveTo>
                        <a:cubicBezTo>
                          <a:pt x="14433" y="39625"/>
                          <a:pt x="15313" y="40069"/>
                          <a:pt x="15027" y="40990"/>
                        </a:cubicBezTo>
                        <a:cubicBezTo>
                          <a:pt x="14761" y="41808"/>
                          <a:pt x="13848" y="42283"/>
                          <a:pt x="13030" y="42321"/>
                        </a:cubicBezTo>
                        <a:cubicBezTo>
                          <a:pt x="12967" y="42325"/>
                          <a:pt x="12904" y="42327"/>
                          <a:pt x="12840" y="42327"/>
                        </a:cubicBezTo>
                        <a:cubicBezTo>
                          <a:pt x="12304" y="42327"/>
                          <a:pt x="11772" y="42194"/>
                          <a:pt x="11287" y="41958"/>
                        </a:cubicBezTo>
                        <a:lnTo>
                          <a:pt x="11287" y="41958"/>
                        </a:lnTo>
                        <a:cubicBezTo>
                          <a:pt x="11437" y="40916"/>
                          <a:pt x="12126" y="39943"/>
                          <a:pt x="13201" y="39678"/>
                        </a:cubicBezTo>
                        <a:cubicBezTo>
                          <a:pt x="13340" y="39643"/>
                          <a:pt x="13492" y="39625"/>
                          <a:pt x="13647" y="39625"/>
                        </a:cubicBezTo>
                        <a:close/>
                        <a:moveTo>
                          <a:pt x="57838" y="37427"/>
                        </a:moveTo>
                        <a:cubicBezTo>
                          <a:pt x="58911" y="37427"/>
                          <a:pt x="59986" y="38023"/>
                          <a:pt x="60563" y="38955"/>
                        </a:cubicBezTo>
                        <a:cubicBezTo>
                          <a:pt x="61123" y="39895"/>
                          <a:pt x="61043" y="40977"/>
                          <a:pt x="60735" y="42019"/>
                        </a:cubicBezTo>
                        <a:lnTo>
                          <a:pt x="60735" y="42019"/>
                        </a:lnTo>
                        <a:cubicBezTo>
                          <a:pt x="60350" y="42478"/>
                          <a:pt x="59898" y="42879"/>
                          <a:pt x="59365" y="43139"/>
                        </a:cubicBezTo>
                        <a:cubicBezTo>
                          <a:pt x="58942" y="43362"/>
                          <a:pt x="58479" y="43466"/>
                          <a:pt x="58017" y="43466"/>
                        </a:cubicBezTo>
                        <a:cubicBezTo>
                          <a:pt x="56902" y="43466"/>
                          <a:pt x="55789" y="42860"/>
                          <a:pt x="55237" y="41865"/>
                        </a:cubicBezTo>
                        <a:cubicBezTo>
                          <a:pt x="54476" y="40457"/>
                          <a:pt x="55104" y="38631"/>
                          <a:pt x="56436" y="37813"/>
                        </a:cubicBezTo>
                        <a:cubicBezTo>
                          <a:pt x="56873" y="37548"/>
                          <a:pt x="57355" y="37427"/>
                          <a:pt x="57838" y="37427"/>
                        </a:cubicBezTo>
                        <a:close/>
                        <a:moveTo>
                          <a:pt x="61370" y="51396"/>
                        </a:moveTo>
                        <a:cubicBezTo>
                          <a:pt x="61791" y="51396"/>
                          <a:pt x="62195" y="51577"/>
                          <a:pt x="62465" y="51965"/>
                        </a:cubicBezTo>
                        <a:cubicBezTo>
                          <a:pt x="62808" y="52479"/>
                          <a:pt x="62884" y="53277"/>
                          <a:pt x="62560" y="53848"/>
                        </a:cubicBezTo>
                        <a:cubicBezTo>
                          <a:pt x="62211" y="54459"/>
                          <a:pt x="61495" y="54749"/>
                          <a:pt x="60835" y="54749"/>
                        </a:cubicBezTo>
                        <a:cubicBezTo>
                          <a:pt x="60776" y="54749"/>
                          <a:pt x="60717" y="54747"/>
                          <a:pt x="60658" y="54742"/>
                        </a:cubicBezTo>
                        <a:cubicBezTo>
                          <a:pt x="60152" y="54719"/>
                          <a:pt x="59680" y="54550"/>
                          <a:pt x="59282" y="54272"/>
                        </a:cubicBezTo>
                        <a:lnTo>
                          <a:pt x="59282" y="54272"/>
                        </a:lnTo>
                        <a:cubicBezTo>
                          <a:pt x="59284" y="54226"/>
                          <a:pt x="59286" y="54180"/>
                          <a:pt x="59289" y="54133"/>
                        </a:cubicBezTo>
                        <a:cubicBezTo>
                          <a:pt x="59346" y="53201"/>
                          <a:pt x="59631" y="52250"/>
                          <a:pt x="60430" y="51699"/>
                        </a:cubicBezTo>
                        <a:cubicBezTo>
                          <a:pt x="60718" y="51501"/>
                          <a:pt x="61049" y="51396"/>
                          <a:pt x="61370" y="51396"/>
                        </a:cubicBezTo>
                        <a:close/>
                        <a:moveTo>
                          <a:pt x="59339" y="61642"/>
                        </a:moveTo>
                        <a:lnTo>
                          <a:pt x="59339" y="61642"/>
                        </a:lnTo>
                        <a:cubicBezTo>
                          <a:pt x="59352" y="61877"/>
                          <a:pt x="59365" y="62113"/>
                          <a:pt x="59378" y="62348"/>
                        </a:cubicBezTo>
                        <a:lnTo>
                          <a:pt x="59378" y="62348"/>
                        </a:lnTo>
                        <a:cubicBezTo>
                          <a:pt x="59308" y="62103"/>
                          <a:pt x="59299" y="61866"/>
                          <a:pt x="59339" y="61642"/>
                        </a:cubicBezTo>
                        <a:close/>
                        <a:moveTo>
                          <a:pt x="61701" y="59935"/>
                        </a:moveTo>
                        <a:cubicBezTo>
                          <a:pt x="61837" y="59935"/>
                          <a:pt x="61972" y="59947"/>
                          <a:pt x="62104" y="59973"/>
                        </a:cubicBezTo>
                        <a:cubicBezTo>
                          <a:pt x="63797" y="60315"/>
                          <a:pt x="64691" y="62103"/>
                          <a:pt x="65147" y="63587"/>
                        </a:cubicBezTo>
                        <a:cubicBezTo>
                          <a:pt x="65324" y="64184"/>
                          <a:pt x="65497" y="64822"/>
                          <a:pt x="65735" y="65425"/>
                        </a:cubicBezTo>
                        <a:lnTo>
                          <a:pt x="65735" y="65425"/>
                        </a:lnTo>
                        <a:cubicBezTo>
                          <a:pt x="65035" y="65197"/>
                          <a:pt x="64331" y="64977"/>
                          <a:pt x="63625" y="64766"/>
                        </a:cubicBezTo>
                        <a:cubicBezTo>
                          <a:pt x="62341" y="64362"/>
                          <a:pt x="60383" y="64065"/>
                          <a:pt x="59598" y="62831"/>
                        </a:cubicBezTo>
                        <a:lnTo>
                          <a:pt x="59598" y="62831"/>
                        </a:lnTo>
                        <a:cubicBezTo>
                          <a:pt x="59572" y="62270"/>
                          <a:pt x="59545" y="61707"/>
                          <a:pt x="59519" y="61143"/>
                        </a:cubicBezTo>
                        <a:lnTo>
                          <a:pt x="59519" y="61143"/>
                        </a:lnTo>
                        <a:cubicBezTo>
                          <a:pt x="59918" y="60423"/>
                          <a:pt x="60836" y="59935"/>
                          <a:pt x="61701" y="59935"/>
                        </a:cubicBezTo>
                        <a:close/>
                        <a:moveTo>
                          <a:pt x="66300" y="66052"/>
                        </a:moveTo>
                        <a:cubicBezTo>
                          <a:pt x="67289" y="66383"/>
                          <a:pt x="68275" y="66730"/>
                          <a:pt x="69252" y="67100"/>
                        </a:cubicBezTo>
                        <a:lnTo>
                          <a:pt x="69252" y="67100"/>
                        </a:lnTo>
                        <a:cubicBezTo>
                          <a:pt x="68951" y="67331"/>
                          <a:pt x="68609" y="67481"/>
                          <a:pt x="68214" y="67481"/>
                        </a:cubicBezTo>
                        <a:cubicBezTo>
                          <a:pt x="68109" y="67481"/>
                          <a:pt x="67999" y="67471"/>
                          <a:pt x="67886" y="67448"/>
                        </a:cubicBezTo>
                        <a:cubicBezTo>
                          <a:pt x="67157" y="67308"/>
                          <a:pt x="66658" y="66732"/>
                          <a:pt x="66300" y="66052"/>
                        </a:cubicBezTo>
                        <a:close/>
                        <a:moveTo>
                          <a:pt x="46114" y="76193"/>
                        </a:moveTo>
                        <a:cubicBezTo>
                          <a:pt x="47934" y="76811"/>
                          <a:pt x="47935" y="79289"/>
                          <a:pt x="47401" y="80800"/>
                        </a:cubicBezTo>
                        <a:cubicBezTo>
                          <a:pt x="47273" y="81191"/>
                          <a:pt x="47103" y="81568"/>
                          <a:pt x="46900" y="81931"/>
                        </a:cubicBezTo>
                        <a:lnTo>
                          <a:pt x="46900" y="81931"/>
                        </a:lnTo>
                        <a:cubicBezTo>
                          <a:pt x="46898" y="81839"/>
                          <a:pt x="46894" y="81747"/>
                          <a:pt x="46887" y="81656"/>
                        </a:cubicBezTo>
                        <a:cubicBezTo>
                          <a:pt x="46776" y="79810"/>
                          <a:pt x="45805" y="78052"/>
                          <a:pt x="46114" y="76193"/>
                        </a:cubicBezTo>
                        <a:close/>
                        <a:moveTo>
                          <a:pt x="46155" y="83391"/>
                        </a:moveTo>
                        <a:cubicBezTo>
                          <a:pt x="45919" y="84143"/>
                          <a:pt x="45445" y="84778"/>
                          <a:pt x="44605" y="85042"/>
                        </a:cubicBezTo>
                        <a:cubicBezTo>
                          <a:pt x="44504" y="85071"/>
                          <a:pt x="44403" y="85093"/>
                          <a:pt x="44301" y="85109"/>
                        </a:cubicBezTo>
                        <a:lnTo>
                          <a:pt x="44301" y="85109"/>
                        </a:lnTo>
                        <a:cubicBezTo>
                          <a:pt x="44973" y="84616"/>
                          <a:pt x="45609" y="84038"/>
                          <a:pt x="46155" y="83391"/>
                        </a:cubicBezTo>
                        <a:close/>
                        <a:moveTo>
                          <a:pt x="59629" y="63549"/>
                        </a:moveTo>
                        <a:lnTo>
                          <a:pt x="59629" y="63549"/>
                        </a:lnTo>
                        <a:cubicBezTo>
                          <a:pt x="60670" y="64530"/>
                          <a:pt x="62292" y="64806"/>
                          <a:pt x="63606" y="65184"/>
                        </a:cubicBezTo>
                        <a:cubicBezTo>
                          <a:pt x="64391" y="65429"/>
                          <a:pt x="65176" y="65679"/>
                          <a:pt x="65959" y="65938"/>
                        </a:cubicBezTo>
                        <a:lnTo>
                          <a:pt x="65959" y="65938"/>
                        </a:lnTo>
                        <a:cubicBezTo>
                          <a:pt x="66170" y="66370"/>
                          <a:pt x="66428" y="66770"/>
                          <a:pt x="66764" y="67106"/>
                        </a:cubicBezTo>
                        <a:cubicBezTo>
                          <a:pt x="67192" y="67534"/>
                          <a:pt x="67741" y="67763"/>
                          <a:pt x="68295" y="67763"/>
                        </a:cubicBezTo>
                        <a:cubicBezTo>
                          <a:pt x="68725" y="67763"/>
                          <a:pt x="69158" y="67625"/>
                          <a:pt x="69541" y="67334"/>
                        </a:cubicBezTo>
                        <a:cubicBezTo>
                          <a:pt x="69578" y="67307"/>
                          <a:pt x="69614" y="67279"/>
                          <a:pt x="69649" y="67251"/>
                        </a:cubicBezTo>
                        <a:lnTo>
                          <a:pt x="69649" y="67251"/>
                        </a:lnTo>
                        <a:cubicBezTo>
                          <a:pt x="71616" y="68008"/>
                          <a:pt x="73527" y="68803"/>
                          <a:pt x="75418" y="69711"/>
                        </a:cubicBezTo>
                        <a:cubicBezTo>
                          <a:pt x="76959" y="70434"/>
                          <a:pt x="78595" y="71176"/>
                          <a:pt x="79812" y="72431"/>
                        </a:cubicBezTo>
                        <a:cubicBezTo>
                          <a:pt x="82779" y="75513"/>
                          <a:pt x="80402" y="79716"/>
                          <a:pt x="78062" y="82303"/>
                        </a:cubicBezTo>
                        <a:cubicBezTo>
                          <a:pt x="75989" y="84601"/>
                          <a:pt x="73101" y="86569"/>
                          <a:pt x="69937" y="86569"/>
                        </a:cubicBezTo>
                        <a:cubicBezTo>
                          <a:pt x="69618" y="86569"/>
                          <a:pt x="69295" y="86549"/>
                          <a:pt x="68970" y="86507"/>
                        </a:cubicBezTo>
                        <a:cubicBezTo>
                          <a:pt x="67449" y="86317"/>
                          <a:pt x="65946" y="85689"/>
                          <a:pt x="64805" y="84605"/>
                        </a:cubicBezTo>
                        <a:cubicBezTo>
                          <a:pt x="63606" y="83463"/>
                          <a:pt x="63055" y="81942"/>
                          <a:pt x="63036" y="80306"/>
                        </a:cubicBezTo>
                        <a:cubicBezTo>
                          <a:pt x="62961" y="77603"/>
                          <a:pt x="64129" y="74261"/>
                          <a:pt x="62171" y="71980"/>
                        </a:cubicBezTo>
                        <a:lnTo>
                          <a:pt x="62171" y="71980"/>
                        </a:lnTo>
                        <a:cubicBezTo>
                          <a:pt x="62174" y="71972"/>
                          <a:pt x="62177" y="71964"/>
                          <a:pt x="62180" y="71956"/>
                        </a:cubicBezTo>
                        <a:lnTo>
                          <a:pt x="62180" y="71956"/>
                        </a:lnTo>
                        <a:cubicBezTo>
                          <a:pt x="62172" y="71959"/>
                          <a:pt x="62165" y="71962"/>
                          <a:pt x="62157" y="71965"/>
                        </a:cubicBezTo>
                        <a:lnTo>
                          <a:pt x="62157" y="71965"/>
                        </a:lnTo>
                        <a:cubicBezTo>
                          <a:pt x="62121" y="71923"/>
                          <a:pt x="62085" y="71882"/>
                          <a:pt x="62047" y="71842"/>
                        </a:cubicBezTo>
                        <a:cubicBezTo>
                          <a:pt x="62013" y="71808"/>
                          <a:pt x="61973" y="71794"/>
                          <a:pt x="61932" y="71794"/>
                        </a:cubicBezTo>
                        <a:cubicBezTo>
                          <a:pt x="61857" y="71794"/>
                          <a:pt x="61779" y="71844"/>
                          <a:pt x="61742" y="71918"/>
                        </a:cubicBezTo>
                        <a:cubicBezTo>
                          <a:pt x="60485" y="75352"/>
                          <a:pt x="60339" y="79157"/>
                          <a:pt x="61377" y="82675"/>
                        </a:cubicBezTo>
                        <a:lnTo>
                          <a:pt x="61377" y="82675"/>
                        </a:lnTo>
                        <a:cubicBezTo>
                          <a:pt x="61272" y="82719"/>
                          <a:pt x="61172" y="82739"/>
                          <a:pt x="61076" y="82739"/>
                        </a:cubicBezTo>
                        <a:cubicBezTo>
                          <a:pt x="60590" y="82739"/>
                          <a:pt x="60219" y="82232"/>
                          <a:pt x="59993" y="81809"/>
                        </a:cubicBezTo>
                        <a:cubicBezTo>
                          <a:pt x="59631" y="81105"/>
                          <a:pt x="59555" y="80344"/>
                          <a:pt x="59517" y="79583"/>
                        </a:cubicBezTo>
                        <a:cubicBezTo>
                          <a:pt x="59346" y="77681"/>
                          <a:pt x="59175" y="75817"/>
                          <a:pt x="59003" y="73915"/>
                        </a:cubicBezTo>
                        <a:cubicBezTo>
                          <a:pt x="59003" y="73820"/>
                          <a:pt x="58946" y="73744"/>
                          <a:pt x="58813" y="73725"/>
                        </a:cubicBezTo>
                        <a:cubicBezTo>
                          <a:pt x="58758" y="73721"/>
                          <a:pt x="58703" y="73719"/>
                          <a:pt x="58649" y="73719"/>
                        </a:cubicBezTo>
                        <a:cubicBezTo>
                          <a:pt x="56792" y="73719"/>
                          <a:pt x="55738" y="75903"/>
                          <a:pt x="55941" y="77567"/>
                        </a:cubicBezTo>
                        <a:cubicBezTo>
                          <a:pt x="56245" y="80097"/>
                          <a:pt x="58319" y="82018"/>
                          <a:pt x="58528" y="84567"/>
                        </a:cubicBezTo>
                        <a:cubicBezTo>
                          <a:pt x="58661" y="85822"/>
                          <a:pt x="58205" y="87058"/>
                          <a:pt x="57063" y="87667"/>
                        </a:cubicBezTo>
                        <a:cubicBezTo>
                          <a:pt x="56472" y="87984"/>
                          <a:pt x="55798" y="88113"/>
                          <a:pt x="55120" y="88113"/>
                        </a:cubicBezTo>
                        <a:cubicBezTo>
                          <a:pt x="54577" y="88113"/>
                          <a:pt x="54033" y="88030"/>
                          <a:pt x="53525" y="87895"/>
                        </a:cubicBezTo>
                        <a:cubicBezTo>
                          <a:pt x="52194" y="87553"/>
                          <a:pt x="50958" y="86944"/>
                          <a:pt x="49626" y="86621"/>
                        </a:cubicBezTo>
                        <a:cubicBezTo>
                          <a:pt x="48904" y="86469"/>
                          <a:pt x="48174" y="86389"/>
                          <a:pt x="47442" y="86389"/>
                        </a:cubicBezTo>
                        <a:cubicBezTo>
                          <a:pt x="46979" y="86389"/>
                          <a:pt x="46515" y="86421"/>
                          <a:pt x="46050" y="86488"/>
                        </a:cubicBezTo>
                        <a:cubicBezTo>
                          <a:pt x="44871" y="86659"/>
                          <a:pt x="43692" y="87039"/>
                          <a:pt x="42626" y="87629"/>
                        </a:cubicBezTo>
                        <a:cubicBezTo>
                          <a:pt x="41599" y="88200"/>
                          <a:pt x="40724" y="88998"/>
                          <a:pt x="39830" y="89759"/>
                        </a:cubicBezTo>
                        <a:cubicBezTo>
                          <a:pt x="38917" y="90520"/>
                          <a:pt x="37833" y="91376"/>
                          <a:pt x="36597" y="91452"/>
                        </a:cubicBezTo>
                        <a:cubicBezTo>
                          <a:pt x="36523" y="91458"/>
                          <a:pt x="36448" y="91461"/>
                          <a:pt x="36373" y="91461"/>
                        </a:cubicBezTo>
                        <a:cubicBezTo>
                          <a:pt x="35445" y="91461"/>
                          <a:pt x="34459" y="91031"/>
                          <a:pt x="33896" y="90292"/>
                        </a:cubicBezTo>
                        <a:cubicBezTo>
                          <a:pt x="33306" y="89455"/>
                          <a:pt x="33611" y="88371"/>
                          <a:pt x="34448" y="87838"/>
                        </a:cubicBezTo>
                        <a:cubicBezTo>
                          <a:pt x="35284" y="87325"/>
                          <a:pt x="36369" y="87287"/>
                          <a:pt x="37320" y="87249"/>
                        </a:cubicBezTo>
                        <a:cubicBezTo>
                          <a:pt x="38366" y="87191"/>
                          <a:pt x="39393" y="87191"/>
                          <a:pt x="40420" y="86944"/>
                        </a:cubicBezTo>
                        <a:cubicBezTo>
                          <a:pt x="41485" y="86678"/>
                          <a:pt x="42531" y="86240"/>
                          <a:pt x="43463" y="85670"/>
                        </a:cubicBezTo>
                        <a:cubicBezTo>
                          <a:pt x="43571" y="85604"/>
                          <a:pt x="43679" y="85536"/>
                          <a:pt x="43786" y="85466"/>
                        </a:cubicBezTo>
                        <a:lnTo>
                          <a:pt x="43786" y="85466"/>
                        </a:lnTo>
                        <a:cubicBezTo>
                          <a:pt x="43895" y="85478"/>
                          <a:pt x="44004" y="85484"/>
                          <a:pt x="44112" y="85484"/>
                        </a:cubicBezTo>
                        <a:cubicBezTo>
                          <a:pt x="44543" y="85484"/>
                          <a:pt x="44970" y="85389"/>
                          <a:pt x="45365" y="85175"/>
                        </a:cubicBezTo>
                        <a:cubicBezTo>
                          <a:pt x="46413" y="84628"/>
                          <a:pt x="46831" y="83503"/>
                          <a:pt x="46894" y="82380"/>
                        </a:cubicBezTo>
                        <a:lnTo>
                          <a:pt x="46894" y="82380"/>
                        </a:lnTo>
                        <a:cubicBezTo>
                          <a:pt x="47171" y="81933"/>
                          <a:pt x="47402" y="81462"/>
                          <a:pt x="47572" y="80972"/>
                        </a:cubicBezTo>
                        <a:cubicBezTo>
                          <a:pt x="48066" y="79526"/>
                          <a:pt x="48143" y="77396"/>
                          <a:pt x="46830" y="76312"/>
                        </a:cubicBezTo>
                        <a:cubicBezTo>
                          <a:pt x="46545" y="76064"/>
                          <a:pt x="46221" y="75912"/>
                          <a:pt x="45841" y="75817"/>
                        </a:cubicBezTo>
                        <a:cubicBezTo>
                          <a:pt x="45821" y="75809"/>
                          <a:pt x="45800" y="75805"/>
                          <a:pt x="45781" y="75805"/>
                        </a:cubicBezTo>
                        <a:cubicBezTo>
                          <a:pt x="45709" y="75805"/>
                          <a:pt x="45647" y="75856"/>
                          <a:pt x="45632" y="75931"/>
                        </a:cubicBezTo>
                        <a:cubicBezTo>
                          <a:pt x="45251" y="77738"/>
                          <a:pt x="46050" y="79393"/>
                          <a:pt x="46298" y="81162"/>
                        </a:cubicBezTo>
                        <a:cubicBezTo>
                          <a:pt x="46368" y="81696"/>
                          <a:pt x="46378" y="82294"/>
                          <a:pt x="46281" y="82863"/>
                        </a:cubicBezTo>
                        <a:lnTo>
                          <a:pt x="46281" y="82863"/>
                        </a:lnTo>
                        <a:cubicBezTo>
                          <a:pt x="45594" y="83753"/>
                          <a:pt x="44715" y="84524"/>
                          <a:pt x="43789" y="85138"/>
                        </a:cubicBezTo>
                        <a:lnTo>
                          <a:pt x="43789" y="85138"/>
                        </a:lnTo>
                        <a:cubicBezTo>
                          <a:pt x="42640" y="85093"/>
                          <a:pt x="41498" y="84336"/>
                          <a:pt x="40915" y="83368"/>
                        </a:cubicBezTo>
                        <a:cubicBezTo>
                          <a:pt x="39983" y="81828"/>
                          <a:pt x="40078" y="79906"/>
                          <a:pt x="40249" y="78195"/>
                        </a:cubicBezTo>
                        <a:cubicBezTo>
                          <a:pt x="40515" y="75494"/>
                          <a:pt x="40972" y="72526"/>
                          <a:pt x="42626" y="70320"/>
                        </a:cubicBezTo>
                        <a:cubicBezTo>
                          <a:pt x="43463" y="69198"/>
                          <a:pt x="44643" y="68418"/>
                          <a:pt x="46031" y="68171"/>
                        </a:cubicBezTo>
                        <a:cubicBezTo>
                          <a:pt x="46344" y="68121"/>
                          <a:pt x="46657" y="68098"/>
                          <a:pt x="46969" y="68098"/>
                        </a:cubicBezTo>
                        <a:cubicBezTo>
                          <a:pt x="48556" y="68098"/>
                          <a:pt x="50132" y="68674"/>
                          <a:pt x="51642" y="69103"/>
                        </a:cubicBezTo>
                        <a:cubicBezTo>
                          <a:pt x="52632" y="69382"/>
                          <a:pt x="53800" y="69615"/>
                          <a:pt x="54938" y="69615"/>
                        </a:cubicBezTo>
                        <a:cubicBezTo>
                          <a:pt x="56512" y="69615"/>
                          <a:pt x="58030" y="69170"/>
                          <a:pt x="58946" y="67790"/>
                        </a:cubicBezTo>
                        <a:cubicBezTo>
                          <a:pt x="59761" y="66560"/>
                          <a:pt x="59691" y="64997"/>
                          <a:pt x="59629" y="63549"/>
                        </a:cubicBezTo>
                        <a:close/>
                        <a:moveTo>
                          <a:pt x="55180" y="0"/>
                        </a:moveTo>
                        <a:cubicBezTo>
                          <a:pt x="54610" y="0"/>
                          <a:pt x="54134" y="419"/>
                          <a:pt x="53963" y="951"/>
                        </a:cubicBezTo>
                        <a:cubicBezTo>
                          <a:pt x="53582" y="2188"/>
                          <a:pt x="54495" y="3538"/>
                          <a:pt x="55428" y="4280"/>
                        </a:cubicBezTo>
                        <a:cubicBezTo>
                          <a:pt x="55666" y="4465"/>
                          <a:pt x="55918" y="4626"/>
                          <a:pt x="56182" y="4766"/>
                        </a:cubicBezTo>
                        <a:lnTo>
                          <a:pt x="56182" y="4766"/>
                        </a:lnTo>
                        <a:cubicBezTo>
                          <a:pt x="56129" y="4874"/>
                          <a:pt x="56074" y="4979"/>
                          <a:pt x="56017" y="5079"/>
                        </a:cubicBezTo>
                        <a:cubicBezTo>
                          <a:pt x="55324" y="6285"/>
                          <a:pt x="54296" y="7096"/>
                          <a:pt x="53189" y="7845"/>
                        </a:cubicBezTo>
                        <a:lnTo>
                          <a:pt x="53189" y="7845"/>
                        </a:lnTo>
                        <a:cubicBezTo>
                          <a:pt x="52210" y="7477"/>
                          <a:pt x="51179" y="7330"/>
                          <a:pt x="50136" y="7330"/>
                        </a:cubicBezTo>
                        <a:cubicBezTo>
                          <a:pt x="48264" y="7330"/>
                          <a:pt x="46351" y="7804"/>
                          <a:pt x="44624" y="8331"/>
                        </a:cubicBezTo>
                        <a:cubicBezTo>
                          <a:pt x="43805" y="8587"/>
                          <a:pt x="42987" y="8862"/>
                          <a:pt x="42162" y="9113"/>
                        </a:cubicBezTo>
                        <a:lnTo>
                          <a:pt x="42162" y="9113"/>
                        </a:lnTo>
                        <a:cubicBezTo>
                          <a:pt x="43509" y="8194"/>
                          <a:pt x="44251" y="6251"/>
                          <a:pt x="43863" y="4622"/>
                        </a:cubicBezTo>
                        <a:cubicBezTo>
                          <a:pt x="43314" y="2293"/>
                          <a:pt x="40971" y="1051"/>
                          <a:pt x="38694" y="1051"/>
                        </a:cubicBezTo>
                        <a:cubicBezTo>
                          <a:pt x="38052" y="1051"/>
                          <a:pt x="37415" y="1150"/>
                          <a:pt x="36825" y="1351"/>
                        </a:cubicBezTo>
                        <a:cubicBezTo>
                          <a:pt x="35303" y="1864"/>
                          <a:pt x="33991" y="2891"/>
                          <a:pt x="33021" y="4185"/>
                        </a:cubicBezTo>
                        <a:cubicBezTo>
                          <a:pt x="32070" y="5421"/>
                          <a:pt x="31480" y="6943"/>
                          <a:pt x="32469" y="8331"/>
                        </a:cubicBezTo>
                        <a:cubicBezTo>
                          <a:pt x="33164" y="9319"/>
                          <a:pt x="34285" y="9894"/>
                          <a:pt x="35446" y="10167"/>
                        </a:cubicBezTo>
                        <a:lnTo>
                          <a:pt x="35446" y="10167"/>
                        </a:lnTo>
                        <a:cubicBezTo>
                          <a:pt x="35409" y="10166"/>
                          <a:pt x="35372" y="10166"/>
                          <a:pt x="35335" y="10166"/>
                        </a:cubicBezTo>
                        <a:cubicBezTo>
                          <a:pt x="34118" y="10166"/>
                          <a:pt x="32950" y="10492"/>
                          <a:pt x="31880" y="11108"/>
                        </a:cubicBezTo>
                        <a:cubicBezTo>
                          <a:pt x="29521" y="12497"/>
                          <a:pt x="27866" y="15255"/>
                          <a:pt x="28152" y="18013"/>
                        </a:cubicBezTo>
                        <a:cubicBezTo>
                          <a:pt x="28342" y="19801"/>
                          <a:pt x="29293" y="21418"/>
                          <a:pt x="29407" y="23187"/>
                        </a:cubicBezTo>
                        <a:cubicBezTo>
                          <a:pt x="29472" y="24262"/>
                          <a:pt x="29148" y="25495"/>
                          <a:pt x="28347" y="26143"/>
                        </a:cubicBezTo>
                        <a:lnTo>
                          <a:pt x="28347" y="26143"/>
                        </a:lnTo>
                        <a:cubicBezTo>
                          <a:pt x="28477" y="25180"/>
                          <a:pt x="28087" y="23641"/>
                          <a:pt x="26973" y="23641"/>
                        </a:cubicBezTo>
                        <a:cubicBezTo>
                          <a:pt x="26871" y="23641"/>
                          <a:pt x="26763" y="23654"/>
                          <a:pt x="26649" y="23681"/>
                        </a:cubicBezTo>
                        <a:cubicBezTo>
                          <a:pt x="25660" y="23909"/>
                          <a:pt x="25013" y="25336"/>
                          <a:pt x="25584" y="26211"/>
                        </a:cubicBezTo>
                        <a:cubicBezTo>
                          <a:pt x="25944" y="26761"/>
                          <a:pt x="26540" y="26990"/>
                          <a:pt x="27160" y="26990"/>
                        </a:cubicBezTo>
                        <a:cubicBezTo>
                          <a:pt x="27250" y="26990"/>
                          <a:pt x="27341" y="26985"/>
                          <a:pt x="27431" y="26976"/>
                        </a:cubicBezTo>
                        <a:lnTo>
                          <a:pt x="27431" y="26976"/>
                        </a:lnTo>
                        <a:cubicBezTo>
                          <a:pt x="27232" y="27347"/>
                          <a:pt x="26962" y="27679"/>
                          <a:pt x="26649" y="27942"/>
                        </a:cubicBezTo>
                        <a:cubicBezTo>
                          <a:pt x="26081" y="28440"/>
                          <a:pt x="25408" y="28689"/>
                          <a:pt x="24745" y="28689"/>
                        </a:cubicBezTo>
                        <a:cubicBezTo>
                          <a:pt x="23966" y="28689"/>
                          <a:pt x="23201" y="28345"/>
                          <a:pt x="22636" y="27656"/>
                        </a:cubicBezTo>
                        <a:cubicBezTo>
                          <a:pt x="21589" y="26420"/>
                          <a:pt x="21608" y="24784"/>
                          <a:pt x="22636" y="23567"/>
                        </a:cubicBezTo>
                        <a:cubicBezTo>
                          <a:pt x="23149" y="22958"/>
                          <a:pt x="23796" y="22483"/>
                          <a:pt x="24347" y="21912"/>
                        </a:cubicBezTo>
                        <a:cubicBezTo>
                          <a:pt x="24899" y="21361"/>
                          <a:pt x="25318" y="20752"/>
                          <a:pt x="25622" y="20048"/>
                        </a:cubicBezTo>
                        <a:cubicBezTo>
                          <a:pt x="26231" y="18698"/>
                          <a:pt x="26326" y="17100"/>
                          <a:pt x="25812" y="15711"/>
                        </a:cubicBezTo>
                        <a:cubicBezTo>
                          <a:pt x="25806" y="15694"/>
                          <a:pt x="25800" y="15677"/>
                          <a:pt x="25794" y="15660"/>
                        </a:cubicBezTo>
                        <a:lnTo>
                          <a:pt x="25794" y="15660"/>
                        </a:lnTo>
                        <a:cubicBezTo>
                          <a:pt x="25906" y="15239"/>
                          <a:pt x="25953" y="14802"/>
                          <a:pt x="25945" y="14399"/>
                        </a:cubicBezTo>
                        <a:cubicBezTo>
                          <a:pt x="25888" y="12877"/>
                          <a:pt x="25032" y="11470"/>
                          <a:pt x="24252" y="10214"/>
                        </a:cubicBezTo>
                        <a:cubicBezTo>
                          <a:pt x="23990" y="9785"/>
                          <a:pt x="23719" y="9349"/>
                          <a:pt x="23466" y="8902"/>
                        </a:cubicBezTo>
                        <a:lnTo>
                          <a:pt x="23466" y="8902"/>
                        </a:lnTo>
                        <a:cubicBezTo>
                          <a:pt x="25152" y="8203"/>
                          <a:pt x="26630" y="7043"/>
                          <a:pt x="27372" y="5364"/>
                        </a:cubicBezTo>
                        <a:cubicBezTo>
                          <a:pt x="27885" y="4147"/>
                          <a:pt x="27885" y="2473"/>
                          <a:pt x="26554" y="1769"/>
                        </a:cubicBezTo>
                        <a:cubicBezTo>
                          <a:pt x="26202" y="1596"/>
                          <a:pt x="25818" y="1518"/>
                          <a:pt x="25430" y="1518"/>
                        </a:cubicBezTo>
                        <a:cubicBezTo>
                          <a:pt x="24666" y="1518"/>
                          <a:pt x="23888" y="1822"/>
                          <a:pt x="23320" y="2302"/>
                        </a:cubicBezTo>
                        <a:cubicBezTo>
                          <a:pt x="22103" y="3291"/>
                          <a:pt x="21970" y="5003"/>
                          <a:pt x="22293" y="6429"/>
                        </a:cubicBezTo>
                        <a:cubicBezTo>
                          <a:pt x="22467" y="7173"/>
                          <a:pt x="22756" y="7857"/>
                          <a:pt x="23098" y="8516"/>
                        </a:cubicBezTo>
                        <a:lnTo>
                          <a:pt x="23098" y="8516"/>
                        </a:lnTo>
                        <a:cubicBezTo>
                          <a:pt x="21827" y="9064"/>
                          <a:pt x="20427" y="9301"/>
                          <a:pt x="19041" y="9301"/>
                        </a:cubicBezTo>
                        <a:cubicBezTo>
                          <a:pt x="18158" y="9301"/>
                          <a:pt x="17019" y="9127"/>
                          <a:pt x="16187" y="8624"/>
                        </a:cubicBezTo>
                        <a:lnTo>
                          <a:pt x="16187" y="8624"/>
                        </a:lnTo>
                        <a:cubicBezTo>
                          <a:pt x="17034" y="8384"/>
                          <a:pt x="17787" y="7924"/>
                          <a:pt x="18109" y="7076"/>
                        </a:cubicBezTo>
                        <a:cubicBezTo>
                          <a:pt x="18506" y="6000"/>
                          <a:pt x="17838" y="4968"/>
                          <a:pt x="16793" y="4968"/>
                        </a:cubicBezTo>
                        <a:cubicBezTo>
                          <a:pt x="16637" y="4968"/>
                          <a:pt x="16472" y="4991"/>
                          <a:pt x="16302" y="5041"/>
                        </a:cubicBezTo>
                        <a:cubicBezTo>
                          <a:pt x="14951" y="5421"/>
                          <a:pt x="14666" y="6905"/>
                          <a:pt x="15313" y="8027"/>
                        </a:cubicBezTo>
                        <a:cubicBezTo>
                          <a:pt x="15368" y="8125"/>
                          <a:pt x="15427" y="8217"/>
                          <a:pt x="15491" y="8304"/>
                        </a:cubicBezTo>
                        <a:lnTo>
                          <a:pt x="15491" y="8304"/>
                        </a:lnTo>
                        <a:cubicBezTo>
                          <a:pt x="15437" y="8314"/>
                          <a:pt x="15384" y="8323"/>
                          <a:pt x="15332" y="8331"/>
                        </a:cubicBezTo>
                        <a:cubicBezTo>
                          <a:pt x="14894" y="8412"/>
                          <a:pt x="14444" y="8463"/>
                          <a:pt x="13995" y="8463"/>
                        </a:cubicBezTo>
                        <a:cubicBezTo>
                          <a:pt x="13592" y="8463"/>
                          <a:pt x="13191" y="8422"/>
                          <a:pt x="12800" y="8324"/>
                        </a:cubicBezTo>
                        <a:lnTo>
                          <a:pt x="12800" y="8324"/>
                        </a:lnTo>
                        <a:cubicBezTo>
                          <a:pt x="13188" y="8005"/>
                          <a:pt x="13509" y="7617"/>
                          <a:pt x="13715" y="7152"/>
                        </a:cubicBezTo>
                        <a:cubicBezTo>
                          <a:pt x="14190" y="6106"/>
                          <a:pt x="14019" y="4470"/>
                          <a:pt x="12631" y="4337"/>
                        </a:cubicBezTo>
                        <a:cubicBezTo>
                          <a:pt x="12580" y="4333"/>
                          <a:pt x="12530" y="4331"/>
                          <a:pt x="12480" y="4331"/>
                        </a:cubicBezTo>
                        <a:cubicBezTo>
                          <a:pt x="11288" y="4331"/>
                          <a:pt x="10491" y="5412"/>
                          <a:pt x="10729" y="6581"/>
                        </a:cubicBezTo>
                        <a:cubicBezTo>
                          <a:pt x="10880" y="7337"/>
                          <a:pt x="11330" y="7885"/>
                          <a:pt x="11917" y="8255"/>
                        </a:cubicBezTo>
                        <a:lnTo>
                          <a:pt x="11917" y="8255"/>
                        </a:lnTo>
                        <a:cubicBezTo>
                          <a:pt x="10984" y="8862"/>
                          <a:pt x="9808" y="9111"/>
                          <a:pt x="8731" y="9111"/>
                        </a:cubicBezTo>
                        <a:cubicBezTo>
                          <a:pt x="7573" y="9111"/>
                          <a:pt x="6444" y="8781"/>
                          <a:pt x="5309" y="8781"/>
                        </a:cubicBezTo>
                        <a:cubicBezTo>
                          <a:pt x="4879" y="8781"/>
                          <a:pt x="4448" y="8828"/>
                          <a:pt x="4014" y="8959"/>
                        </a:cubicBezTo>
                        <a:cubicBezTo>
                          <a:pt x="2892" y="9282"/>
                          <a:pt x="1941" y="10062"/>
                          <a:pt x="1275" y="11013"/>
                        </a:cubicBezTo>
                        <a:cubicBezTo>
                          <a:pt x="571" y="12040"/>
                          <a:pt x="172" y="13258"/>
                          <a:pt x="96" y="14494"/>
                        </a:cubicBezTo>
                        <a:cubicBezTo>
                          <a:pt x="1" y="15940"/>
                          <a:pt x="476" y="17157"/>
                          <a:pt x="1123" y="18412"/>
                        </a:cubicBezTo>
                        <a:cubicBezTo>
                          <a:pt x="1541" y="19268"/>
                          <a:pt x="1941" y="20124"/>
                          <a:pt x="2036" y="21094"/>
                        </a:cubicBezTo>
                        <a:cubicBezTo>
                          <a:pt x="2112" y="21988"/>
                          <a:pt x="2017" y="22882"/>
                          <a:pt x="2131" y="23757"/>
                        </a:cubicBezTo>
                        <a:cubicBezTo>
                          <a:pt x="2359" y="25279"/>
                          <a:pt x="3367" y="26382"/>
                          <a:pt x="4604" y="27219"/>
                        </a:cubicBezTo>
                        <a:cubicBezTo>
                          <a:pt x="5805" y="28026"/>
                          <a:pt x="7158" y="28545"/>
                          <a:pt x="8361" y="29351"/>
                        </a:cubicBezTo>
                        <a:lnTo>
                          <a:pt x="8361" y="29351"/>
                        </a:lnTo>
                        <a:cubicBezTo>
                          <a:pt x="8267" y="29421"/>
                          <a:pt x="8177" y="29495"/>
                          <a:pt x="8091" y="29574"/>
                        </a:cubicBezTo>
                        <a:lnTo>
                          <a:pt x="8091" y="29574"/>
                        </a:lnTo>
                        <a:cubicBezTo>
                          <a:pt x="7965" y="29558"/>
                          <a:pt x="7837" y="29550"/>
                          <a:pt x="7708" y="29550"/>
                        </a:cubicBezTo>
                        <a:cubicBezTo>
                          <a:pt x="7202" y="29550"/>
                          <a:pt x="6673" y="29666"/>
                          <a:pt x="6182" y="29841"/>
                        </a:cubicBezTo>
                        <a:lnTo>
                          <a:pt x="6182" y="29841"/>
                        </a:lnTo>
                        <a:cubicBezTo>
                          <a:pt x="5977" y="29742"/>
                          <a:pt x="5760" y="29671"/>
                          <a:pt x="5536" y="29635"/>
                        </a:cubicBezTo>
                        <a:cubicBezTo>
                          <a:pt x="5392" y="29612"/>
                          <a:pt x="5250" y="29601"/>
                          <a:pt x="5108" y="29601"/>
                        </a:cubicBezTo>
                        <a:cubicBezTo>
                          <a:pt x="3936" y="29601"/>
                          <a:pt x="2854" y="30345"/>
                          <a:pt x="2226" y="31346"/>
                        </a:cubicBezTo>
                        <a:cubicBezTo>
                          <a:pt x="1446" y="32640"/>
                          <a:pt x="1599" y="34257"/>
                          <a:pt x="2226" y="35550"/>
                        </a:cubicBezTo>
                        <a:cubicBezTo>
                          <a:pt x="2949" y="37034"/>
                          <a:pt x="4280" y="38061"/>
                          <a:pt x="5707" y="38784"/>
                        </a:cubicBezTo>
                        <a:cubicBezTo>
                          <a:pt x="6573" y="39223"/>
                          <a:pt x="7662" y="39761"/>
                          <a:pt x="8718" y="39902"/>
                        </a:cubicBezTo>
                        <a:lnTo>
                          <a:pt x="8718" y="39902"/>
                        </a:lnTo>
                        <a:cubicBezTo>
                          <a:pt x="9011" y="40789"/>
                          <a:pt x="9728" y="41561"/>
                          <a:pt x="10594" y="42049"/>
                        </a:cubicBezTo>
                        <a:lnTo>
                          <a:pt x="10594" y="42049"/>
                        </a:lnTo>
                        <a:cubicBezTo>
                          <a:pt x="10558" y="42520"/>
                          <a:pt x="10630" y="42998"/>
                          <a:pt x="10824" y="43444"/>
                        </a:cubicBezTo>
                        <a:cubicBezTo>
                          <a:pt x="11318" y="44718"/>
                          <a:pt x="12536" y="45593"/>
                          <a:pt x="13829" y="45916"/>
                        </a:cubicBezTo>
                        <a:cubicBezTo>
                          <a:pt x="14253" y="46022"/>
                          <a:pt x="14678" y="46059"/>
                          <a:pt x="15104" y="46059"/>
                        </a:cubicBezTo>
                        <a:cubicBezTo>
                          <a:pt x="16069" y="46059"/>
                          <a:pt x="17038" y="45871"/>
                          <a:pt x="18008" y="45871"/>
                        </a:cubicBezTo>
                        <a:cubicBezTo>
                          <a:pt x="18377" y="45871"/>
                          <a:pt x="18747" y="45898"/>
                          <a:pt x="19117" y="45973"/>
                        </a:cubicBezTo>
                        <a:cubicBezTo>
                          <a:pt x="20334" y="46240"/>
                          <a:pt x="22008" y="47818"/>
                          <a:pt x="21000" y="49112"/>
                        </a:cubicBezTo>
                        <a:cubicBezTo>
                          <a:pt x="21086" y="49298"/>
                          <a:pt x="21257" y="49484"/>
                          <a:pt x="21394" y="49484"/>
                        </a:cubicBezTo>
                        <a:cubicBezTo>
                          <a:pt x="21439" y="49484"/>
                          <a:pt x="21480" y="49463"/>
                          <a:pt x="21513" y="49416"/>
                        </a:cubicBezTo>
                        <a:cubicBezTo>
                          <a:pt x="22350" y="48351"/>
                          <a:pt x="21685" y="47020"/>
                          <a:pt x="20734" y="46278"/>
                        </a:cubicBezTo>
                        <a:cubicBezTo>
                          <a:pt x="20014" y="45731"/>
                          <a:pt x="19189" y="45586"/>
                          <a:pt x="18335" y="45586"/>
                        </a:cubicBezTo>
                        <a:cubicBezTo>
                          <a:pt x="17495" y="45586"/>
                          <a:pt x="16628" y="45726"/>
                          <a:pt x="15807" y="45764"/>
                        </a:cubicBezTo>
                        <a:cubicBezTo>
                          <a:pt x="15719" y="45768"/>
                          <a:pt x="15631" y="45770"/>
                          <a:pt x="15542" y="45770"/>
                        </a:cubicBezTo>
                        <a:cubicBezTo>
                          <a:pt x="13892" y="45770"/>
                          <a:pt x="12193" y="45089"/>
                          <a:pt x="11489" y="43501"/>
                        </a:cubicBezTo>
                        <a:cubicBezTo>
                          <a:pt x="11327" y="43143"/>
                          <a:pt x="11253" y="42750"/>
                          <a:pt x="11257" y="42356"/>
                        </a:cubicBezTo>
                        <a:lnTo>
                          <a:pt x="11257" y="42356"/>
                        </a:lnTo>
                        <a:cubicBezTo>
                          <a:pt x="11684" y="42512"/>
                          <a:pt x="12129" y="42599"/>
                          <a:pt x="12564" y="42599"/>
                        </a:cubicBezTo>
                        <a:cubicBezTo>
                          <a:pt x="12860" y="42599"/>
                          <a:pt x="13151" y="42559"/>
                          <a:pt x="13430" y="42474"/>
                        </a:cubicBezTo>
                        <a:cubicBezTo>
                          <a:pt x="14476" y="42169"/>
                          <a:pt x="15693" y="40857"/>
                          <a:pt x="14837" y="39792"/>
                        </a:cubicBezTo>
                        <a:cubicBezTo>
                          <a:pt x="14488" y="39346"/>
                          <a:pt x="13991" y="39162"/>
                          <a:pt x="13473" y="39162"/>
                        </a:cubicBezTo>
                        <a:cubicBezTo>
                          <a:pt x="12776" y="39162"/>
                          <a:pt x="12043" y="39494"/>
                          <a:pt x="11584" y="39963"/>
                        </a:cubicBezTo>
                        <a:cubicBezTo>
                          <a:pt x="11123" y="40406"/>
                          <a:pt x="10806" y="40974"/>
                          <a:pt x="10666" y="41579"/>
                        </a:cubicBezTo>
                        <a:lnTo>
                          <a:pt x="10666" y="41579"/>
                        </a:lnTo>
                        <a:cubicBezTo>
                          <a:pt x="10102" y="41158"/>
                          <a:pt x="9656" y="40586"/>
                          <a:pt x="9428" y="39931"/>
                        </a:cubicBezTo>
                        <a:lnTo>
                          <a:pt x="9428" y="39931"/>
                        </a:lnTo>
                        <a:cubicBezTo>
                          <a:pt x="9726" y="39912"/>
                          <a:pt x="10015" y="39851"/>
                          <a:pt x="10291" y="39735"/>
                        </a:cubicBezTo>
                        <a:cubicBezTo>
                          <a:pt x="11204" y="39392"/>
                          <a:pt x="11794" y="38061"/>
                          <a:pt x="11128" y="37224"/>
                        </a:cubicBezTo>
                        <a:cubicBezTo>
                          <a:pt x="10873" y="36911"/>
                          <a:pt x="10583" y="36784"/>
                          <a:pt x="10294" y="36784"/>
                        </a:cubicBezTo>
                        <a:cubicBezTo>
                          <a:pt x="9633" y="36784"/>
                          <a:pt x="8975" y="37450"/>
                          <a:pt x="8750" y="38099"/>
                        </a:cubicBezTo>
                        <a:cubicBezTo>
                          <a:pt x="8573" y="38568"/>
                          <a:pt x="8538" y="39035"/>
                          <a:pt x="8614" y="39482"/>
                        </a:cubicBezTo>
                        <a:lnTo>
                          <a:pt x="8614" y="39482"/>
                        </a:lnTo>
                        <a:cubicBezTo>
                          <a:pt x="7890" y="39310"/>
                          <a:pt x="7185" y="39023"/>
                          <a:pt x="6734" y="38822"/>
                        </a:cubicBezTo>
                        <a:cubicBezTo>
                          <a:pt x="5060" y="38061"/>
                          <a:pt x="3482" y="36939"/>
                          <a:pt x="2721" y="35208"/>
                        </a:cubicBezTo>
                        <a:cubicBezTo>
                          <a:pt x="1979" y="33515"/>
                          <a:pt x="2302" y="31442"/>
                          <a:pt x="3976" y="30452"/>
                        </a:cubicBezTo>
                        <a:cubicBezTo>
                          <a:pt x="4403" y="30200"/>
                          <a:pt x="4863" y="30080"/>
                          <a:pt x="5311" y="30080"/>
                        </a:cubicBezTo>
                        <a:cubicBezTo>
                          <a:pt x="5400" y="30080"/>
                          <a:pt x="5488" y="30084"/>
                          <a:pt x="5576" y="30094"/>
                        </a:cubicBezTo>
                        <a:lnTo>
                          <a:pt x="5576" y="30094"/>
                        </a:lnTo>
                        <a:cubicBezTo>
                          <a:pt x="5377" y="30189"/>
                          <a:pt x="5190" y="30292"/>
                          <a:pt x="5022" y="30395"/>
                        </a:cubicBezTo>
                        <a:cubicBezTo>
                          <a:pt x="4071" y="30985"/>
                          <a:pt x="3177" y="32107"/>
                          <a:pt x="3729" y="33268"/>
                        </a:cubicBezTo>
                        <a:cubicBezTo>
                          <a:pt x="4060" y="34009"/>
                          <a:pt x="4888" y="34358"/>
                          <a:pt x="5682" y="34358"/>
                        </a:cubicBezTo>
                        <a:cubicBezTo>
                          <a:pt x="5845" y="34358"/>
                          <a:pt x="6008" y="34343"/>
                          <a:pt x="6164" y="34314"/>
                        </a:cubicBezTo>
                        <a:cubicBezTo>
                          <a:pt x="6397" y="34273"/>
                          <a:pt x="6610" y="34197"/>
                          <a:pt x="6801" y="34092"/>
                        </a:cubicBezTo>
                        <a:lnTo>
                          <a:pt x="6801" y="34092"/>
                        </a:lnTo>
                        <a:cubicBezTo>
                          <a:pt x="7020" y="34764"/>
                          <a:pt x="7449" y="35347"/>
                          <a:pt x="8142" y="35626"/>
                        </a:cubicBezTo>
                        <a:cubicBezTo>
                          <a:pt x="8381" y="35724"/>
                          <a:pt x="8618" y="35769"/>
                          <a:pt x="8849" y="35769"/>
                        </a:cubicBezTo>
                        <a:cubicBezTo>
                          <a:pt x="9739" y="35769"/>
                          <a:pt x="10530" y="35106"/>
                          <a:pt x="10938" y="34276"/>
                        </a:cubicBezTo>
                        <a:cubicBezTo>
                          <a:pt x="11140" y="33883"/>
                          <a:pt x="11255" y="33483"/>
                          <a:pt x="11291" y="33087"/>
                        </a:cubicBezTo>
                        <a:lnTo>
                          <a:pt x="11291" y="33087"/>
                        </a:lnTo>
                        <a:cubicBezTo>
                          <a:pt x="11361" y="33103"/>
                          <a:pt x="11435" y="33111"/>
                          <a:pt x="11511" y="33111"/>
                        </a:cubicBezTo>
                        <a:cubicBezTo>
                          <a:pt x="11651" y="33111"/>
                          <a:pt x="11802" y="33083"/>
                          <a:pt x="11965" y="33020"/>
                        </a:cubicBezTo>
                        <a:cubicBezTo>
                          <a:pt x="13239" y="32526"/>
                          <a:pt x="13220" y="30833"/>
                          <a:pt x="12517" y="29882"/>
                        </a:cubicBezTo>
                        <a:cubicBezTo>
                          <a:pt x="11953" y="29108"/>
                          <a:pt x="11109" y="28687"/>
                          <a:pt x="10227" y="28687"/>
                        </a:cubicBezTo>
                        <a:cubicBezTo>
                          <a:pt x="9830" y="28687"/>
                          <a:pt x="9426" y="28773"/>
                          <a:pt x="9036" y="28950"/>
                        </a:cubicBezTo>
                        <a:cubicBezTo>
                          <a:pt x="8935" y="28995"/>
                          <a:pt x="8837" y="29045"/>
                          <a:pt x="8741" y="29100"/>
                        </a:cubicBezTo>
                        <a:lnTo>
                          <a:pt x="8741" y="29100"/>
                        </a:lnTo>
                        <a:cubicBezTo>
                          <a:pt x="8100" y="28686"/>
                          <a:pt x="7413" y="28338"/>
                          <a:pt x="6753" y="27999"/>
                        </a:cubicBezTo>
                        <a:cubicBezTo>
                          <a:pt x="5327" y="27257"/>
                          <a:pt x="3767" y="26382"/>
                          <a:pt x="3044" y="24860"/>
                        </a:cubicBezTo>
                        <a:cubicBezTo>
                          <a:pt x="2626" y="23909"/>
                          <a:pt x="2683" y="22863"/>
                          <a:pt x="2683" y="21874"/>
                        </a:cubicBezTo>
                        <a:cubicBezTo>
                          <a:pt x="2664" y="20961"/>
                          <a:pt x="2531" y="20124"/>
                          <a:pt x="2169" y="19306"/>
                        </a:cubicBezTo>
                        <a:cubicBezTo>
                          <a:pt x="1789" y="18450"/>
                          <a:pt x="1294" y="17632"/>
                          <a:pt x="971" y="16757"/>
                        </a:cubicBezTo>
                        <a:cubicBezTo>
                          <a:pt x="762" y="16092"/>
                          <a:pt x="667" y="15407"/>
                          <a:pt x="686" y="14684"/>
                        </a:cubicBezTo>
                        <a:cubicBezTo>
                          <a:pt x="762" y="13315"/>
                          <a:pt x="1294" y="11907"/>
                          <a:pt x="2188" y="10861"/>
                        </a:cubicBezTo>
                        <a:cubicBezTo>
                          <a:pt x="3102" y="9803"/>
                          <a:pt x="4338" y="9219"/>
                          <a:pt x="5719" y="9219"/>
                        </a:cubicBezTo>
                        <a:cubicBezTo>
                          <a:pt x="5803" y="9219"/>
                          <a:pt x="5888" y="9221"/>
                          <a:pt x="5973" y="9225"/>
                        </a:cubicBezTo>
                        <a:cubicBezTo>
                          <a:pt x="6886" y="9263"/>
                          <a:pt x="7818" y="9530"/>
                          <a:pt x="8769" y="9549"/>
                        </a:cubicBezTo>
                        <a:cubicBezTo>
                          <a:pt x="8851" y="9551"/>
                          <a:pt x="8933" y="9552"/>
                          <a:pt x="9014" y="9552"/>
                        </a:cubicBezTo>
                        <a:cubicBezTo>
                          <a:pt x="9613" y="9552"/>
                          <a:pt x="10200" y="9488"/>
                          <a:pt x="10786" y="9320"/>
                        </a:cubicBezTo>
                        <a:cubicBezTo>
                          <a:pt x="11376" y="9159"/>
                          <a:pt x="11980" y="8906"/>
                          <a:pt x="12501" y="8549"/>
                        </a:cubicBezTo>
                        <a:lnTo>
                          <a:pt x="12501" y="8549"/>
                        </a:lnTo>
                        <a:cubicBezTo>
                          <a:pt x="13043" y="8764"/>
                          <a:pt x="13643" y="8864"/>
                          <a:pt x="14209" y="8864"/>
                        </a:cubicBezTo>
                        <a:cubicBezTo>
                          <a:pt x="14719" y="8864"/>
                          <a:pt x="15295" y="8827"/>
                          <a:pt x="15850" y="8708"/>
                        </a:cubicBezTo>
                        <a:lnTo>
                          <a:pt x="15850" y="8708"/>
                        </a:lnTo>
                        <a:cubicBezTo>
                          <a:pt x="16734" y="9525"/>
                          <a:pt x="18075" y="9723"/>
                          <a:pt x="19287" y="9723"/>
                        </a:cubicBezTo>
                        <a:cubicBezTo>
                          <a:pt x="19383" y="9723"/>
                          <a:pt x="19479" y="9722"/>
                          <a:pt x="19573" y="9720"/>
                        </a:cubicBezTo>
                        <a:cubicBezTo>
                          <a:pt x="20796" y="9688"/>
                          <a:pt x="22115" y="9441"/>
                          <a:pt x="23334" y="8956"/>
                        </a:cubicBezTo>
                        <a:lnTo>
                          <a:pt x="23334" y="8956"/>
                        </a:lnTo>
                        <a:cubicBezTo>
                          <a:pt x="23761" y="9723"/>
                          <a:pt x="24241" y="10466"/>
                          <a:pt x="24671" y="11241"/>
                        </a:cubicBezTo>
                        <a:cubicBezTo>
                          <a:pt x="25439" y="12563"/>
                          <a:pt x="26073" y="13986"/>
                          <a:pt x="25738" y="15509"/>
                        </a:cubicBezTo>
                        <a:lnTo>
                          <a:pt x="25738" y="15509"/>
                        </a:lnTo>
                        <a:cubicBezTo>
                          <a:pt x="25358" y="14556"/>
                          <a:pt x="24620" y="13765"/>
                          <a:pt x="23627" y="13765"/>
                        </a:cubicBezTo>
                        <a:cubicBezTo>
                          <a:pt x="23427" y="13765"/>
                          <a:pt x="23217" y="13797"/>
                          <a:pt x="22997" y="13866"/>
                        </a:cubicBezTo>
                        <a:cubicBezTo>
                          <a:pt x="21818" y="14247"/>
                          <a:pt x="21304" y="15521"/>
                          <a:pt x="21875" y="16605"/>
                        </a:cubicBezTo>
                        <a:cubicBezTo>
                          <a:pt x="22241" y="17288"/>
                          <a:pt x="22935" y="17701"/>
                          <a:pt x="23650" y="17701"/>
                        </a:cubicBezTo>
                        <a:cubicBezTo>
                          <a:pt x="24011" y="17701"/>
                          <a:pt x="24377" y="17596"/>
                          <a:pt x="24709" y="17366"/>
                        </a:cubicBezTo>
                        <a:cubicBezTo>
                          <a:pt x="25230" y="16997"/>
                          <a:pt x="25565" y="16423"/>
                          <a:pt x="25753" y="15804"/>
                        </a:cubicBezTo>
                        <a:lnTo>
                          <a:pt x="25753" y="15804"/>
                        </a:lnTo>
                        <a:cubicBezTo>
                          <a:pt x="26263" y="17153"/>
                          <a:pt x="26091" y="18840"/>
                          <a:pt x="25508" y="20067"/>
                        </a:cubicBezTo>
                        <a:cubicBezTo>
                          <a:pt x="24766" y="21646"/>
                          <a:pt x="23187" y="22445"/>
                          <a:pt x="22255" y="23833"/>
                        </a:cubicBezTo>
                        <a:cubicBezTo>
                          <a:pt x="21513" y="24955"/>
                          <a:pt x="21570" y="26344"/>
                          <a:pt x="22255" y="27485"/>
                        </a:cubicBezTo>
                        <a:cubicBezTo>
                          <a:pt x="22846" y="28448"/>
                          <a:pt x="23872" y="29096"/>
                          <a:pt x="24987" y="29096"/>
                        </a:cubicBezTo>
                        <a:cubicBezTo>
                          <a:pt x="25128" y="29096"/>
                          <a:pt x="25270" y="29085"/>
                          <a:pt x="25413" y="29064"/>
                        </a:cubicBezTo>
                        <a:cubicBezTo>
                          <a:pt x="26645" y="28881"/>
                          <a:pt x="27731" y="27954"/>
                          <a:pt x="28174" y="26795"/>
                        </a:cubicBezTo>
                        <a:lnTo>
                          <a:pt x="28174" y="26795"/>
                        </a:lnTo>
                        <a:cubicBezTo>
                          <a:pt x="28378" y="26716"/>
                          <a:pt x="28570" y="26615"/>
                          <a:pt x="28741" y="26496"/>
                        </a:cubicBezTo>
                        <a:cubicBezTo>
                          <a:pt x="30054" y="25602"/>
                          <a:pt x="30149" y="23795"/>
                          <a:pt x="29883" y="22388"/>
                        </a:cubicBezTo>
                        <a:cubicBezTo>
                          <a:pt x="29559" y="20581"/>
                          <a:pt x="28608" y="18926"/>
                          <a:pt x="28722" y="17043"/>
                        </a:cubicBezTo>
                        <a:cubicBezTo>
                          <a:pt x="28817" y="15445"/>
                          <a:pt x="29578" y="13923"/>
                          <a:pt x="30643" y="12763"/>
                        </a:cubicBezTo>
                        <a:cubicBezTo>
                          <a:pt x="31747" y="11603"/>
                          <a:pt x="33192" y="10766"/>
                          <a:pt x="34790" y="10576"/>
                        </a:cubicBezTo>
                        <a:cubicBezTo>
                          <a:pt x="34980" y="10553"/>
                          <a:pt x="35173" y="10544"/>
                          <a:pt x="35369" y="10544"/>
                        </a:cubicBezTo>
                        <a:cubicBezTo>
                          <a:pt x="36128" y="10544"/>
                          <a:pt x="36918" y="10681"/>
                          <a:pt x="37683" y="10681"/>
                        </a:cubicBezTo>
                        <a:cubicBezTo>
                          <a:pt x="38355" y="10681"/>
                          <a:pt x="39008" y="10575"/>
                          <a:pt x="39602" y="10176"/>
                        </a:cubicBezTo>
                        <a:cubicBezTo>
                          <a:pt x="39602" y="10176"/>
                          <a:pt x="39602" y="10176"/>
                          <a:pt x="39603" y="10176"/>
                        </a:cubicBezTo>
                        <a:lnTo>
                          <a:pt x="39603" y="10176"/>
                        </a:lnTo>
                        <a:cubicBezTo>
                          <a:pt x="40408" y="10033"/>
                          <a:pt x="41204" y="9830"/>
                          <a:pt x="41980" y="9606"/>
                        </a:cubicBezTo>
                        <a:cubicBezTo>
                          <a:pt x="44631" y="8825"/>
                          <a:pt x="47431" y="7679"/>
                          <a:pt x="50229" y="7679"/>
                        </a:cubicBezTo>
                        <a:cubicBezTo>
                          <a:pt x="51044" y="7679"/>
                          <a:pt x="51859" y="7776"/>
                          <a:pt x="52669" y="8008"/>
                        </a:cubicBezTo>
                        <a:cubicBezTo>
                          <a:pt x="52733" y="8026"/>
                          <a:pt x="52796" y="8045"/>
                          <a:pt x="52860" y="8065"/>
                        </a:cubicBezTo>
                        <a:lnTo>
                          <a:pt x="52860" y="8065"/>
                        </a:lnTo>
                        <a:cubicBezTo>
                          <a:pt x="52677" y="8186"/>
                          <a:pt x="52493" y="8306"/>
                          <a:pt x="52308" y="8426"/>
                        </a:cubicBezTo>
                        <a:cubicBezTo>
                          <a:pt x="51186" y="9168"/>
                          <a:pt x="50121" y="10100"/>
                          <a:pt x="50007" y="11489"/>
                        </a:cubicBezTo>
                        <a:cubicBezTo>
                          <a:pt x="49911" y="12687"/>
                          <a:pt x="50482" y="13904"/>
                          <a:pt x="51433" y="14608"/>
                        </a:cubicBezTo>
                        <a:cubicBezTo>
                          <a:pt x="51954" y="15011"/>
                          <a:pt x="52575" y="15205"/>
                          <a:pt x="53204" y="15205"/>
                        </a:cubicBezTo>
                        <a:cubicBezTo>
                          <a:pt x="53794" y="15205"/>
                          <a:pt x="54389" y="15034"/>
                          <a:pt x="54914" y="14703"/>
                        </a:cubicBezTo>
                        <a:cubicBezTo>
                          <a:pt x="55998" y="14018"/>
                          <a:pt x="56721" y="12763"/>
                          <a:pt x="56569" y="11470"/>
                        </a:cubicBezTo>
                        <a:cubicBezTo>
                          <a:pt x="56379" y="10005"/>
                          <a:pt x="55180" y="8826"/>
                          <a:pt x="53906" y="8160"/>
                        </a:cubicBezTo>
                        <a:cubicBezTo>
                          <a:pt x="53842" y="8128"/>
                          <a:pt x="53778" y="8097"/>
                          <a:pt x="53714" y="8066"/>
                        </a:cubicBezTo>
                        <a:lnTo>
                          <a:pt x="53714" y="8066"/>
                        </a:lnTo>
                        <a:cubicBezTo>
                          <a:pt x="54888" y="7279"/>
                          <a:pt x="55925" y="6337"/>
                          <a:pt x="56588" y="5079"/>
                        </a:cubicBezTo>
                        <a:cubicBezTo>
                          <a:pt x="56605" y="5047"/>
                          <a:pt x="56622" y="5014"/>
                          <a:pt x="56638" y="4981"/>
                        </a:cubicBezTo>
                        <a:lnTo>
                          <a:pt x="56638" y="4981"/>
                        </a:lnTo>
                        <a:cubicBezTo>
                          <a:pt x="57520" y="5352"/>
                          <a:pt x="58501" y="5509"/>
                          <a:pt x="59490" y="5509"/>
                        </a:cubicBezTo>
                        <a:cubicBezTo>
                          <a:pt x="60281" y="5509"/>
                          <a:pt x="61078" y="5408"/>
                          <a:pt x="61831" y="5235"/>
                        </a:cubicBezTo>
                        <a:lnTo>
                          <a:pt x="61831" y="5235"/>
                        </a:lnTo>
                        <a:cubicBezTo>
                          <a:pt x="60614" y="6381"/>
                          <a:pt x="60068" y="8255"/>
                          <a:pt x="60677" y="9834"/>
                        </a:cubicBezTo>
                        <a:cubicBezTo>
                          <a:pt x="61303" y="11455"/>
                          <a:pt x="62931" y="12520"/>
                          <a:pt x="64623" y="12563"/>
                        </a:cubicBezTo>
                        <a:lnTo>
                          <a:pt x="64623" y="12563"/>
                        </a:lnTo>
                        <a:cubicBezTo>
                          <a:pt x="62187" y="14066"/>
                          <a:pt x="61024" y="17359"/>
                          <a:pt x="61973" y="20069"/>
                        </a:cubicBezTo>
                        <a:lnTo>
                          <a:pt x="61973" y="20069"/>
                        </a:lnTo>
                        <a:cubicBezTo>
                          <a:pt x="60751" y="19020"/>
                          <a:pt x="59126" y="18361"/>
                          <a:pt x="57524" y="18361"/>
                        </a:cubicBezTo>
                        <a:cubicBezTo>
                          <a:pt x="56696" y="18361"/>
                          <a:pt x="55874" y="18537"/>
                          <a:pt x="55117" y="18926"/>
                        </a:cubicBezTo>
                        <a:lnTo>
                          <a:pt x="55117" y="18926"/>
                        </a:lnTo>
                        <a:cubicBezTo>
                          <a:pt x="54638" y="18750"/>
                          <a:pt x="54127" y="18659"/>
                          <a:pt x="53617" y="18659"/>
                        </a:cubicBezTo>
                        <a:cubicBezTo>
                          <a:pt x="53318" y="18659"/>
                          <a:pt x="53019" y="18690"/>
                          <a:pt x="52727" y="18755"/>
                        </a:cubicBezTo>
                        <a:cubicBezTo>
                          <a:pt x="49930" y="19325"/>
                          <a:pt x="49569" y="22350"/>
                          <a:pt x="49474" y="24689"/>
                        </a:cubicBezTo>
                        <a:cubicBezTo>
                          <a:pt x="49436" y="25925"/>
                          <a:pt x="49474" y="27238"/>
                          <a:pt x="49094" y="28455"/>
                        </a:cubicBezTo>
                        <a:cubicBezTo>
                          <a:pt x="48922" y="29026"/>
                          <a:pt x="48637" y="29539"/>
                          <a:pt x="48219" y="29920"/>
                        </a:cubicBezTo>
                        <a:cubicBezTo>
                          <a:pt x="47591" y="30490"/>
                          <a:pt x="46773" y="30681"/>
                          <a:pt x="45974" y="30871"/>
                        </a:cubicBezTo>
                        <a:cubicBezTo>
                          <a:pt x="45270" y="31042"/>
                          <a:pt x="44529" y="31251"/>
                          <a:pt x="43977" y="31784"/>
                        </a:cubicBezTo>
                        <a:cubicBezTo>
                          <a:pt x="43539" y="32240"/>
                          <a:pt x="43254" y="32830"/>
                          <a:pt x="43121" y="33477"/>
                        </a:cubicBezTo>
                        <a:cubicBezTo>
                          <a:pt x="42893" y="34808"/>
                          <a:pt x="43406" y="36102"/>
                          <a:pt x="44491" y="36900"/>
                        </a:cubicBezTo>
                        <a:cubicBezTo>
                          <a:pt x="45287" y="37495"/>
                          <a:pt x="46286" y="37778"/>
                          <a:pt x="47285" y="37778"/>
                        </a:cubicBezTo>
                        <a:cubicBezTo>
                          <a:pt x="47789" y="37778"/>
                          <a:pt x="48292" y="37706"/>
                          <a:pt x="48770" y="37566"/>
                        </a:cubicBezTo>
                        <a:cubicBezTo>
                          <a:pt x="50596" y="37034"/>
                          <a:pt x="52118" y="35797"/>
                          <a:pt x="53868" y="35113"/>
                        </a:cubicBezTo>
                        <a:cubicBezTo>
                          <a:pt x="54934" y="34700"/>
                          <a:pt x="56111" y="34398"/>
                          <a:pt x="57265" y="34398"/>
                        </a:cubicBezTo>
                        <a:cubicBezTo>
                          <a:pt x="58025" y="34398"/>
                          <a:pt x="58776" y="34529"/>
                          <a:pt x="59479" y="34846"/>
                        </a:cubicBezTo>
                        <a:cubicBezTo>
                          <a:pt x="60906" y="35493"/>
                          <a:pt x="62199" y="36843"/>
                          <a:pt x="62237" y="38479"/>
                        </a:cubicBezTo>
                        <a:cubicBezTo>
                          <a:pt x="62275" y="39430"/>
                          <a:pt x="61895" y="40343"/>
                          <a:pt x="61362" y="41142"/>
                        </a:cubicBezTo>
                        <a:cubicBezTo>
                          <a:pt x="61277" y="41280"/>
                          <a:pt x="61187" y="41417"/>
                          <a:pt x="61092" y="41552"/>
                        </a:cubicBezTo>
                        <a:lnTo>
                          <a:pt x="61092" y="41552"/>
                        </a:lnTo>
                        <a:cubicBezTo>
                          <a:pt x="61244" y="40851"/>
                          <a:pt x="61271" y="40138"/>
                          <a:pt x="61058" y="39449"/>
                        </a:cubicBezTo>
                        <a:cubicBezTo>
                          <a:pt x="60677" y="38270"/>
                          <a:pt x="59612" y="37357"/>
                          <a:pt x="58414" y="37110"/>
                        </a:cubicBezTo>
                        <a:cubicBezTo>
                          <a:pt x="58188" y="37062"/>
                          <a:pt x="57963" y="37039"/>
                          <a:pt x="57741" y="37039"/>
                        </a:cubicBezTo>
                        <a:cubicBezTo>
                          <a:pt x="56729" y="37039"/>
                          <a:pt x="55785" y="37523"/>
                          <a:pt x="55161" y="38365"/>
                        </a:cubicBezTo>
                        <a:cubicBezTo>
                          <a:pt x="54419" y="39335"/>
                          <a:pt x="54191" y="40667"/>
                          <a:pt x="54686" y="41789"/>
                        </a:cubicBezTo>
                        <a:cubicBezTo>
                          <a:pt x="55199" y="42930"/>
                          <a:pt x="56398" y="43691"/>
                          <a:pt x="57634" y="43786"/>
                        </a:cubicBezTo>
                        <a:cubicBezTo>
                          <a:pt x="57715" y="43792"/>
                          <a:pt x="57795" y="43796"/>
                          <a:pt x="57874" y="43796"/>
                        </a:cubicBezTo>
                        <a:cubicBezTo>
                          <a:pt x="58952" y="43796"/>
                          <a:pt x="59862" y="43217"/>
                          <a:pt x="60589" y="42465"/>
                        </a:cubicBezTo>
                        <a:lnTo>
                          <a:pt x="60589" y="42465"/>
                        </a:lnTo>
                        <a:cubicBezTo>
                          <a:pt x="60349" y="43140"/>
                          <a:pt x="60035" y="43788"/>
                          <a:pt x="59764" y="44357"/>
                        </a:cubicBezTo>
                        <a:cubicBezTo>
                          <a:pt x="59041" y="45897"/>
                          <a:pt x="58186" y="47457"/>
                          <a:pt x="57767" y="49131"/>
                        </a:cubicBezTo>
                        <a:cubicBezTo>
                          <a:pt x="57425" y="50653"/>
                          <a:pt x="57444" y="52402"/>
                          <a:pt x="58376" y="53734"/>
                        </a:cubicBezTo>
                        <a:cubicBezTo>
                          <a:pt x="58568" y="54006"/>
                          <a:pt x="58799" y="54248"/>
                          <a:pt x="59058" y="54453"/>
                        </a:cubicBezTo>
                        <a:lnTo>
                          <a:pt x="59058" y="54453"/>
                        </a:lnTo>
                        <a:cubicBezTo>
                          <a:pt x="59034" y="55197"/>
                          <a:pt x="59105" y="55955"/>
                          <a:pt x="59137" y="56625"/>
                        </a:cubicBezTo>
                        <a:cubicBezTo>
                          <a:pt x="59173" y="57993"/>
                          <a:pt x="59225" y="59361"/>
                          <a:pt x="59292" y="60728"/>
                        </a:cubicBezTo>
                        <a:lnTo>
                          <a:pt x="59292" y="60728"/>
                        </a:lnTo>
                        <a:cubicBezTo>
                          <a:pt x="58735" y="61510"/>
                          <a:pt x="58747" y="62564"/>
                          <a:pt x="59438" y="63352"/>
                        </a:cubicBezTo>
                        <a:lnTo>
                          <a:pt x="59438" y="63352"/>
                        </a:lnTo>
                        <a:cubicBezTo>
                          <a:pt x="59534" y="65041"/>
                          <a:pt x="59651" y="66984"/>
                          <a:pt x="58300" y="68228"/>
                        </a:cubicBezTo>
                        <a:cubicBezTo>
                          <a:pt x="57413" y="69039"/>
                          <a:pt x="56206" y="69281"/>
                          <a:pt x="55034" y="69281"/>
                        </a:cubicBezTo>
                        <a:cubicBezTo>
                          <a:pt x="54723" y="69281"/>
                          <a:pt x="54415" y="69264"/>
                          <a:pt x="54115" y="69236"/>
                        </a:cubicBezTo>
                        <a:cubicBezTo>
                          <a:pt x="51773" y="68995"/>
                          <a:pt x="49384" y="67775"/>
                          <a:pt x="47054" y="67775"/>
                        </a:cubicBezTo>
                        <a:cubicBezTo>
                          <a:pt x="46072" y="67775"/>
                          <a:pt x="45101" y="67991"/>
                          <a:pt x="44148" y="68589"/>
                        </a:cubicBezTo>
                        <a:cubicBezTo>
                          <a:pt x="41828" y="70054"/>
                          <a:pt x="40896" y="73040"/>
                          <a:pt x="40439" y="75627"/>
                        </a:cubicBezTo>
                        <a:cubicBezTo>
                          <a:pt x="40154" y="77187"/>
                          <a:pt x="39945" y="78841"/>
                          <a:pt x="40021" y="80420"/>
                        </a:cubicBezTo>
                        <a:cubicBezTo>
                          <a:pt x="40059" y="81980"/>
                          <a:pt x="40515" y="83616"/>
                          <a:pt x="41771" y="84605"/>
                        </a:cubicBezTo>
                        <a:cubicBezTo>
                          <a:pt x="42239" y="84976"/>
                          <a:pt x="42799" y="85261"/>
                          <a:pt x="43380" y="85397"/>
                        </a:cubicBezTo>
                        <a:lnTo>
                          <a:pt x="43380" y="85397"/>
                        </a:lnTo>
                        <a:cubicBezTo>
                          <a:pt x="43186" y="85514"/>
                          <a:pt x="42992" y="85624"/>
                          <a:pt x="42798" y="85727"/>
                        </a:cubicBezTo>
                        <a:cubicBezTo>
                          <a:pt x="41733" y="86278"/>
                          <a:pt x="40534" y="86659"/>
                          <a:pt x="39317" y="86792"/>
                        </a:cubicBezTo>
                        <a:cubicBezTo>
                          <a:pt x="38328" y="86925"/>
                          <a:pt x="37320" y="86849"/>
                          <a:pt x="36331" y="86963"/>
                        </a:cubicBezTo>
                        <a:cubicBezTo>
                          <a:pt x="35513" y="87058"/>
                          <a:pt x="34638" y="87249"/>
                          <a:pt x="34029" y="87838"/>
                        </a:cubicBezTo>
                        <a:cubicBezTo>
                          <a:pt x="33477" y="88390"/>
                          <a:pt x="33230" y="89246"/>
                          <a:pt x="33496" y="89968"/>
                        </a:cubicBezTo>
                        <a:cubicBezTo>
                          <a:pt x="33964" y="91184"/>
                          <a:pt x="35238" y="91752"/>
                          <a:pt x="36496" y="91752"/>
                        </a:cubicBezTo>
                        <a:cubicBezTo>
                          <a:pt x="37029" y="91752"/>
                          <a:pt x="37559" y="91650"/>
                          <a:pt x="38023" y="91452"/>
                        </a:cubicBezTo>
                        <a:cubicBezTo>
                          <a:pt x="39089" y="91015"/>
                          <a:pt x="39964" y="90216"/>
                          <a:pt x="40839" y="89455"/>
                        </a:cubicBezTo>
                        <a:cubicBezTo>
                          <a:pt x="41847" y="88599"/>
                          <a:pt x="42836" y="87876"/>
                          <a:pt x="44072" y="87363"/>
                        </a:cubicBezTo>
                        <a:cubicBezTo>
                          <a:pt x="45202" y="86921"/>
                          <a:pt x="46414" y="86693"/>
                          <a:pt x="47602" y="86693"/>
                        </a:cubicBezTo>
                        <a:cubicBezTo>
                          <a:pt x="47694" y="86693"/>
                          <a:pt x="47785" y="86694"/>
                          <a:pt x="47876" y="86697"/>
                        </a:cubicBezTo>
                        <a:cubicBezTo>
                          <a:pt x="49284" y="86754"/>
                          <a:pt x="50539" y="87153"/>
                          <a:pt x="51852" y="87629"/>
                        </a:cubicBezTo>
                        <a:cubicBezTo>
                          <a:pt x="52931" y="88023"/>
                          <a:pt x="54220" y="88429"/>
                          <a:pt x="55440" y="88429"/>
                        </a:cubicBezTo>
                        <a:cubicBezTo>
                          <a:pt x="56456" y="88429"/>
                          <a:pt x="57425" y="88147"/>
                          <a:pt x="58186" y="87344"/>
                        </a:cubicBezTo>
                        <a:cubicBezTo>
                          <a:pt x="59802" y="85632"/>
                          <a:pt x="58889" y="83045"/>
                          <a:pt x="57938" y="81257"/>
                        </a:cubicBezTo>
                        <a:cubicBezTo>
                          <a:pt x="56892" y="79260"/>
                          <a:pt x="55351" y="76407"/>
                          <a:pt x="57520" y="74524"/>
                        </a:cubicBezTo>
                        <a:cubicBezTo>
                          <a:pt x="57876" y="74218"/>
                          <a:pt x="58309" y="74049"/>
                          <a:pt x="58790" y="74029"/>
                        </a:cubicBezTo>
                        <a:lnTo>
                          <a:pt x="58790" y="74029"/>
                        </a:lnTo>
                        <a:cubicBezTo>
                          <a:pt x="58882" y="75180"/>
                          <a:pt x="58989" y="76299"/>
                          <a:pt x="59080" y="77453"/>
                        </a:cubicBezTo>
                        <a:cubicBezTo>
                          <a:pt x="59175" y="78518"/>
                          <a:pt x="59194" y="79621"/>
                          <a:pt x="59365" y="80667"/>
                        </a:cubicBezTo>
                        <a:cubicBezTo>
                          <a:pt x="59509" y="81550"/>
                          <a:pt x="60154" y="83041"/>
                          <a:pt x="61163" y="83041"/>
                        </a:cubicBezTo>
                        <a:cubicBezTo>
                          <a:pt x="61350" y="83041"/>
                          <a:pt x="61550" y="82990"/>
                          <a:pt x="61761" y="82874"/>
                        </a:cubicBezTo>
                        <a:cubicBezTo>
                          <a:pt x="61838" y="82836"/>
                          <a:pt x="61857" y="82760"/>
                          <a:pt x="61838" y="82684"/>
                        </a:cubicBezTo>
                        <a:cubicBezTo>
                          <a:pt x="60824" y="79274"/>
                          <a:pt x="60900" y="75632"/>
                          <a:pt x="62065" y="72277"/>
                        </a:cubicBezTo>
                        <a:lnTo>
                          <a:pt x="62065" y="72277"/>
                        </a:lnTo>
                        <a:cubicBezTo>
                          <a:pt x="62988" y="73466"/>
                          <a:pt x="63049" y="75008"/>
                          <a:pt x="62960" y="76483"/>
                        </a:cubicBezTo>
                        <a:cubicBezTo>
                          <a:pt x="62865" y="78042"/>
                          <a:pt x="62598" y="79621"/>
                          <a:pt x="62789" y="81181"/>
                        </a:cubicBezTo>
                        <a:cubicBezTo>
                          <a:pt x="63150" y="84091"/>
                          <a:pt x="65528" y="86107"/>
                          <a:pt x="68305" y="86697"/>
                        </a:cubicBezTo>
                        <a:cubicBezTo>
                          <a:pt x="68855" y="86814"/>
                          <a:pt x="69403" y="86868"/>
                          <a:pt x="69946" y="86868"/>
                        </a:cubicBezTo>
                        <a:cubicBezTo>
                          <a:pt x="72496" y="86868"/>
                          <a:pt x="74919" y="85659"/>
                          <a:pt x="76864" y="83996"/>
                        </a:cubicBezTo>
                        <a:cubicBezTo>
                          <a:pt x="78157" y="82874"/>
                          <a:pt x="79299" y="81561"/>
                          <a:pt x="80193" y="80135"/>
                        </a:cubicBezTo>
                        <a:cubicBezTo>
                          <a:pt x="81106" y="78708"/>
                          <a:pt x="81790" y="76996"/>
                          <a:pt x="81638" y="75284"/>
                        </a:cubicBezTo>
                        <a:cubicBezTo>
                          <a:pt x="81315" y="71842"/>
                          <a:pt x="77720" y="70301"/>
                          <a:pt x="74981" y="69046"/>
                        </a:cubicBezTo>
                        <a:cubicBezTo>
                          <a:pt x="73341" y="68290"/>
                          <a:pt x="71675" y="67587"/>
                          <a:pt x="69988" y="66937"/>
                        </a:cubicBezTo>
                        <a:lnTo>
                          <a:pt x="69988" y="66937"/>
                        </a:lnTo>
                        <a:cubicBezTo>
                          <a:pt x="70612" y="66275"/>
                          <a:pt x="70991" y="65389"/>
                          <a:pt x="71538" y="64671"/>
                        </a:cubicBezTo>
                        <a:cubicBezTo>
                          <a:pt x="71900" y="64195"/>
                          <a:pt x="72318" y="63739"/>
                          <a:pt x="72927" y="63568"/>
                        </a:cubicBezTo>
                        <a:cubicBezTo>
                          <a:pt x="73078" y="63526"/>
                          <a:pt x="73228" y="63506"/>
                          <a:pt x="73376" y="63506"/>
                        </a:cubicBezTo>
                        <a:cubicBezTo>
                          <a:pt x="74032" y="63506"/>
                          <a:pt x="74649" y="63886"/>
                          <a:pt x="75114" y="64367"/>
                        </a:cubicBezTo>
                        <a:cubicBezTo>
                          <a:pt x="76217" y="65565"/>
                          <a:pt x="76446" y="67258"/>
                          <a:pt x="77263" y="68608"/>
                        </a:cubicBezTo>
                        <a:cubicBezTo>
                          <a:pt x="77889" y="69612"/>
                          <a:pt x="78856" y="70274"/>
                          <a:pt x="80005" y="70274"/>
                        </a:cubicBezTo>
                        <a:cubicBezTo>
                          <a:pt x="80184" y="70274"/>
                          <a:pt x="80367" y="70258"/>
                          <a:pt x="80554" y="70225"/>
                        </a:cubicBezTo>
                        <a:cubicBezTo>
                          <a:pt x="81924" y="69997"/>
                          <a:pt x="83122" y="68951"/>
                          <a:pt x="83902" y="67809"/>
                        </a:cubicBezTo>
                        <a:cubicBezTo>
                          <a:pt x="84853" y="66402"/>
                          <a:pt x="85119" y="64671"/>
                          <a:pt x="85499" y="63073"/>
                        </a:cubicBezTo>
                        <a:cubicBezTo>
                          <a:pt x="85709" y="62160"/>
                          <a:pt x="85956" y="61266"/>
                          <a:pt x="86355" y="60410"/>
                        </a:cubicBezTo>
                        <a:cubicBezTo>
                          <a:pt x="86755" y="59554"/>
                          <a:pt x="87306" y="58831"/>
                          <a:pt x="87953" y="58147"/>
                        </a:cubicBezTo>
                        <a:cubicBezTo>
                          <a:pt x="89151" y="56872"/>
                          <a:pt x="90350" y="55674"/>
                          <a:pt x="91035" y="54038"/>
                        </a:cubicBezTo>
                        <a:cubicBezTo>
                          <a:pt x="91681" y="52498"/>
                          <a:pt x="91948" y="50805"/>
                          <a:pt x="91948" y="49169"/>
                        </a:cubicBezTo>
                        <a:cubicBezTo>
                          <a:pt x="91967" y="45707"/>
                          <a:pt x="91130" y="41979"/>
                          <a:pt x="89151" y="39126"/>
                        </a:cubicBezTo>
                        <a:cubicBezTo>
                          <a:pt x="87573" y="36841"/>
                          <a:pt x="85001" y="35096"/>
                          <a:pt x="82196" y="34947"/>
                        </a:cubicBezTo>
                        <a:lnTo>
                          <a:pt x="82196" y="34947"/>
                        </a:lnTo>
                        <a:cubicBezTo>
                          <a:pt x="82325" y="34614"/>
                          <a:pt x="82420" y="34263"/>
                          <a:pt x="82475" y="33895"/>
                        </a:cubicBezTo>
                        <a:cubicBezTo>
                          <a:pt x="82628" y="32865"/>
                          <a:pt x="82487" y="31802"/>
                          <a:pt x="82109" y="30826"/>
                        </a:cubicBezTo>
                        <a:lnTo>
                          <a:pt x="82109" y="30826"/>
                        </a:lnTo>
                        <a:cubicBezTo>
                          <a:pt x="83822" y="30531"/>
                          <a:pt x="85431" y="29761"/>
                          <a:pt x="86726" y="28417"/>
                        </a:cubicBezTo>
                        <a:lnTo>
                          <a:pt x="86726" y="28417"/>
                        </a:lnTo>
                        <a:cubicBezTo>
                          <a:pt x="86767" y="28462"/>
                          <a:pt x="86808" y="28506"/>
                          <a:pt x="86850" y="28550"/>
                        </a:cubicBezTo>
                        <a:cubicBezTo>
                          <a:pt x="87355" y="29079"/>
                          <a:pt x="87932" y="29529"/>
                          <a:pt x="88515" y="29973"/>
                        </a:cubicBezTo>
                        <a:lnTo>
                          <a:pt x="88515" y="29973"/>
                        </a:lnTo>
                        <a:cubicBezTo>
                          <a:pt x="88374" y="30604"/>
                          <a:pt x="88224" y="31233"/>
                          <a:pt x="88067" y="31860"/>
                        </a:cubicBezTo>
                        <a:cubicBezTo>
                          <a:pt x="87725" y="33134"/>
                          <a:pt x="87383" y="34656"/>
                          <a:pt x="87915" y="35949"/>
                        </a:cubicBezTo>
                        <a:cubicBezTo>
                          <a:pt x="88267" y="36739"/>
                          <a:pt x="88977" y="37156"/>
                          <a:pt x="89721" y="37156"/>
                        </a:cubicBezTo>
                        <a:cubicBezTo>
                          <a:pt x="90142" y="37156"/>
                          <a:pt x="90574" y="37023"/>
                          <a:pt x="90958" y="36748"/>
                        </a:cubicBezTo>
                        <a:cubicBezTo>
                          <a:pt x="92195" y="35873"/>
                          <a:pt x="92423" y="34333"/>
                          <a:pt x="91814" y="33001"/>
                        </a:cubicBezTo>
                        <a:cubicBezTo>
                          <a:pt x="91221" y="31643"/>
                          <a:pt x="90065" y="30747"/>
                          <a:pt x="88923" y="29880"/>
                        </a:cubicBezTo>
                        <a:lnTo>
                          <a:pt x="88923" y="29880"/>
                        </a:lnTo>
                        <a:cubicBezTo>
                          <a:pt x="89004" y="29497"/>
                          <a:pt x="89080" y="29112"/>
                          <a:pt x="89151" y="28722"/>
                        </a:cubicBezTo>
                        <a:cubicBezTo>
                          <a:pt x="89532" y="26743"/>
                          <a:pt x="89855" y="24746"/>
                          <a:pt x="90064" y="22749"/>
                        </a:cubicBezTo>
                        <a:cubicBezTo>
                          <a:pt x="90274" y="20676"/>
                          <a:pt x="90388" y="18583"/>
                          <a:pt x="90388" y="16491"/>
                        </a:cubicBezTo>
                        <a:cubicBezTo>
                          <a:pt x="90388" y="14608"/>
                          <a:pt x="90236" y="12687"/>
                          <a:pt x="89627" y="10880"/>
                        </a:cubicBezTo>
                        <a:cubicBezTo>
                          <a:pt x="88714" y="8027"/>
                          <a:pt x="86470" y="5364"/>
                          <a:pt x="83388" y="4908"/>
                        </a:cubicBezTo>
                        <a:cubicBezTo>
                          <a:pt x="83382" y="4907"/>
                          <a:pt x="83376" y="4907"/>
                          <a:pt x="83370" y="4907"/>
                        </a:cubicBezTo>
                        <a:cubicBezTo>
                          <a:pt x="83154" y="4907"/>
                          <a:pt x="83052" y="5231"/>
                          <a:pt x="83293" y="5250"/>
                        </a:cubicBezTo>
                        <a:cubicBezTo>
                          <a:pt x="87040" y="5821"/>
                          <a:pt x="89151" y="9434"/>
                          <a:pt x="89760" y="12877"/>
                        </a:cubicBezTo>
                        <a:cubicBezTo>
                          <a:pt x="90102" y="14893"/>
                          <a:pt x="90064" y="16986"/>
                          <a:pt x="89969" y="19040"/>
                        </a:cubicBezTo>
                        <a:cubicBezTo>
                          <a:pt x="89874" y="21246"/>
                          <a:pt x="89665" y="23453"/>
                          <a:pt x="89323" y="25640"/>
                        </a:cubicBezTo>
                        <a:cubicBezTo>
                          <a:pt x="89128" y="26977"/>
                          <a:pt x="88879" y="28307"/>
                          <a:pt x="88591" y="29628"/>
                        </a:cubicBezTo>
                        <a:lnTo>
                          <a:pt x="88591" y="29628"/>
                        </a:lnTo>
                        <a:cubicBezTo>
                          <a:pt x="88453" y="29523"/>
                          <a:pt x="88316" y="29418"/>
                          <a:pt x="88181" y="29311"/>
                        </a:cubicBezTo>
                        <a:cubicBezTo>
                          <a:pt x="87736" y="28966"/>
                          <a:pt x="87316" y="28594"/>
                          <a:pt x="86945" y="28181"/>
                        </a:cubicBezTo>
                        <a:lnTo>
                          <a:pt x="86945" y="28181"/>
                        </a:lnTo>
                        <a:cubicBezTo>
                          <a:pt x="87009" y="28109"/>
                          <a:pt x="87073" y="28036"/>
                          <a:pt x="87135" y="27961"/>
                        </a:cubicBezTo>
                        <a:cubicBezTo>
                          <a:pt x="89342" y="25317"/>
                          <a:pt x="89418" y="21227"/>
                          <a:pt x="88657" y="18032"/>
                        </a:cubicBezTo>
                        <a:cubicBezTo>
                          <a:pt x="87877" y="14703"/>
                          <a:pt x="85994" y="11660"/>
                          <a:pt x="83293" y="9549"/>
                        </a:cubicBezTo>
                        <a:cubicBezTo>
                          <a:pt x="80673" y="7509"/>
                          <a:pt x="77335" y="6371"/>
                          <a:pt x="74004" y="6371"/>
                        </a:cubicBezTo>
                        <a:cubicBezTo>
                          <a:pt x="73949" y="6371"/>
                          <a:pt x="73894" y="6372"/>
                          <a:pt x="73840" y="6372"/>
                        </a:cubicBezTo>
                        <a:cubicBezTo>
                          <a:pt x="71367" y="6372"/>
                          <a:pt x="66593" y="7076"/>
                          <a:pt x="67220" y="10595"/>
                        </a:cubicBezTo>
                        <a:cubicBezTo>
                          <a:pt x="67468" y="12021"/>
                          <a:pt x="68609" y="13182"/>
                          <a:pt x="69940" y="13638"/>
                        </a:cubicBezTo>
                        <a:cubicBezTo>
                          <a:pt x="70534" y="13834"/>
                          <a:pt x="71146" y="13916"/>
                          <a:pt x="71761" y="13916"/>
                        </a:cubicBezTo>
                        <a:cubicBezTo>
                          <a:pt x="72998" y="13916"/>
                          <a:pt x="74243" y="13582"/>
                          <a:pt x="75361" y="13163"/>
                        </a:cubicBezTo>
                        <a:cubicBezTo>
                          <a:pt x="76312" y="12801"/>
                          <a:pt x="77263" y="12402"/>
                          <a:pt x="78214" y="12078"/>
                        </a:cubicBezTo>
                        <a:cubicBezTo>
                          <a:pt x="78980" y="11797"/>
                          <a:pt x="79899" y="11478"/>
                          <a:pt x="80762" y="11478"/>
                        </a:cubicBezTo>
                        <a:cubicBezTo>
                          <a:pt x="80949" y="11478"/>
                          <a:pt x="81135" y="11493"/>
                          <a:pt x="81315" y="11527"/>
                        </a:cubicBezTo>
                        <a:cubicBezTo>
                          <a:pt x="82875" y="11812"/>
                          <a:pt x="83445" y="14076"/>
                          <a:pt x="83502" y="15426"/>
                        </a:cubicBezTo>
                        <a:cubicBezTo>
                          <a:pt x="83549" y="16789"/>
                          <a:pt x="83183" y="18171"/>
                          <a:pt x="82499" y="19373"/>
                        </a:cubicBezTo>
                        <a:lnTo>
                          <a:pt x="82499" y="19373"/>
                        </a:lnTo>
                        <a:cubicBezTo>
                          <a:pt x="81680" y="18395"/>
                          <a:pt x="80686" y="17551"/>
                          <a:pt x="79584" y="16948"/>
                        </a:cubicBezTo>
                        <a:cubicBezTo>
                          <a:pt x="78513" y="16366"/>
                          <a:pt x="77295" y="16007"/>
                          <a:pt x="76068" y="16007"/>
                        </a:cubicBezTo>
                        <a:cubicBezTo>
                          <a:pt x="75769" y="16007"/>
                          <a:pt x="75469" y="16028"/>
                          <a:pt x="75171" y="16073"/>
                        </a:cubicBezTo>
                        <a:cubicBezTo>
                          <a:pt x="73707" y="16263"/>
                          <a:pt x="72318" y="16948"/>
                          <a:pt x="71253" y="17975"/>
                        </a:cubicBezTo>
                        <a:cubicBezTo>
                          <a:pt x="70229" y="18943"/>
                          <a:pt x="69532" y="20240"/>
                          <a:pt x="69415" y="21651"/>
                        </a:cubicBezTo>
                        <a:lnTo>
                          <a:pt x="69415" y="21651"/>
                        </a:lnTo>
                        <a:cubicBezTo>
                          <a:pt x="69177" y="21628"/>
                          <a:pt x="68940" y="21613"/>
                          <a:pt x="68704" y="21608"/>
                        </a:cubicBezTo>
                        <a:cubicBezTo>
                          <a:pt x="68669" y="21607"/>
                          <a:pt x="68634" y="21607"/>
                          <a:pt x="68599" y="21607"/>
                        </a:cubicBezTo>
                        <a:cubicBezTo>
                          <a:pt x="66806" y="21607"/>
                          <a:pt x="64965" y="22083"/>
                          <a:pt x="63435" y="23015"/>
                        </a:cubicBezTo>
                        <a:cubicBezTo>
                          <a:pt x="62199" y="23776"/>
                          <a:pt x="61172" y="24955"/>
                          <a:pt x="61419" y="26496"/>
                        </a:cubicBezTo>
                        <a:cubicBezTo>
                          <a:pt x="61628" y="27923"/>
                          <a:pt x="62770" y="29140"/>
                          <a:pt x="64044" y="29711"/>
                        </a:cubicBezTo>
                        <a:cubicBezTo>
                          <a:pt x="64719" y="30010"/>
                          <a:pt x="65437" y="30130"/>
                          <a:pt x="66164" y="30130"/>
                        </a:cubicBezTo>
                        <a:cubicBezTo>
                          <a:pt x="67283" y="30130"/>
                          <a:pt x="68420" y="29847"/>
                          <a:pt x="69446" y="29501"/>
                        </a:cubicBezTo>
                        <a:cubicBezTo>
                          <a:pt x="70520" y="29139"/>
                          <a:pt x="71678" y="28636"/>
                          <a:pt x="72859" y="28213"/>
                        </a:cubicBezTo>
                        <a:lnTo>
                          <a:pt x="72859" y="28213"/>
                        </a:lnTo>
                        <a:cubicBezTo>
                          <a:pt x="74963" y="29929"/>
                          <a:pt x="77738" y="30967"/>
                          <a:pt x="80429" y="30967"/>
                        </a:cubicBezTo>
                        <a:cubicBezTo>
                          <a:pt x="80829" y="30967"/>
                          <a:pt x="81226" y="30944"/>
                          <a:pt x="81619" y="30897"/>
                        </a:cubicBezTo>
                        <a:lnTo>
                          <a:pt x="81619" y="30897"/>
                        </a:lnTo>
                        <a:cubicBezTo>
                          <a:pt x="82151" y="32190"/>
                          <a:pt x="82229" y="33649"/>
                          <a:pt x="81734" y="34937"/>
                        </a:cubicBezTo>
                        <a:lnTo>
                          <a:pt x="81734" y="34937"/>
                        </a:lnTo>
                        <a:cubicBezTo>
                          <a:pt x="81444" y="34939"/>
                          <a:pt x="81152" y="34960"/>
                          <a:pt x="80858" y="34998"/>
                        </a:cubicBezTo>
                        <a:cubicBezTo>
                          <a:pt x="78565" y="35290"/>
                          <a:pt x="76795" y="36678"/>
                          <a:pt x="75031" y="38084"/>
                        </a:cubicBezTo>
                        <a:lnTo>
                          <a:pt x="75031" y="38084"/>
                        </a:lnTo>
                        <a:cubicBezTo>
                          <a:pt x="74186" y="37849"/>
                          <a:pt x="73415" y="37403"/>
                          <a:pt x="72755" y="36767"/>
                        </a:cubicBezTo>
                        <a:cubicBezTo>
                          <a:pt x="71595" y="35702"/>
                          <a:pt x="70663" y="34276"/>
                          <a:pt x="69142" y="33667"/>
                        </a:cubicBezTo>
                        <a:cubicBezTo>
                          <a:pt x="68666" y="33474"/>
                          <a:pt x="68158" y="33383"/>
                          <a:pt x="67647" y="33383"/>
                        </a:cubicBezTo>
                        <a:cubicBezTo>
                          <a:pt x="66746" y="33383"/>
                          <a:pt x="65835" y="33664"/>
                          <a:pt x="65071" y="34161"/>
                        </a:cubicBezTo>
                        <a:cubicBezTo>
                          <a:pt x="62655" y="35797"/>
                          <a:pt x="62751" y="39601"/>
                          <a:pt x="65166" y="41218"/>
                        </a:cubicBezTo>
                        <a:cubicBezTo>
                          <a:pt x="66002" y="41770"/>
                          <a:pt x="66897" y="41997"/>
                          <a:pt x="67805" y="41997"/>
                        </a:cubicBezTo>
                        <a:cubicBezTo>
                          <a:pt x="70058" y="41997"/>
                          <a:pt x="72387" y="40599"/>
                          <a:pt x="74068" y="39297"/>
                        </a:cubicBezTo>
                        <a:cubicBezTo>
                          <a:pt x="74442" y="39000"/>
                          <a:pt x="74815" y="38696"/>
                          <a:pt x="75191" y="38394"/>
                        </a:cubicBezTo>
                        <a:lnTo>
                          <a:pt x="75191" y="38394"/>
                        </a:lnTo>
                        <a:cubicBezTo>
                          <a:pt x="75650" y="38502"/>
                          <a:pt x="76122" y="38554"/>
                          <a:pt x="76594" y="38554"/>
                        </a:cubicBezTo>
                        <a:cubicBezTo>
                          <a:pt x="76754" y="38554"/>
                          <a:pt x="76914" y="38548"/>
                          <a:pt x="77073" y="38536"/>
                        </a:cubicBezTo>
                        <a:cubicBezTo>
                          <a:pt x="79119" y="38370"/>
                          <a:pt x="81080" y="37201"/>
                          <a:pt x="81995" y="35396"/>
                        </a:cubicBezTo>
                        <a:lnTo>
                          <a:pt x="81995" y="35396"/>
                        </a:lnTo>
                        <a:cubicBezTo>
                          <a:pt x="82536" y="35419"/>
                          <a:pt x="83079" y="35506"/>
                          <a:pt x="83616" y="35664"/>
                        </a:cubicBezTo>
                        <a:cubicBezTo>
                          <a:pt x="87344" y="36710"/>
                          <a:pt x="89665" y="40077"/>
                          <a:pt x="90673" y="43653"/>
                        </a:cubicBezTo>
                        <a:cubicBezTo>
                          <a:pt x="91662" y="47077"/>
                          <a:pt x="91986" y="51166"/>
                          <a:pt x="90388" y="54438"/>
                        </a:cubicBezTo>
                        <a:cubicBezTo>
                          <a:pt x="89570" y="56169"/>
                          <a:pt x="88067" y="57310"/>
                          <a:pt x="86869" y="58793"/>
                        </a:cubicBezTo>
                        <a:cubicBezTo>
                          <a:pt x="85766" y="60163"/>
                          <a:pt x="85328" y="61856"/>
                          <a:pt x="84929" y="63568"/>
                        </a:cubicBezTo>
                        <a:cubicBezTo>
                          <a:pt x="84529" y="65337"/>
                          <a:pt x="84149" y="67144"/>
                          <a:pt x="82856" y="68494"/>
                        </a:cubicBezTo>
                        <a:cubicBezTo>
                          <a:pt x="82092" y="69286"/>
                          <a:pt x="80983" y="69996"/>
                          <a:pt x="79870" y="69996"/>
                        </a:cubicBezTo>
                        <a:cubicBezTo>
                          <a:pt x="79459" y="69996"/>
                          <a:pt x="79047" y="69899"/>
                          <a:pt x="78652" y="69673"/>
                        </a:cubicBezTo>
                        <a:cubicBezTo>
                          <a:pt x="77149" y="68855"/>
                          <a:pt x="76864" y="66972"/>
                          <a:pt x="76198" y="65565"/>
                        </a:cubicBezTo>
                        <a:cubicBezTo>
                          <a:pt x="75656" y="64446"/>
                          <a:pt x="74632" y="63215"/>
                          <a:pt x="73304" y="63215"/>
                        </a:cubicBezTo>
                        <a:cubicBezTo>
                          <a:pt x="73187" y="63215"/>
                          <a:pt x="73067" y="63224"/>
                          <a:pt x="72946" y="63244"/>
                        </a:cubicBezTo>
                        <a:cubicBezTo>
                          <a:pt x="71804" y="63434"/>
                          <a:pt x="71139" y="64481"/>
                          <a:pt x="70587" y="65375"/>
                        </a:cubicBezTo>
                        <a:cubicBezTo>
                          <a:pt x="70310" y="65821"/>
                          <a:pt x="69992" y="66364"/>
                          <a:pt x="69594" y="66786"/>
                        </a:cubicBezTo>
                        <a:lnTo>
                          <a:pt x="69594" y="66786"/>
                        </a:lnTo>
                        <a:cubicBezTo>
                          <a:pt x="68425" y="66343"/>
                          <a:pt x="67245" y="65924"/>
                          <a:pt x="66057" y="65531"/>
                        </a:cubicBezTo>
                        <a:lnTo>
                          <a:pt x="66057" y="65531"/>
                        </a:lnTo>
                        <a:cubicBezTo>
                          <a:pt x="65864" y="65065"/>
                          <a:pt x="65722" y="64588"/>
                          <a:pt x="65604" y="64195"/>
                        </a:cubicBezTo>
                        <a:cubicBezTo>
                          <a:pt x="65147" y="62769"/>
                          <a:pt x="64691" y="61285"/>
                          <a:pt x="63454" y="60315"/>
                        </a:cubicBezTo>
                        <a:cubicBezTo>
                          <a:pt x="62885" y="59866"/>
                          <a:pt x="62212" y="59626"/>
                          <a:pt x="61535" y="59626"/>
                        </a:cubicBezTo>
                        <a:cubicBezTo>
                          <a:pt x="60922" y="59626"/>
                          <a:pt x="60307" y="59823"/>
                          <a:pt x="59764" y="60239"/>
                        </a:cubicBezTo>
                        <a:cubicBezTo>
                          <a:pt x="59664" y="60316"/>
                          <a:pt x="59573" y="60400"/>
                          <a:pt x="59489" y="60488"/>
                        </a:cubicBezTo>
                        <a:lnTo>
                          <a:pt x="59489" y="60488"/>
                        </a:lnTo>
                        <a:cubicBezTo>
                          <a:pt x="59438" y="59342"/>
                          <a:pt x="59389" y="58193"/>
                          <a:pt x="59346" y="57044"/>
                        </a:cubicBezTo>
                        <a:cubicBezTo>
                          <a:pt x="59330" y="56232"/>
                          <a:pt x="59261" y="55420"/>
                          <a:pt x="59272" y="54608"/>
                        </a:cubicBezTo>
                        <a:lnTo>
                          <a:pt x="59272" y="54608"/>
                        </a:lnTo>
                        <a:cubicBezTo>
                          <a:pt x="59774" y="54944"/>
                          <a:pt x="60360" y="55141"/>
                          <a:pt x="60963" y="55141"/>
                        </a:cubicBezTo>
                        <a:cubicBezTo>
                          <a:pt x="61279" y="55141"/>
                          <a:pt x="61599" y="55087"/>
                          <a:pt x="61914" y="54970"/>
                        </a:cubicBezTo>
                        <a:cubicBezTo>
                          <a:pt x="63055" y="54533"/>
                          <a:pt x="63549" y="53296"/>
                          <a:pt x="63093" y="52174"/>
                        </a:cubicBezTo>
                        <a:cubicBezTo>
                          <a:pt x="62799" y="51445"/>
                          <a:pt x="62182" y="51102"/>
                          <a:pt x="61526" y="51102"/>
                        </a:cubicBezTo>
                        <a:cubicBezTo>
                          <a:pt x="61035" y="51102"/>
                          <a:pt x="60522" y="51294"/>
                          <a:pt x="60107" y="51661"/>
                        </a:cubicBezTo>
                        <a:cubicBezTo>
                          <a:pt x="59401" y="52297"/>
                          <a:pt x="59147" y="53183"/>
                          <a:pt x="59076" y="54114"/>
                        </a:cubicBezTo>
                        <a:lnTo>
                          <a:pt x="59076" y="54114"/>
                        </a:lnTo>
                        <a:cubicBezTo>
                          <a:pt x="58900" y="53965"/>
                          <a:pt x="58741" y="53792"/>
                          <a:pt x="58604" y="53601"/>
                        </a:cubicBezTo>
                        <a:cubicBezTo>
                          <a:pt x="57577" y="52231"/>
                          <a:pt x="57653" y="50367"/>
                          <a:pt x="58109" y="48808"/>
                        </a:cubicBezTo>
                        <a:cubicBezTo>
                          <a:pt x="58566" y="47191"/>
                          <a:pt x="59422" y="45707"/>
                          <a:pt x="60107" y="44185"/>
                        </a:cubicBezTo>
                        <a:cubicBezTo>
                          <a:pt x="60410" y="43525"/>
                          <a:pt x="60747" y="42794"/>
                          <a:pt x="60968" y="42038"/>
                        </a:cubicBezTo>
                        <a:lnTo>
                          <a:pt x="60968" y="42038"/>
                        </a:lnTo>
                        <a:cubicBezTo>
                          <a:pt x="61005" y="41993"/>
                          <a:pt x="61041" y="41948"/>
                          <a:pt x="61077" y="41903"/>
                        </a:cubicBezTo>
                        <a:cubicBezTo>
                          <a:pt x="62009" y="40686"/>
                          <a:pt x="62712" y="39164"/>
                          <a:pt x="62313" y="37604"/>
                        </a:cubicBezTo>
                        <a:cubicBezTo>
                          <a:pt x="61990" y="36349"/>
                          <a:pt x="61001" y="35303"/>
                          <a:pt x="59859" y="34675"/>
                        </a:cubicBezTo>
                        <a:cubicBezTo>
                          <a:pt x="58986" y="34202"/>
                          <a:pt x="58028" y="34007"/>
                          <a:pt x="57053" y="34007"/>
                        </a:cubicBezTo>
                        <a:cubicBezTo>
                          <a:pt x="56500" y="34007"/>
                          <a:pt x="55941" y="34070"/>
                          <a:pt x="55389" y="34181"/>
                        </a:cubicBezTo>
                        <a:cubicBezTo>
                          <a:pt x="53640" y="34542"/>
                          <a:pt x="52099" y="35417"/>
                          <a:pt x="50539" y="36273"/>
                        </a:cubicBezTo>
                        <a:cubicBezTo>
                          <a:pt x="49431" y="36882"/>
                          <a:pt x="48262" y="37371"/>
                          <a:pt x="47048" y="37371"/>
                        </a:cubicBezTo>
                        <a:cubicBezTo>
                          <a:pt x="46594" y="37371"/>
                          <a:pt x="46135" y="37303"/>
                          <a:pt x="45670" y="37148"/>
                        </a:cubicBezTo>
                        <a:cubicBezTo>
                          <a:pt x="44205" y="36653"/>
                          <a:pt x="43121" y="35341"/>
                          <a:pt x="43273" y="33743"/>
                        </a:cubicBezTo>
                        <a:cubicBezTo>
                          <a:pt x="43349" y="33039"/>
                          <a:pt x="43635" y="32355"/>
                          <a:pt x="44205" y="31879"/>
                        </a:cubicBezTo>
                        <a:cubicBezTo>
                          <a:pt x="44871" y="31327"/>
                          <a:pt x="45765" y="31232"/>
                          <a:pt x="46583" y="31023"/>
                        </a:cubicBezTo>
                        <a:cubicBezTo>
                          <a:pt x="47724" y="30738"/>
                          <a:pt x="48637" y="30091"/>
                          <a:pt x="49113" y="28969"/>
                        </a:cubicBezTo>
                        <a:cubicBezTo>
                          <a:pt x="49550" y="27980"/>
                          <a:pt x="49626" y="26838"/>
                          <a:pt x="49664" y="25735"/>
                        </a:cubicBezTo>
                        <a:cubicBezTo>
                          <a:pt x="49759" y="23472"/>
                          <a:pt x="49569" y="20124"/>
                          <a:pt x="52194" y="19173"/>
                        </a:cubicBezTo>
                        <a:cubicBezTo>
                          <a:pt x="52599" y="19030"/>
                          <a:pt x="53029" y="18961"/>
                          <a:pt x="53459" y="18961"/>
                        </a:cubicBezTo>
                        <a:cubicBezTo>
                          <a:pt x="53884" y="18961"/>
                          <a:pt x="54310" y="19029"/>
                          <a:pt x="54716" y="19158"/>
                        </a:cubicBezTo>
                        <a:lnTo>
                          <a:pt x="54716" y="19158"/>
                        </a:lnTo>
                        <a:cubicBezTo>
                          <a:pt x="52831" y="20399"/>
                          <a:pt x="52205" y="23117"/>
                          <a:pt x="53183" y="25146"/>
                        </a:cubicBezTo>
                        <a:cubicBezTo>
                          <a:pt x="53659" y="26154"/>
                          <a:pt x="54705" y="27067"/>
                          <a:pt x="55865" y="27067"/>
                        </a:cubicBezTo>
                        <a:cubicBezTo>
                          <a:pt x="57425" y="27067"/>
                          <a:pt x="57900" y="24860"/>
                          <a:pt x="57957" y="23681"/>
                        </a:cubicBezTo>
                        <a:cubicBezTo>
                          <a:pt x="58033" y="22216"/>
                          <a:pt x="57558" y="20676"/>
                          <a:pt x="56436" y="19706"/>
                        </a:cubicBezTo>
                        <a:cubicBezTo>
                          <a:pt x="56144" y="19447"/>
                          <a:pt x="55814" y="19234"/>
                          <a:pt x="55460" y="19069"/>
                        </a:cubicBezTo>
                        <a:lnTo>
                          <a:pt x="55460" y="19069"/>
                        </a:lnTo>
                        <a:cubicBezTo>
                          <a:pt x="56072" y="18815"/>
                          <a:pt x="56740" y="18697"/>
                          <a:pt x="57412" y="18697"/>
                        </a:cubicBezTo>
                        <a:cubicBezTo>
                          <a:pt x="57863" y="18697"/>
                          <a:pt x="58316" y="18750"/>
                          <a:pt x="58756" y="18850"/>
                        </a:cubicBezTo>
                        <a:cubicBezTo>
                          <a:pt x="60145" y="19154"/>
                          <a:pt x="61419" y="19934"/>
                          <a:pt x="62313" y="20999"/>
                        </a:cubicBezTo>
                        <a:cubicBezTo>
                          <a:pt x="62353" y="21044"/>
                          <a:pt x="62398" y="21063"/>
                          <a:pt x="62442" y="21063"/>
                        </a:cubicBezTo>
                        <a:cubicBezTo>
                          <a:pt x="62544" y="21063"/>
                          <a:pt x="62635" y="20958"/>
                          <a:pt x="62619" y="20850"/>
                        </a:cubicBezTo>
                        <a:lnTo>
                          <a:pt x="62619" y="20850"/>
                        </a:lnTo>
                        <a:lnTo>
                          <a:pt x="62693" y="20790"/>
                        </a:lnTo>
                        <a:cubicBezTo>
                          <a:pt x="62616" y="20700"/>
                          <a:pt x="62536" y="20611"/>
                          <a:pt x="62454" y="20525"/>
                        </a:cubicBezTo>
                        <a:lnTo>
                          <a:pt x="62454" y="20525"/>
                        </a:lnTo>
                        <a:cubicBezTo>
                          <a:pt x="61028" y="17717"/>
                          <a:pt x="62360" y="13864"/>
                          <a:pt x="65239" y="12532"/>
                        </a:cubicBezTo>
                        <a:lnTo>
                          <a:pt x="65239" y="12532"/>
                        </a:lnTo>
                        <a:cubicBezTo>
                          <a:pt x="65348" y="12519"/>
                          <a:pt x="65457" y="12501"/>
                          <a:pt x="65566" y="12478"/>
                        </a:cubicBezTo>
                        <a:cubicBezTo>
                          <a:pt x="65560" y="12442"/>
                          <a:pt x="65552" y="12405"/>
                          <a:pt x="65543" y="12368"/>
                        </a:cubicBezTo>
                        <a:lnTo>
                          <a:pt x="65543" y="12368"/>
                        </a:lnTo>
                        <a:cubicBezTo>
                          <a:pt x="65622" y="12261"/>
                          <a:pt x="65571" y="12109"/>
                          <a:pt x="65418" y="12109"/>
                        </a:cubicBezTo>
                        <a:cubicBezTo>
                          <a:pt x="65399" y="12109"/>
                          <a:pt x="65379" y="12111"/>
                          <a:pt x="65356" y="12116"/>
                        </a:cubicBezTo>
                        <a:cubicBezTo>
                          <a:pt x="65113" y="12167"/>
                          <a:pt x="64866" y="12191"/>
                          <a:pt x="64618" y="12191"/>
                        </a:cubicBezTo>
                        <a:cubicBezTo>
                          <a:pt x="63004" y="12191"/>
                          <a:pt x="61376" y="11158"/>
                          <a:pt x="60848" y="9625"/>
                        </a:cubicBezTo>
                        <a:cubicBezTo>
                          <a:pt x="60261" y="7951"/>
                          <a:pt x="61024" y="6027"/>
                          <a:pt x="62466" y="5070"/>
                        </a:cubicBezTo>
                        <a:lnTo>
                          <a:pt x="62466" y="5070"/>
                        </a:lnTo>
                        <a:cubicBezTo>
                          <a:pt x="62601" y="5031"/>
                          <a:pt x="62734" y="4989"/>
                          <a:pt x="62865" y="4946"/>
                        </a:cubicBezTo>
                        <a:cubicBezTo>
                          <a:pt x="62849" y="4909"/>
                          <a:pt x="62835" y="4875"/>
                          <a:pt x="62821" y="4843"/>
                        </a:cubicBezTo>
                        <a:lnTo>
                          <a:pt x="62821" y="4843"/>
                        </a:lnTo>
                        <a:cubicBezTo>
                          <a:pt x="62899" y="4734"/>
                          <a:pt x="62799" y="4543"/>
                          <a:pt x="62652" y="4543"/>
                        </a:cubicBezTo>
                        <a:cubicBezTo>
                          <a:pt x="62641" y="4543"/>
                          <a:pt x="62629" y="4544"/>
                          <a:pt x="62617" y="4546"/>
                        </a:cubicBezTo>
                        <a:cubicBezTo>
                          <a:pt x="61612" y="4886"/>
                          <a:pt x="60433" y="5115"/>
                          <a:pt x="59264" y="5115"/>
                        </a:cubicBezTo>
                        <a:cubicBezTo>
                          <a:pt x="58403" y="5115"/>
                          <a:pt x="57548" y="4991"/>
                          <a:pt x="56773" y="4697"/>
                        </a:cubicBezTo>
                        <a:lnTo>
                          <a:pt x="56773" y="4697"/>
                        </a:lnTo>
                        <a:cubicBezTo>
                          <a:pt x="57305" y="3489"/>
                          <a:pt x="57487" y="1973"/>
                          <a:pt x="56664" y="875"/>
                        </a:cubicBezTo>
                        <a:cubicBezTo>
                          <a:pt x="56321" y="419"/>
                          <a:pt x="55770" y="0"/>
                          <a:pt x="55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p:nvPr/>
                </p:nvSpPr>
                <p:spPr>
                  <a:xfrm rot="-2993005">
                    <a:off x="1282967" y="457293"/>
                    <a:ext cx="2084403" cy="1882435"/>
                  </a:xfrm>
                  <a:custGeom>
                    <a:avLst/>
                    <a:gdLst/>
                    <a:ahLst/>
                    <a:cxnLst/>
                    <a:rect l="l" t="t" r="r" b="b"/>
                    <a:pathLst>
                      <a:path w="83369" h="75291" extrusionOk="0">
                        <a:moveTo>
                          <a:pt x="35464" y="2897"/>
                        </a:moveTo>
                        <a:cubicBezTo>
                          <a:pt x="36368" y="2897"/>
                          <a:pt x="37248" y="3269"/>
                          <a:pt x="37643" y="4160"/>
                        </a:cubicBezTo>
                        <a:cubicBezTo>
                          <a:pt x="38137" y="5282"/>
                          <a:pt x="37719" y="6747"/>
                          <a:pt x="36730" y="7488"/>
                        </a:cubicBezTo>
                        <a:cubicBezTo>
                          <a:pt x="36141" y="7946"/>
                          <a:pt x="35415" y="8142"/>
                          <a:pt x="34677" y="8142"/>
                        </a:cubicBezTo>
                        <a:cubicBezTo>
                          <a:pt x="33913" y="8142"/>
                          <a:pt x="33136" y="7932"/>
                          <a:pt x="32488" y="7583"/>
                        </a:cubicBezTo>
                        <a:cubicBezTo>
                          <a:pt x="32071" y="7363"/>
                          <a:pt x="31696" y="7085"/>
                          <a:pt x="31357" y="6767"/>
                        </a:cubicBezTo>
                        <a:lnTo>
                          <a:pt x="31357" y="6767"/>
                        </a:lnTo>
                        <a:cubicBezTo>
                          <a:pt x="31385" y="6690"/>
                          <a:pt x="31414" y="6614"/>
                          <a:pt x="31442" y="6537"/>
                        </a:cubicBezTo>
                        <a:cubicBezTo>
                          <a:pt x="31955" y="5187"/>
                          <a:pt x="32735" y="3760"/>
                          <a:pt x="34162" y="3152"/>
                        </a:cubicBezTo>
                        <a:cubicBezTo>
                          <a:pt x="34564" y="2988"/>
                          <a:pt x="35017" y="2897"/>
                          <a:pt x="35464" y="2897"/>
                        </a:cubicBezTo>
                        <a:close/>
                        <a:moveTo>
                          <a:pt x="46330" y="7686"/>
                        </a:moveTo>
                        <a:cubicBezTo>
                          <a:pt x="46950" y="7686"/>
                          <a:pt x="47566" y="7799"/>
                          <a:pt x="48123" y="8059"/>
                        </a:cubicBezTo>
                        <a:cubicBezTo>
                          <a:pt x="49493" y="8687"/>
                          <a:pt x="49968" y="10037"/>
                          <a:pt x="49930" y="11464"/>
                        </a:cubicBezTo>
                        <a:cubicBezTo>
                          <a:pt x="49927" y="11715"/>
                          <a:pt x="49912" y="11969"/>
                          <a:pt x="49893" y="12225"/>
                        </a:cubicBezTo>
                        <a:lnTo>
                          <a:pt x="49893" y="12225"/>
                        </a:lnTo>
                        <a:cubicBezTo>
                          <a:pt x="48535" y="11651"/>
                          <a:pt x="47324" y="10777"/>
                          <a:pt x="46430" y="9505"/>
                        </a:cubicBezTo>
                        <a:cubicBezTo>
                          <a:pt x="46051" y="8965"/>
                          <a:pt x="45753" y="8369"/>
                          <a:pt x="45563" y="7742"/>
                        </a:cubicBezTo>
                        <a:lnTo>
                          <a:pt x="45563" y="7742"/>
                        </a:lnTo>
                        <a:cubicBezTo>
                          <a:pt x="45816" y="7705"/>
                          <a:pt x="46073" y="7686"/>
                          <a:pt x="46330" y="7686"/>
                        </a:cubicBezTo>
                        <a:close/>
                        <a:moveTo>
                          <a:pt x="59734" y="5702"/>
                        </a:moveTo>
                        <a:lnTo>
                          <a:pt x="59734" y="5702"/>
                        </a:lnTo>
                        <a:cubicBezTo>
                          <a:pt x="59751" y="5733"/>
                          <a:pt x="59767" y="5764"/>
                          <a:pt x="59783" y="5796"/>
                        </a:cubicBezTo>
                        <a:cubicBezTo>
                          <a:pt x="60372" y="6937"/>
                          <a:pt x="60829" y="8211"/>
                          <a:pt x="60829" y="9505"/>
                        </a:cubicBezTo>
                        <a:cubicBezTo>
                          <a:pt x="60829" y="10646"/>
                          <a:pt x="60372" y="12053"/>
                          <a:pt x="59079" y="12301"/>
                        </a:cubicBezTo>
                        <a:cubicBezTo>
                          <a:pt x="58981" y="12317"/>
                          <a:pt x="58883" y="12325"/>
                          <a:pt x="58787" y="12325"/>
                        </a:cubicBezTo>
                        <a:cubicBezTo>
                          <a:pt x="57678" y="12325"/>
                          <a:pt x="56752" y="11262"/>
                          <a:pt x="56454" y="10246"/>
                        </a:cubicBezTo>
                        <a:cubicBezTo>
                          <a:pt x="56036" y="8934"/>
                          <a:pt x="56739" y="7679"/>
                          <a:pt x="57710" y="6842"/>
                        </a:cubicBezTo>
                        <a:cubicBezTo>
                          <a:pt x="58306" y="6345"/>
                          <a:pt x="59004" y="5970"/>
                          <a:pt x="59734" y="5702"/>
                        </a:cubicBezTo>
                        <a:close/>
                        <a:moveTo>
                          <a:pt x="51989" y="322"/>
                        </a:moveTo>
                        <a:cubicBezTo>
                          <a:pt x="52637" y="322"/>
                          <a:pt x="53289" y="414"/>
                          <a:pt x="53924" y="603"/>
                        </a:cubicBezTo>
                        <a:cubicBezTo>
                          <a:pt x="56380" y="1325"/>
                          <a:pt x="58355" y="3213"/>
                          <a:pt x="59591" y="5436"/>
                        </a:cubicBezTo>
                        <a:lnTo>
                          <a:pt x="59591" y="5436"/>
                        </a:lnTo>
                        <a:cubicBezTo>
                          <a:pt x="58857" y="5718"/>
                          <a:pt x="58169" y="6101"/>
                          <a:pt x="57576" y="6613"/>
                        </a:cubicBezTo>
                        <a:cubicBezTo>
                          <a:pt x="56663" y="7374"/>
                          <a:pt x="55960" y="8535"/>
                          <a:pt x="56093" y="9771"/>
                        </a:cubicBezTo>
                        <a:cubicBezTo>
                          <a:pt x="56207" y="10874"/>
                          <a:pt x="56911" y="11939"/>
                          <a:pt x="57881" y="12434"/>
                        </a:cubicBezTo>
                        <a:cubicBezTo>
                          <a:pt x="58203" y="12592"/>
                          <a:pt x="58543" y="12668"/>
                          <a:pt x="58879" y="12668"/>
                        </a:cubicBezTo>
                        <a:cubicBezTo>
                          <a:pt x="59556" y="12668"/>
                          <a:pt x="60213" y="12359"/>
                          <a:pt x="60658" y="11787"/>
                        </a:cubicBezTo>
                        <a:cubicBezTo>
                          <a:pt x="61343" y="10893"/>
                          <a:pt x="61400" y="9657"/>
                          <a:pt x="61228" y="8592"/>
                        </a:cubicBezTo>
                        <a:cubicBezTo>
                          <a:pt x="61073" y="7538"/>
                          <a:pt x="60666" y="6510"/>
                          <a:pt x="60161" y="5558"/>
                        </a:cubicBezTo>
                        <a:lnTo>
                          <a:pt x="60161" y="5558"/>
                        </a:lnTo>
                        <a:cubicBezTo>
                          <a:pt x="60553" y="5438"/>
                          <a:pt x="60950" y="5346"/>
                          <a:pt x="61343" y="5282"/>
                        </a:cubicBezTo>
                        <a:cubicBezTo>
                          <a:pt x="61684" y="5231"/>
                          <a:pt x="62029" y="5195"/>
                          <a:pt x="62372" y="5195"/>
                        </a:cubicBezTo>
                        <a:cubicBezTo>
                          <a:pt x="62795" y="5195"/>
                          <a:pt x="63216" y="5249"/>
                          <a:pt x="63625" y="5396"/>
                        </a:cubicBezTo>
                        <a:cubicBezTo>
                          <a:pt x="64367" y="5662"/>
                          <a:pt x="64880" y="6252"/>
                          <a:pt x="65166" y="6975"/>
                        </a:cubicBezTo>
                        <a:cubicBezTo>
                          <a:pt x="65669" y="8155"/>
                          <a:pt x="65730" y="9492"/>
                          <a:pt x="65822" y="10780"/>
                        </a:cubicBezTo>
                        <a:lnTo>
                          <a:pt x="65822" y="10780"/>
                        </a:lnTo>
                        <a:cubicBezTo>
                          <a:pt x="64928" y="11016"/>
                          <a:pt x="64074" y="11381"/>
                          <a:pt x="63321" y="11844"/>
                        </a:cubicBezTo>
                        <a:cubicBezTo>
                          <a:pt x="63191" y="11923"/>
                          <a:pt x="63064" y="12006"/>
                          <a:pt x="62941" y="12092"/>
                        </a:cubicBezTo>
                        <a:lnTo>
                          <a:pt x="62941" y="12092"/>
                        </a:lnTo>
                        <a:cubicBezTo>
                          <a:pt x="60579" y="12858"/>
                          <a:pt x="57976" y="13172"/>
                          <a:pt x="55472" y="13172"/>
                        </a:cubicBezTo>
                        <a:cubicBezTo>
                          <a:pt x="55151" y="13172"/>
                          <a:pt x="54831" y="13167"/>
                          <a:pt x="54514" y="13157"/>
                        </a:cubicBezTo>
                        <a:cubicBezTo>
                          <a:pt x="53026" y="13110"/>
                          <a:pt x="51502" y="12864"/>
                          <a:pt x="50117" y="12317"/>
                        </a:cubicBezTo>
                        <a:lnTo>
                          <a:pt x="50117" y="12317"/>
                        </a:lnTo>
                        <a:cubicBezTo>
                          <a:pt x="50235" y="10656"/>
                          <a:pt x="50198" y="9035"/>
                          <a:pt x="48618" y="8021"/>
                        </a:cubicBezTo>
                        <a:cubicBezTo>
                          <a:pt x="47910" y="7561"/>
                          <a:pt x="47102" y="7364"/>
                          <a:pt x="46280" y="7364"/>
                        </a:cubicBezTo>
                        <a:cubicBezTo>
                          <a:pt x="46012" y="7364"/>
                          <a:pt x="45744" y="7385"/>
                          <a:pt x="45476" y="7424"/>
                        </a:cubicBezTo>
                        <a:lnTo>
                          <a:pt x="45476" y="7424"/>
                        </a:lnTo>
                        <a:cubicBezTo>
                          <a:pt x="45347" y="6889"/>
                          <a:pt x="45298" y="6334"/>
                          <a:pt x="45346" y="5777"/>
                        </a:cubicBezTo>
                        <a:cubicBezTo>
                          <a:pt x="45460" y="4540"/>
                          <a:pt x="46050" y="3380"/>
                          <a:pt x="46906" y="2505"/>
                        </a:cubicBezTo>
                        <a:cubicBezTo>
                          <a:pt x="48238" y="1102"/>
                          <a:pt x="50097" y="322"/>
                          <a:pt x="51989" y="322"/>
                        </a:cubicBezTo>
                        <a:close/>
                        <a:moveTo>
                          <a:pt x="77354" y="12396"/>
                        </a:moveTo>
                        <a:cubicBezTo>
                          <a:pt x="78085" y="12396"/>
                          <a:pt x="78823" y="12631"/>
                          <a:pt x="79452" y="13026"/>
                        </a:cubicBezTo>
                        <a:lnTo>
                          <a:pt x="79452" y="13026"/>
                        </a:lnTo>
                        <a:cubicBezTo>
                          <a:pt x="78931" y="13238"/>
                          <a:pt x="78380" y="13357"/>
                          <a:pt x="77834" y="13357"/>
                        </a:cubicBezTo>
                        <a:cubicBezTo>
                          <a:pt x="77157" y="13357"/>
                          <a:pt x="76488" y="13173"/>
                          <a:pt x="75896" y="12752"/>
                        </a:cubicBezTo>
                        <a:lnTo>
                          <a:pt x="75896" y="12752"/>
                        </a:lnTo>
                        <a:cubicBezTo>
                          <a:pt x="76353" y="12507"/>
                          <a:pt x="76851" y="12396"/>
                          <a:pt x="77354" y="12396"/>
                        </a:cubicBezTo>
                        <a:close/>
                        <a:moveTo>
                          <a:pt x="15891" y="8662"/>
                        </a:moveTo>
                        <a:cubicBezTo>
                          <a:pt x="16329" y="8662"/>
                          <a:pt x="16723" y="8894"/>
                          <a:pt x="16986" y="9409"/>
                        </a:cubicBezTo>
                        <a:cubicBezTo>
                          <a:pt x="17328" y="10132"/>
                          <a:pt x="17576" y="10988"/>
                          <a:pt x="17766" y="11768"/>
                        </a:cubicBezTo>
                        <a:cubicBezTo>
                          <a:pt x="18127" y="13290"/>
                          <a:pt x="17975" y="15078"/>
                          <a:pt x="16606" y="16048"/>
                        </a:cubicBezTo>
                        <a:cubicBezTo>
                          <a:pt x="16206" y="16324"/>
                          <a:pt x="15790" y="16446"/>
                          <a:pt x="15385" y="16446"/>
                        </a:cubicBezTo>
                        <a:cubicBezTo>
                          <a:pt x="14479" y="16446"/>
                          <a:pt x="13630" y="15837"/>
                          <a:pt x="13144" y="14983"/>
                        </a:cubicBezTo>
                        <a:cubicBezTo>
                          <a:pt x="12730" y="14224"/>
                          <a:pt x="12587" y="13384"/>
                          <a:pt x="12526" y="12529"/>
                        </a:cubicBezTo>
                        <a:lnTo>
                          <a:pt x="12526" y="12529"/>
                        </a:lnTo>
                        <a:cubicBezTo>
                          <a:pt x="12790" y="11881"/>
                          <a:pt x="13099" y="11251"/>
                          <a:pt x="13467" y="10665"/>
                        </a:cubicBezTo>
                        <a:cubicBezTo>
                          <a:pt x="13867" y="10037"/>
                          <a:pt x="14323" y="9371"/>
                          <a:pt x="14989" y="8953"/>
                        </a:cubicBezTo>
                        <a:cubicBezTo>
                          <a:pt x="15292" y="8764"/>
                          <a:pt x="15601" y="8662"/>
                          <a:pt x="15891" y="8662"/>
                        </a:cubicBezTo>
                        <a:close/>
                        <a:moveTo>
                          <a:pt x="68117" y="10833"/>
                        </a:moveTo>
                        <a:cubicBezTo>
                          <a:pt x="69558" y="10833"/>
                          <a:pt x="71078" y="11207"/>
                          <a:pt x="72165" y="12167"/>
                        </a:cubicBezTo>
                        <a:cubicBezTo>
                          <a:pt x="73173" y="13080"/>
                          <a:pt x="73611" y="14526"/>
                          <a:pt x="73192" y="15839"/>
                        </a:cubicBezTo>
                        <a:cubicBezTo>
                          <a:pt x="72825" y="16911"/>
                          <a:pt x="71851" y="17503"/>
                          <a:pt x="70801" y="17503"/>
                        </a:cubicBezTo>
                        <a:cubicBezTo>
                          <a:pt x="70548" y="17503"/>
                          <a:pt x="70290" y="17468"/>
                          <a:pt x="70035" y="17398"/>
                        </a:cubicBezTo>
                        <a:cubicBezTo>
                          <a:pt x="68723" y="17056"/>
                          <a:pt x="67619" y="16029"/>
                          <a:pt x="67106" y="14792"/>
                        </a:cubicBezTo>
                        <a:cubicBezTo>
                          <a:pt x="66584" y="13607"/>
                          <a:pt x="66428" y="12337"/>
                          <a:pt x="66312" y="11062"/>
                        </a:cubicBezTo>
                        <a:lnTo>
                          <a:pt x="66312" y="11062"/>
                        </a:lnTo>
                        <a:cubicBezTo>
                          <a:pt x="66319" y="11058"/>
                          <a:pt x="66326" y="11053"/>
                          <a:pt x="66333" y="11049"/>
                        </a:cubicBezTo>
                        <a:lnTo>
                          <a:pt x="66333" y="11049"/>
                        </a:lnTo>
                        <a:cubicBezTo>
                          <a:pt x="66851" y="10932"/>
                          <a:pt x="67378" y="10861"/>
                          <a:pt x="67905" y="10836"/>
                        </a:cubicBezTo>
                        <a:cubicBezTo>
                          <a:pt x="67975" y="10834"/>
                          <a:pt x="68046" y="10833"/>
                          <a:pt x="68117" y="10833"/>
                        </a:cubicBezTo>
                        <a:close/>
                        <a:moveTo>
                          <a:pt x="2946" y="14126"/>
                        </a:moveTo>
                        <a:cubicBezTo>
                          <a:pt x="2966" y="14126"/>
                          <a:pt x="2986" y="14126"/>
                          <a:pt x="3006" y="14127"/>
                        </a:cubicBezTo>
                        <a:cubicBezTo>
                          <a:pt x="3730" y="14136"/>
                          <a:pt x="4413" y="14399"/>
                          <a:pt x="5009" y="14809"/>
                        </a:cubicBezTo>
                        <a:lnTo>
                          <a:pt x="5009" y="14809"/>
                        </a:lnTo>
                        <a:cubicBezTo>
                          <a:pt x="4974" y="15898"/>
                          <a:pt x="4595" y="17032"/>
                          <a:pt x="3595" y="17569"/>
                        </a:cubicBezTo>
                        <a:cubicBezTo>
                          <a:pt x="3251" y="17751"/>
                          <a:pt x="2831" y="17852"/>
                          <a:pt x="2414" y="17852"/>
                        </a:cubicBezTo>
                        <a:cubicBezTo>
                          <a:pt x="1656" y="17852"/>
                          <a:pt x="912" y="17518"/>
                          <a:pt x="666" y="16732"/>
                        </a:cubicBezTo>
                        <a:cubicBezTo>
                          <a:pt x="216" y="15346"/>
                          <a:pt x="1649" y="14126"/>
                          <a:pt x="2946" y="14126"/>
                        </a:cubicBezTo>
                        <a:close/>
                        <a:moveTo>
                          <a:pt x="50087" y="12715"/>
                        </a:moveTo>
                        <a:lnTo>
                          <a:pt x="50087" y="12715"/>
                        </a:lnTo>
                        <a:cubicBezTo>
                          <a:pt x="51718" y="13364"/>
                          <a:pt x="53513" y="13575"/>
                          <a:pt x="55292" y="13575"/>
                        </a:cubicBezTo>
                        <a:cubicBezTo>
                          <a:pt x="56192" y="13575"/>
                          <a:pt x="57088" y="13521"/>
                          <a:pt x="57957" y="13442"/>
                        </a:cubicBezTo>
                        <a:cubicBezTo>
                          <a:pt x="59321" y="13319"/>
                          <a:pt x="60705" y="13126"/>
                          <a:pt x="62048" y="12795"/>
                        </a:cubicBezTo>
                        <a:lnTo>
                          <a:pt x="62048" y="12795"/>
                        </a:lnTo>
                        <a:cubicBezTo>
                          <a:pt x="60169" y="14455"/>
                          <a:pt x="58864" y="16721"/>
                          <a:pt x="56663" y="18026"/>
                        </a:cubicBezTo>
                        <a:cubicBezTo>
                          <a:pt x="55864" y="18496"/>
                          <a:pt x="54969" y="18792"/>
                          <a:pt x="54071" y="18792"/>
                        </a:cubicBezTo>
                        <a:cubicBezTo>
                          <a:pt x="53516" y="18792"/>
                          <a:pt x="52959" y="18679"/>
                          <a:pt x="52422" y="18425"/>
                        </a:cubicBezTo>
                        <a:cubicBezTo>
                          <a:pt x="51166" y="17836"/>
                          <a:pt x="50234" y="16675"/>
                          <a:pt x="50044" y="15287"/>
                        </a:cubicBezTo>
                        <a:cubicBezTo>
                          <a:pt x="49931" y="14488"/>
                          <a:pt x="50015" y="13602"/>
                          <a:pt x="50087" y="12715"/>
                        </a:cubicBezTo>
                        <a:close/>
                        <a:moveTo>
                          <a:pt x="30506" y="26361"/>
                        </a:moveTo>
                        <a:cubicBezTo>
                          <a:pt x="30712" y="26361"/>
                          <a:pt x="30929" y="26418"/>
                          <a:pt x="31156" y="26547"/>
                        </a:cubicBezTo>
                        <a:cubicBezTo>
                          <a:pt x="31594" y="26814"/>
                          <a:pt x="31974" y="27403"/>
                          <a:pt x="31632" y="27917"/>
                        </a:cubicBezTo>
                        <a:cubicBezTo>
                          <a:pt x="31426" y="28203"/>
                          <a:pt x="31096" y="28296"/>
                          <a:pt x="30758" y="28296"/>
                        </a:cubicBezTo>
                        <a:cubicBezTo>
                          <a:pt x="30535" y="28296"/>
                          <a:pt x="30307" y="28255"/>
                          <a:pt x="30110" y="28202"/>
                        </a:cubicBezTo>
                        <a:cubicBezTo>
                          <a:pt x="29742" y="28090"/>
                          <a:pt x="29361" y="27862"/>
                          <a:pt x="29010" y="27560"/>
                        </a:cubicBezTo>
                        <a:lnTo>
                          <a:pt x="29010" y="27560"/>
                        </a:lnTo>
                        <a:cubicBezTo>
                          <a:pt x="29332" y="26926"/>
                          <a:pt x="29859" y="26361"/>
                          <a:pt x="30506" y="26361"/>
                        </a:cubicBezTo>
                        <a:close/>
                        <a:moveTo>
                          <a:pt x="4806" y="33566"/>
                        </a:moveTo>
                        <a:cubicBezTo>
                          <a:pt x="5341" y="33566"/>
                          <a:pt x="5854" y="33785"/>
                          <a:pt x="6134" y="34271"/>
                        </a:cubicBezTo>
                        <a:lnTo>
                          <a:pt x="6134" y="34271"/>
                        </a:lnTo>
                        <a:cubicBezTo>
                          <a:pt x="5873" y="34446"/>
                          <a:pt x="5597" y="34522"/>
                          <a:pt x="5318" y="34522"/>
                        </a:cubicBezTo>
                        <a:cubicBezTo>
                          <a:pt x="4776" y="34522"/>
                          <a:pt x="4226" y="34235"/>
                          <a:pt x="3773" y="33841"/>
                        </a:cubicBezTo>
                        <a:lnTo>
                          <a:pt x="3773" y="33841"/>
                        </a:lnTo>
                        <a:cubicBezTo>
                          <a:pt x="4086" y="33662"/>
                          <a:pt x="4451" y="33566"/>
                          <a:pt x="4806" y="33566"/>
                        </a:cubicBezTo>
                        <a:close/>
                        <a:moveTo>
                          <a:pt x="79097" y="34346"/>
                        </a:moveTo>
                        <a:cubicBezTo>
                          <a:pt x="79260" y="34346"/>
                          <a:pt x="79423" y="34370"/>
                          <a:pt x="79583" y="34422"/>
                        </a:cubicBezTo>
                        <a:cubicBezTo>
                          <a:pt x="80325" y="34669"/>
                          <a:pt x="80706" y="35411"/>
                          <a:pt x="80725" y="36134"/>
                        </a:cubicBezTo>
                        <a:cubicBezTo>
                          <a:pt x="80763" y="37750"/>
                          <a:pt x="79241" y="39063"/>
                          <a:pt x="78081" y="39976"/>
                        </a:cubicBezTo>
                        <a:cubicBezTo>
                          <a:pt x="77559" y="40393"/>
                          <a:pt x="76908" y="40799"/>
                          <a:pt x="76230" y="40799"/>
                        </a:cubicBezTo>
                        <a:cubicBezTo>
                          <a:pt x="76043" y="40799"/>
                          <a:pt x="75854" y="40769"/>
                          <a:pt x="75665" y="40699"/>
                        </a:cubicBezTo>
                        <a:cubicBezTo>
                          <a:pt x="75388" y="40609"/>
                          <a:pt x="75152" y="40451"/>
                          <a:pt x="74952" y="40252"/>
                        </a:cubicBezTo>
                        <a:lnTo>
                          <a:pt x="74952" y="40252"/>
                        </a:lnTo>
                        <a:cubicBezTo>
                          <a:pt x="74989" y="39853"/>
                          <a:pt x="75049" y="39455"/>
                          <a:pt x="75133" y="39063"/>
                        </a:cubicBezTo>
                        <a:cubicBezTo>
                          <a:pt x="75475" y="37598"/>
                          <a:pt x="76198" y="36001"/>
                          <a:pt x="77415" y="35050"/>
                        </a:cubicBezTo>
                        <a:cubicBezTo>
                          <a:pt x="77880" y="34674"/>
                          <a:pt x="78488" y="34346"/>
                          <a:pt x="79097" y="34346"/>
                        </a:cubicBezTo>
                        <a:close/>
                        <a:moveTo>
                          <a:pt x="40323" y="41791"/>
                        </a:moveTo>
                        <a:cubicBezTo>
                          <a:pt x="40626" y="41791"/>
                          <a:pt x="40941" y="41850"/>
                          <a:pt x="41257" y="41973"/>
                        </a:cubicBezTo>
                        <a:cubicBezTo>
                          <a:pt x="42784" y="42567"/>
                          <a:pt x="43508" y="44039"/>
                          <a:pt x="44025" y="45484"/>
                        </a:cubicBezTo>
                        <a:lnTo>
                          <a:pt x="44025" y="45484"/>
                        </a:lnTo>
                        <a:cubicBezTo>
                          <a:pt x="43724" y="45906"/>
                          <a:pt x="43379" y="46276"/>
                          <a:pt x="42949" y="46538"/>
                        </a:cubicBezTo>
                        <a:cubicBezTo>
                          <a:pt x="42350" y="46898"/>
                          <a:pt x="41624" y="47105"/>
                          <a:pt x="40905" y="47105"/>
                        </a:cubicBezTo>
                        <a:cubicBezTo>
                          <a:pt x="40255" y="47105"/>
                          <a:pt x="39611" y="46936"/>
                          <a:pt x="39069" y="46557"/>
                        </a:cubicBezTo>
                        <a:cubicBezTo>
                          <a:pt x="38061" y="45834"/>
                          <a:pt x="37776" y="44503"/>
                          <a:pt x="38194" y="43362"/>
                        </a:cubicBezTo>
                        <a:cubicBezTo>
                          <a:pt x="38527" y="42379"/>
                          <a:pt x="39364" y="41791"/>
                          <a:pt x="40323" y="41791"/>
                        </a:cubicBezTo>
                        <a:close/>
                        <a:moveTo>
                          <a:pt x="14139" y="43490"/>
                        </a:moveTo>
                        <a:cubicBezTo>
                          <a:pt x="14904" y="44140"/>
                          <a:pt x="15520" y="45105"/>
                          <a:pt x="15502" y="46120"/>
                        </a:cubicBezTo>
                        <a:cubicBezTo>
                          <a:pt x="15483" y="46709"/>
                          <a:pt x="15236" y="47318"/>
                          <a:pt x="14760" y="47698"/>
                        </a:cubicBezTo>
                        <a:cubicBezTo>
                          <a:pt x="14499" y="47912"/>
                          <a:pt x="14177" y="48036"/>
                          <a:pt x="13860" y="48036"/>
                        </a:cubicBezTo>
                        <a:cubicBezTo>
                          <a:pt x="13555" y="48036"/>
                          <a:pt x="13253" y="47921"/>
                          <a:pt x="13011" y="47660"/>
                        </a:cubicBezTo>
                        <a:cubicBezTo>
                          <a:pt x="12002" y="46614"/>
                          <a:pt x="12820" y="45169"/>
                          <a:pt x="13524" y="44237"/>
                        </a:cubicBezTo>
                        <a:cubicBezTo>
                          <a:pt x="13716" y="43986"/>
                          <a:pt x="13921" y="43733"/>
                          <a:pt x="14139" y="43490"/>
                        </a:cubicBezTo>
                        <a:close/>
                        <a:moveTo>
                          <a:pt x="54861" y="49354"/>
                        </a:moveTo>
                        <a:cubicBezTo>
                          <a:pt x="55148" y="49354"/>
                          <a:pt x="55426" y="49461"/>
                          <a:pt x="55655" y="49734"/>
                        </a:cubicBezTo>
                        <a:cubicBezTo>
                          <a:pt x="56093" y="50247"/>
                          <a:pt x="56093" y="51027"/>
                          <a:pt x="55903" y="51617"/>
                        </a:cubicBezTo>
                        <a:cubicBezTo>
                          <a:pt x="55355" y="53270"/>
                          <a:pt x="53674" y="53968"/>
                          <a:pt x="51995" y="53968"/>
                        </a:cubicBezTo>
                        <a:cubicBezTo>
                          <a:pt x="51591" y="53968"/>
                          <a:pt x="51188" y="53927"/>
                          <a:pt x="50801" y="53850"/>
                        </a:cubicBezTo>
                        <a:lnTo>
                          <a:pt x="50801" y="53850"/>
                        </a:lnTo>
                        <a:cubicBezTo>
                          <a:pt x="51158" y="53215"/>
                          <a:pt x="51522" y="52613"/>
                          <a:pt x="51927" y="51997"/>
                        </a:cubicBezTo>
                        <a:cubicBezTo>
                          <a:pt x="52403" y="51293"/>
                          <a:pt x="52878" y="50551"/>
                          <a:pt x="53525" y="49981"/>
                        </a:cubicBezTo>
                        <a:cubicBezTo>
                          <a:pt x="53881" y="49649"/>
                          <a:pt x="54384" y="49354"/>
                          <a:pt x="54861" y="49354"/>
                        </a:cubicBezTo>
                        <a:close/>
                        <a:moveTo>
                          <a:pt x="52065" y="1"/>
                        </a:moveTo>
                        <a:cubicBezTo>
                          <a:pt x="51355" y="1"/>
                          <a:pt x="50638" y="108"/>
                          <a:pt x="49930" y="337"/>
                        </a:cubicBezTo>
                        <a:cubicBezTo>
                          <a:pt x="47686" y="1078"/>
                          <a:pt x="45593" y="2923"/>
                          <a:pt x="45156" y="5358"/>
                        </a:cubicBezTo>
                        <a:cubicBezTo>
                          <a:pt x="45028" y="6081"/>
                          <a:pt x="45057" y="6791"/>
                          <a:pt x="45211" y="7469"/>
                        </a:cubicBezTo>
                        <a:lnTo>
                          <a:pt x="45211" y="7469"/>
                        </a:lnTo>
                        <a:cubicBezTo>
                          <a:pt x="44183" y="7667"/>
                          <a:pt x="43188" y="8129"/>
                          <a:pt x="42398" y="8725"/>
                        </a:cubicBezTo>
                        <a:cubicBezTo>
                          <a:pt x="40058" y="10532"/>
                          <a:pt x="38803" y="13442"/>
                          <a:pt x="36330" y="15059"/>
                        </a:cubicBezTo>
                        <a:cubicBezTo>
                          <a:pt x="35610" y="15528"/>
                          <a:pt x="34783" y="15834"/>
                          <a:pt x="33965" y="15834"/>
                        </a:cubicBezTo>
                        <a:cubicBezTo>
                          <a:pt x="33357" y="15834"/>
                          <a:pt x="32754" y="15665"/>
                          <a:pt x="32203" y="15268"/>
                        </a:cubicBezTo>
                        <a:cubicBezTo>
                          <a:pt x="30966" y="14393"/>
                          <a:pt x="30396" y="12871"/>
                          <a:pt x="30358" y="11388"/>
                        </a:cubicBezTo>
                        <a:cubicBezTo>
                          <a:pt x="30340" y="9913"/>
                          <a:pt x="30772" y="8407"/>
                          <a:pt x="31275" y="6996"/>
                        </a:cubicBezTo>
                        <a:lnTo>
                          <a:pt x="31275" y="6996"/>
                        </a:lnTo>
                        <a:cubicBezTo>
                          <a:pt x="32212" y="7872"/>
                          <a:pt x="33359" y="8461"/>
                          <a:pt x="34706" y="8461"/>
                        </a:cubicBezTo>
                        <a:cubicBezTo>
                          <a:pt x="34907" y="8461"/>
                          <a:pt x="35112" y="8448"/>
                          <a:pt x="35322" y="8420"/>
                        </a:cubicBezTo>
                        <a:cubicBezTo>
                          <a:pt x="36520" y="8249"/>
                          <a:pt x="37605" y="7545"/>
                          <a:pt x="38080" y="6404"/>
                        </a:cubicBezTo>
                        <a:cubicBezTo>
                          <a:pt x="38479" y="5358"/>
                          <a:pt x="38403" y="4065"/>
                          <a:pt x="37566" y="3266"/>
                        </a:cubicBezTo>
                        <a:cubicBezTo>
                          <a:pt x="37037" y="2736"/>
                          <a:pt x="36327" y="2507"/>
                          <a:pt x="35603" y="2507"/>
                        </a:cubicBezTo>
                        <a:cubicBezTo>
                          <a:pt x="35105" y="2507"/>
                          <a:pt x="34600" y="2615"/>
                          <a:pt x="34143" y="2809"/>
                        </a:cubicBezTo>
                        <a:cubicBezTo>
                          <a:pt x="32849" y="3361"/>
                          <a:pt x="32012" y="4540"/>
                          <a:pt x="31461" y="5777"/>
                        </a:cubicBezTo>
                        <a:cubicBezTo>
                          <a:pt x="31348" y="6028"/>
                          <a:pt x="31240" y="6286"/>
                          <a:pt x="31138" y="6549"/>
                        </a:cubicBezTo>
                        <a:lnTo>
                          <a:pt x="31138" y="6549"/>
                        </a:lnTo>
                        <a:cubicBezTo>
                          <a:pt x="30529" y="5917"/>
                          <a:pt x="30046" y="5154"/>
                          <a:pt x="29654" y="4369"/>
                        </a:cubicBezTo>
                        <a:cubicBezTo>
                          <a:pt x="29064" y="3209"/>
                          <a:pt x="28722" y="1763"/>
                          <a:pt x="27676" y="907"/>
                        </a:cubicBezTo>
                        <a:cubicBezTo>
                          <a:pt x="27107" y="430"/>
                          <a:pt x="26429" y="234"/>
                          <a:pt x="25735" y="234"/>
                        </a:cubicBezTo>
                        <a:cubicBezTo>
                          <a:pt x="25131" y="234"/>
                          <a:pt x="24515" y="383"/>
                          <a:pt x="23948" y="622"/>
                        </a:cubicBezTo>
                        <a:cubicBezTo>
                          <a:pt x="21285" y="1687"/>
                          <a:pt x="19573" y="4236"/>
                          <a:pt x="19135" y="7013"/>
                        </a:cubicBezTo>
                        <a:cubicBezTo>
                          <a:pt x="18660" y="10170"/>
                          <a:pt x="19497" y="13651"/>
                          <a:pt x="18051" y="16618"/>
                        </a:cubicBezTo>
                        <a:cubicBezTo>
                          <a:pt x="17423" y="17874"/>
                          <a:pt x="16320" y="18977"/>
                          <a:pt x="14932" y="19357"/>
                        </a:cubicBezTo>
                        <a:cubicBezTo>
                          <a:pt x="14632" y="19441"/>
                          <a:pt x="14322" y="19484"/>
                          <a:pt x="14012" y="19484"/>
                        </a:cubicBezTo>
                        <a:cubicBezTo>
                          <a:pt x="13613" y="19484"/>
                          <a:pt x="13214" y="19412"/>
                          <a:pt x="12839" y="19262"/>
                        </a:cubicBezTo>
                        <a:cubicBezTo>
                          <a:pt x="12060" y="18920"/>
                          <a:pt x="11717" y="18178"/>
                          <a:pt x="11660" y="17379"/>
                        </a:cubicBezTo>
                        <a:cubicBezTo>
                          <a:pt x="11532" y="15902"/>
                          <a:pt x="11842" y="14355"/>
                          <a:pt x="12354" y="12973"/>
                        </a:cubicBezTo>
                        <a:lnTo>
                          <a:pt x="12354" y="12973"/>
                        </a:lnTo>
                        <a:cubicBezTo>
                          <a:pt x="12363" y="13047"/>
                          <a:pt x="12372" y="13121"/>
                          <a:pt x="12383" y="13195"/>
                        </a:cubicBezTo>
                        <a:cubicBezTo>
                          <a:pt x="12573" y="14507"/>
                          <a:pt x="13182" y="15915"/>
                          <a:pt x="14456" y="16504"/>
                        </a:cubicBezTo>
                        <a:cubicBezTo>
                          <a:pt x="14781" y="16648"/>
                          <a:pt x="15112" y="16714"/>
                          <a:pt x="15436" y="16714"/>
                        </a:cubicBezTo>
                        <a:cubicBezTo>
                          <a:pt x="16271" y="16714"/>
                          <a:pt x="17066" y="16276"/>
                          <a:pt x="17614" y="15591"/>
                        </a:cubicBezTo>
                        <a:cubicBezTo>
                          <a:pt x="18565" y="14412"/>
                          <a:pt x="18546" y="12871"/>
                          <a:pt x="18222" y="11445"/>
                        </a:cubicBezTo>
                        <a:cubicBezTo>
                          <a:pt x="18032" y="10684"/>
                          <a:pt x="17785" y="9866"/>
                          <a:pt x="17423" y="9162"/>
                        </a:cubicBezTo>
                        <a:cubicBezTo>
                          <a:pt x="17176" y="8611"/>
                          <a:pt x="16701" y="8211"/>
                          <a:pt x="16054" y="8211"/>
                        </a:cubicBezTo>
                        <a:cubicBezTo>
                          <a:pt x="14646" y="8211"/>
                          <a:pt x="13676" y="9733"/>
                          <a:pt x="13049" y="10779"/>
                        </a:cubicBezTo>
                        <a:cubicBezTo>
                          <a:pt x="12847" y="11128"/>
                          <a:pt x="12661" y="11488"/>
                          <a:pt x="12492" y="11856"/>
                        </a:cubicBezTo>
                        <a:lnTo>
                          <a:pt x="12492" y="11856"/>
                        </a:lnTo>
                        <a:cubicBezTo>
                          <a:pt x="12472" y="11281"/>
                          <a:pt x="12467" y="10706"/>
                          <a:pt x="12421" y="10151"/>
                        </a:cubicBezTo>
                        <a:cubicBezTo>
                          <a:pt x="12174" y="7679"/>
                          <a:pt x="11280" y="4806"/>
                          <a:pt x="8845" y="3684"/>
                        </a:cubicBezTo>
                        <a:cubicBezTo>
                          <a:pt x="8190" y="3382"/>
                          <a:pt x="7460" y="3221"/>
                          <a:pt x="6744" y="3221"/>
                        </a:cubicBezTo>
                        <a:cubicBezTo>
                          <a:pt x="5297" y="3221"/>
                          <a:pt x="3908" y="3876"/>
                          <a:pt x="3310" y="5339"/>
                        </a:cubicBezTo>
                        <a:cubicBezTo>
                          <a:pt x="2074" y="8325"/>
                          <a:pt x="4622" y="11083"/>
                          <a:pt x="4965" y="13936"/>
                        </a:cubicBezTo>
                        <a:cubicBezTo>
                          <a:pt x="4975" y="14011"/>
                          <a:pt x="4983" y="14087"/>
                          <a:pt x="4990" y="14164"/>
                        </a:cubicBezTo>
                        <a:lnTo>
                          <a:pt x="4990" y="14164"/>
                        </a:lnTo>
                        <a:cubicBezTo>
                          <a:pt x="4932" y="14132"/>
                          <a:pt x="4873" y="14100"/>
                          <a:pt x="4813" y="14070"/>
                        </a:cubicBezTo>
                        <a:cubicBezTo>
                          <a:pt x="4264" y="13795"/>
                          <a:pt x="3650" y="13627"/>
                          <a:pt x="3047" y="13627"/>
                        </a:cubicBezTo>
                        <a:cubicBezTo>
                          <a:pt x="2397" y="13627"/>
                          <a:pt x="1760" y="13824"/>
                          <a:pt x="1237" y="14298"/>
                        </a:cubicBezTo>
                        <a:cubicBezTo>
                          <a:pt x="400" y="15021"/>
                          <a:pt x="0" y="16333"/>
                          <a:pt x="723" y="17265"/>
                        </a:cubicBezTo>
                        <a:cubicBezTo>
                          <a:pt x="1139" y="17837"/>
                          <a:pt x="1829" y="18080"/>
                          <a:pt x="2516" y="18080"/>
                        </a:cubicBezTo>
                        <a:cubicBezTo>
                          <a:pt x="2835" y="18080"/>
                          <a:pt x="3153" y="18027"/>
                          <a:pt x="3443" y="17931"/>
                        </a:cubicBezTo>
                        <a:cubicBezTo>
                          <a:pt x="4641" y="17531"/>
                          <a:pt x="5288" y="16390"/>
                          <a:pt x="5440" y="15192"/>
                        </a:cubicBezTo>
                        <a:cubicBezTo>
                          <a:pt x="5442" y="15178"/>
                          <a:pt x="5444" y="15163"/>
                          <a:pt x="5446" y="15149"/>
                        </a:cubicBezTo>
                        <a:lnTo>
                          <a:pt x="5446" y="15149"/>
                        </a:lnTo>
                        <a:cubicBezTo>
                          <a:pt x="5882" y="15530"/>
                          <a:pt x="6256" y="15987"/>
                          <a:pt x="6543" y="16466"/>
                        </a:cubicBezTo>
                        <a:cubicBezTo>
                          <a:pt x="7228" y="17607"/>
                          <a:pt x="7495" y="18996"/>
                          <a:pt x="7342" y="20308"/>
                        </a:cubicBezTo>
                        <a:cubicBezTo>
                          <a:pt x="7190" y="21754"/>
                          <a:pt x="6391" y="22933"/>
                          <a:pt x="5440" y="24017"/>
                        </a:cubicBezTo>
                        <a:cubicBezTo>
                          <a:pt x="4546" y="25026"/>
                          <a:pt x="3519" y="25958"/>
                          <a:pt x="2815" y="27118"/>
                        </a:cubicBezTo>
                        <a:cubicBezTo>
                          <a:pt x="2074" y="28335"/>
                          <a:pt x="1769" y="29819"/>
                          <a:pt x="1959" y="31207"/>
                        </a:cubicBezTo>
                        <a:cubicBezTo>
                          <a:pt x="2084" y="32216"/>
                          <a:pt x="2449" y="33187"/>
                          <a:pt x="3116" y="33924"/>
                        </a:cubicBezTo>
                        <a:lnTo>
                          <a:pt x="3116" y="33924"/>
                        </a:lnTo>
                        <a:cubicBezTo>
                          <a:pt x="2739" y="34263"/>
                          <a:pt x="2448" y="34715"/>
                          <a:pt x="2245" y="35183"/>
                        </a:cubicBezTo>
                        <a:cubicBezTo>
                          <a:pt x="1788" y="36248"/>
                          <a:pt x="1598" y="37541"/>
                          <a:pt x="1807" y="38682"/>
                        </a:cubicBezTo>
                        <a:cubicBezTo>
                          <a:pt x="1998" y="39729"/>
                          <a:pt x="2625" y="40585"/>
                          <a:pt x="3500" y="41174"/>
                        </a:cubicBezTo>
                        <a:cubicBezTo>
                          <a:pt x="5497" y="42506"/>
                          <a:pt x="7970" y="42220"/>
                          <a:pt x="10234" y="42296"/>
                        </a:cubicBezTo>
                        <a:cubicBezTo>
                          <a:pt x="11479" y="42333"/>
                          <a:pt x="12830" y="42511"/>
                          <a:pt x="13863" y="43271"/>
                        </a:cubicBezTo>
                        <a:lnTo>
                          <a:pt x="13863" y="43271"/>
                        </a:lnTo>
                        <a:cubicBezTo>
                          <a:pt x="13122" y="44126"/>
                          <a:pt x="12250" y="45228"/>
                          <a:pt x="12288" y="46443"/>
                        </a:cubicBezTo>
                        <a:cubicBezTo>
                          <a:pt x="12343" y="47331"/>
                          <a:pt x="12974" y="48290"/>
                          <a:pt x="13953" y="48290"/>
                        </a:cubicBezTo>
                        <a:cubicBezTo>
                          <a:pt x="13981" y="48290"/>
                          <a:pt x="14009" y="48290"/>
                          <a:pt x="14038" y="48288"/>
                        </a:cubicBezTo>
                        <a:cubicBezTo>
                          <a:pt x="15084" y="48250"/>
                          <a:pt x="15845" y="47242"/>
                          <a:pt x="15959" y="46272"/>
                        </a:cubicBezTo>
                        <a:cubicBezTo>
                          <a:pt x="16073" y="45245"/>
                          <a:pt x="15578" y="44256"/>
                          <a:pt x="14913" y="43514"/>
                        </a:cubicBezTo>
                        <a:cubicBezTo>
                          <a:pt x="14782" y="43368"/>
                          <a:pt x="14644" y="43234"/>
                          <a:pt x="14499" y="43111"/>
                        </a:cubicBezTo>
                        <a:lnTo>
                          <a:pt x="14499" y="43111"/>
                        </a:lnTo>
                        <a:cubicBezTo>
                          <a:pt x="15043" y="42572"/>
                          <a:pt x="15665" y="42112"/>
                          <a:pt x="16377" y="41859"/>
                        </a:cubicBezTo>
                        <a:cubicBezTo>
                          <a:pt x="16716" y="41746"/>
                          <a:pt x="17053" y="41697"/>
                          <a:pt x="17387" y="41697"/>
                        </a:cubicBezTo>
                        <a:cubicBezTo>
                          <a:pt x="18347" y="41697"/>
                          <a:pt x="19277" y="42107"/>
                          <a:pt x="20124" y="42601"/>
                        </a:cubicBezTo>
                        <a:cubicBezTo>
                          <a:pt x="21094" y="43171"/>
                          <a:pt x="22026" y="43837"/>
                          <a:pt x="23073" y="44275"/>
                        </a:cubicBezTo>
                        <a:cubicBezTo>
                          <a:pt x="24024" y="44674"/>
                          <a:pt x="25013" y="44940"/>
                          <a:pt x="26021" y="44997"/>
                        </a:cubicBezTo>
                        <a:cubicBezTo>
                          <a:pt x="26218" y="45015"/>
                          <a:pt x="26417" y="45024"/>
                          <a:pt x="26615" y="45024"/>
                        </a:cubicBezTo>
                        <a:cubicBezTo>
                          <a:pt x="28346" y="45024"/>
                          <a:pt x="30064" y="44342"/>
                          <a:pt x="30985" y="42772"/>
                        </a:cubicBezTo>
                        <a:cubicBezTo>
                          <a:pt x="32146" y="40756"/>
                          <a:pt x="31575" y="38207"/>
                          <a:pt x="30738" y="36153"/>
                        </a:cubicBezTo>
                        <a:cubicBezTo>
                          <a:pt x="29768" y="33737"/>
                          <a:pt x="28113" y="31074"/>
                          <a:pt x="28722" y="28335"/>
                        </a:cubicBezTo>
                        <a:cubicBezTo>
                          <a:pt x="28761" y="28169"/>
                          <a:pt x="28818" y="27994"/>
                          <a:pt x="28891" y="27818"/>
                        </a:cubicBezTo>
                        <a:lnTo>
                          <a:pt x="28891" y="27818"/>
                        </a:lnTo>
                        <a:cubicBezTo>
                          <a:pt x="29430" y="28271"/>
                          <a:pt x="30089" y="28588"/>
                          <a:pt x="30814" y="28601"/>
                        </a:cubicBezTo>
                        <a:cubicBezTo>
                          <a:pt x="30825" y="28602"/>
                          <a:pt x="30837" y="28602"/>
                          <a:pt x="30848" y="28602"/>
                        </a:cubicBezTo>
                        <a:cubicBezTo>
                          <a:pt x="31692" y="28602"/>
                          <a:pt x="32502" y="27905"/>
                          <a:pt x="32146" y="27004"/>
                        </a:cubicBezTo>
                        <a:cubicBezTo>
                          <a:pt x="31901" y="26357"/>
                          <a:pt x="31256" y="25960"/>
                          <a:pt x="30594" y="25960"/>
                        </a:cubicBezTo>
                        <a:cubicBezTo>
                          <a:pt x="30379" y="25960"/>
                          <a:pt x="30163" y="26002"/>
                          <a:pt x="29958" y="26091"/>
                        </a:cubicBezTo>
                        <a:cubicBezTo>
                          <a:pt x="29408" y="26328"/>
                          <a:pt x="29017" y="26791"/>
                          <a:pt x="28761" y="27329"/>
                        </a:cubicBezTo>
                        <a:lnTo>
                          <a:pt x="28761" y="27329"/>
                        </a:lnTo>
                        <a:cubicBezTo>
                          <a:pt x="27587" y="26153"/>
                          <a:pt x="26891" y="24188"/>
                          <a:pt x="28436" y="23219"/>
                        </a:cubicBezTo>
                        <a:cubicBezTo>
                          <a:pt x="28777" y="23013"/>
                          <a:pt x="29144" y="22924"/>
                          <a:pt x="29513" y="22924"/>
                        </a:cubicBezTo>
                        <a:cubicBezTo>
                          <a:pt x="30340" y="22924"/>
                          <a:pt x="31175" y="23374"/>
                          <a:pt x="31727" y="23979"/>
                        </a:cubicBezTo>
                        <a:cubicBezTo>
                          <a:pt x="32583" y="24930"/>
                          <a:pt x="32963" y="26243"/>
                          <a:pt x="33268" y="27479"/>
                        </a:cubicBezTo>
                        <a:cubicBezTo>
                          <a:pt x="33648" y="28925"/>
                          <a:pt x="33857" y="30427"/>
                          <a:pt x="33914" y="31930"/>
                        </a:cubicBezTo>
                        <a:cubicBezTo>
                          <a:pt x="33953" y="33281"/>
                          <a:pt x="33819" y="34612"/>
                          <a:pt x="33743" y="35943"/>
                        </a:cubicBezTo>
                        <a:cubicBezTo>
                          <a:pt x="33686" y="37047"/>
                          <a:pt x="33743" y="38188"/>
                          <a:pt x="34295" y="39158"/>
                        </a:cubicBezTo>
                        <a:cubicBezTo>
                          <a:pt x="34732" y="39957"/>
                          <a:pt x="35531" y="40566"/>
                          <a:pt x="36425" y="40775"/>
                        </a:cubicBezTo>
                        <a:cubicBezTo>
                          <a:pt x="36745" y="40847"/>
                          <a:pt x="37071" y="40880"/>
                          <a:pt x="37399" y="40880"/>
                        </a:cubicBezTo>
                        <a:cubicBezTo>
                          <a:pt x="38983" y="40880"/>
                          <a:pt x="40603" y="40093"/>
                          <a:pt x="41675" y="39006"/>
                        </a:cubicBezTo>
                        <a:cubicBezTo>
                          <a:pt x="43444" y="37256"/>
                          <a:pt x="44205" y="34764"/>
                          <a:pt x="45517" y="32691"/>
                        </a:cubicBezTo>
                        <a:cubicBezTo>
                          <a:pt x="46868" y="30504"/>
                          <a:pt x="48941" y="29001"/>
                          <a:pt x="51033" y="27593"/>
                        </a:cubicBezTo>
                        <a:cubicBezTo>
                          <a:pt x="52041" y="26909"/>
                          <a:pt x="53068" y="26224"/>
                          <a:pt x="54019" y="25463"/>
                        </a:cubicBezTo>
                        <a:cubicBezTo>
                          <a:pt x="55085" y="24626"/>
                          <a:pt x="56074" y="23675"/>
                          <a:pt x="57063" y="22781"/>
                        </a:cubicBezTo>
                        <a:cubicBezTo>
                          <a:pt x="59079" y="20936"/>
                          <a:pt x="61228" y="19129"/>
                          <a:pt x="63929" y="18425"/>
                        </a:cubicBezTo>
                        <a:cubicBezTo>
                          <a:pt x="64623" y="18239"/>
                          <a:pt x="65316" y="18143"/>
                          <a:pt x="66006" y="18143"/>
                        </a:cubicBezTo>
                        <a:cubicBezTo>
                          <a:pt x="66585" y="18143"/>
                          <a:pt x="67161" y="18210"/>
                          <a:pt x="67734" y="18349"/>
                        </a:cubicBezTo>
                        <a:cubicBezTo>
                          <a:pt x="68095" y="18349"/>
                          <a:pt x="68190" y="17988"/>
                          <a:pt x="67981" y="17950"/>
                        </a:cubicBezTo>
                        <a:cubicBezTo>
                          <a:pt x="67377" y="17794"/>
                          <a:pt x="66767" y="17723"/>
                          <a:pt x="66160" y="17723"/>
                        </a:cubicBezTo>
                        <a:cubicBezTo>
                          <a:pt x="64168" y="17723"/>
                          <a:pt x="62201" y="18492"/>
                          <a:pt x="60525" y="19586"/>
                        </a:cubicBezTo>
                        <a:cubicBezTo>
                          <a:pt x="58109" y="21145"/>
                          <a:pt x="56188" y="23333"/>
                          <a:pt x="53962" y="25102"/>
                        </a:cubicBezTo>
                        <a:cubicBezTo>
                          <a:pt x="51889" y="26756"/>
                          <a:pt x="49550" y="28012"/>
                          <a:pt x="47590" y="29800"/>
                        </a:cubicBezTo>
                        <a:cubicBezTo>
                          <a:pt x="46639" y="30656"/>
                          <a:pt x="45841" y="31626"/>
                          <a:pt x="45175" y="32691"/>
                        </a:cubicBezTo>
                        <a:cubicBezTo>
                          <a:pt x="44490" y="33832"/>
                          <a:pt x="43938" y="35069"/>
                          <a:pt x="43311" y="36229"/>
                        </a:cubicBezTo>
                        <a:cubicBezTo>
                          <a:pt x="42683" y="37351"/>
                          <a:pt x="41998" y="38473"/>
                          <a:pt x="40971" y="39253"/>
                        </a:cubicBezTo>
                        <a:cubicBezTo>
                          <a:pt x="40096" y="39938"/>
                          <a:pt x="38993" y="40413"/>
                          <a:pt x="37852" y="40489"/>
                        </a:cubicBezTo>
                        <a:cubicBezTo>
                          <a:pt x="37748" y="40497"/>
                          <a:pt x="37644" y="40501"/>
                          <a:pt x="37540" y="40501"/>
                        </a:cubicBezTo>
                        <a:cubicBezTo>
                          <a:pt x="36579" y="40501"/>
                          <a:pt x="35634" y="40174"/>
                          <a:pt x="34999" y="39367"/>
                        </a:cubicBezTo>
                        <a:cubicBezTo>
                          <a:pt x="34181" y="38321"/>
                          <a:pt x="34143" y="36914"/>
                          <a:pt x="34238" y="35639"/>
                        </a:cubicBezTo>
                        <a:cubicBezTo>
                          <a:pt x="34333" y="34194"/>
                          <a:pt x="34466" y="32786"/>
                          <a:pt x="34371" y="31340"/>
                        </a:cubicBezTo>
                        <a:cubicBezTo>
                          <a:pt x="34276" y="29857"/>
                          <a:pt x="34029" y="28392"/>
                          <a:pt x="33629" y="26966"/>
                        </a:cubicBezTo>
                        <a:cubicBezTo>
                          <a:pt x="33287" y="25767"/>
                          <a:pt x="32887" y="24569"/>
                          <a:pt x="32031" y="23637"/>
                        </a:cubicBezTo>
                        <a:cubicBezTo>
                          <a:pt x="31408" y="22982"/>
                          <a:pt x="30543" y="22541"/>
                          <a:pt x="29651" y="22541"/>
                        </a:cubicBezTo>
                        <a:cubicBezTo>
                          <a:pt x="29481" y="22541"/>
                          <a:pt x="29311" y="22557"/>
                          <a:pt x="29140" y="22591"/>
                        </a:cubicBezTo>
                        <a:cubicBezTo>
                          <a:pt x="28189" y="22781"/>
                          <a:pt x="27466" y="23542"/>
                          <a:pt x="27352" y="24493"/>
                        </a:cubicBezTo>
                        <a:cubicBezTo>
                          <a:pt x="27238" y="25463"/>
                          <a:pt x="27676" y="26471"/>
                          <a:pt x="28284" y="27194"/>
                        </a:cubicBezTo>
                        <a:cubicBezTo>
                          <a:pt x="28396" y="27333"/>
                          <a:pt x="28517" y="27468"/>
                          <a:pt x="28646" y="27596"/>
                        </a:cubicBezTo>
                        <a:lnTo>
                          <a:pt x="28646" y="27596"/>
                        </a:lnTo>
                        <a:cubicBezTo>
                          <a:pt x="28518" y="27931"/>
                          <a:pt x="28437" y="28283"/>
                          <a:pt x="28398" y="28620"/>
                        </a:cubicBezTo>
                        <a:cubicBezTo>
                          <a:pt x="28037" y="31474"/>
                          <a:pt x="29730" y="34003"/>
                          <a:pt x="30681" y="36590"/>
                        </a:cubicBezTo>
                        <a:cubicBezTo>
                          <a:pt x="31518" y="38873"/>
                          <a:pt x="31955" y="41935"/>
                          <a:pt x="29768" y="43647"/>
                        </a:cubicBezTo>
                        <a:cubicBezTo>
                          <a:pt x="28903" y="44335"/>
                          <a:pt x="27846" y="44601"/>
                          <a:pt x="26761" y="44601"/>
                        </a:cubicBezTo>
                        <a:cubicBezTo>
                          <a:pt x="25628" y="44601"/>
                          <a:pt x="24463" y="44312"/>
                          <a:pt x="23453" y="43913"/>
                        </a:cubicBezTo>
                        <a:cubicBezTo>
                          <a:pt x="21517" y="43149"/>
                          <a:pt x="19703" y="41218"/>
                          <a:pt x="17537" y="41218"/>
                        </a:cubicBezTo>
                        <a:cubicBezTo>
                          <a:pt x="17276" y="41218"/>
                          <a:pt x="17010" y="41246"/>
                          <a:pt x="16739" y="41307"/>
                        </a:cubicBezTo>
                        <a:cubicBezTo>
                          <a:pt x="15748" y="41519"/>
                          <a:pt x="14909" y="42160"/>
                          <a:pt x="14212" y="42888"/>
                        </a:cubicBezTo>
                        <a:lnTo>
                          <a:pt x="14212" y="42888"/>
                        </a:lnTo>
                        <a:cubicBezTo>
                          <a:pt x="13509" y="42388"/>
                          <a:pt x="12681" y="42113"/>
                          <a:pt x="11812" y="41973"/>
                        </a:cubicBezTo>
                        <a:cubicBezTo>
                          <a:pt x="9263" y="41555"/>
                          <a:pt x="6486" y="42277"/>
                          <a:pt x="4109" y="40946"/>
                        </a:cubicBezTo>
                        <a:cubicBezTo>
                          <a:pt x="2930" y="40280"/>
                          <a:pt x="2245" y="39177"/>
                          <a:pt x="2188" y="37808"/>
                        </a:cubicBezTo>
                        <a:cubicBezTo>
                          <a:pt x="2169" y="36591"/>
                          <a:pt x="2437" y="35053"/>
                          <a:pt x="3353" y="34163"/>
                        </a:cubicBezTo>
                        <a:lnTo>
                          <a:pt x="3353" y="34163"/>
                        </a:lnTo>
                        <a:cubicBezTo>
                          <a:pt x="3436" y="34240"/>
                          <a:pt x="3523" y="34314"/>
                          <a:pt x="3614" y="34384"/>
                        </a:cubicBezTo>
                        <a:cubicBezTo>
                          <a:pt x="4104" y="34740"/>
                          <a:pt x="4671" y="34979"/>
                          <a:pt x="5233" y="34979"/>
                        </a:cubicBezTo>
                        <a:cubicBezTo>
                          <a:pt x="5632" y="34979"/>
                          <a:pt x="6028" y="34858"/>
                          <a:pt x="6391" y="34574"/>
                        </a:cubicBezTo>
                        <a:cubicBezTo>
                          <a:pt x="6467" y="34517"/>
                          <a:pt x="6448" y="34422"/>
                          <a:pt x="6429" y="34346"/>
                        </a:cubicBezTo>
                        <a:cubicBezTo>
                          <a:pt x="6117" y="33654"/>
                          <a:pt x="5377" y="33334"/>
                          <a:pt x="4641" y="33334"/>
                        </a:cubicBezTo>
                        <a:cubicBezTo>
                          <a:pt x="4526" y="33334"/>
                          <a:pt x="4412" y="33341"/>
                          <a:pt x="4299" y="33357"/>
                        </a:cubicBezTo>
                        <a:cubicBezTo>
                          <a:pt x="4021" y="33394"/>
                          <a:pt x="3767" y="33486"/>
                          <a:pt x="3537" y="33618"/>
                        </a:cubicBezTo>
                        <a:lnTo>
                          <a:pt x="3537" y="33618"/>
                        </a:lnTo>
                        <a:cubicBezTo>
                          <a:pt x="3271" y="33343"/>
                          <a:pt x="3053" y="33037"/>
                          <a:pt x="2911" y="32748"/>
                        </a:cubicBezTo>
                        <a:cubicBezTo>
                          <a:pt x="2150" y="31245"/>
                          <a:pt x="2169" y="29362"/>
                          <a:pt x="2834" y="27841"/>
                        </a:cubicBezTo>
                        <a:cubicBezTo>
                          <a:pt x="4033" y="25197"/>
                          <a:pt x="6962" y="23808"/>
                          <a:pt x="7666" y="20879"/>
                        </a:cubicBezTo>
                        <a:cubicBezTo>
                          <a:pt x="8214" y="18582"/>
                          <a:pt x="7404" y="15884"/>
                          <a:pt x="5484" y="14482"/>
                        </a:cubicBezTo>
                        <a:lnTo>
                          <a:pt x="5484" y="14482"/>
                        </a:lnTo>
                        <a:cubicBezTo>
                          <a:pt x="5458" y="11558"/>
                          <a:pt x="2957" y="9037"/>
                          <a:pt x="3538" y="6043"/>
                        </a:cubicBezTo>
                        <a:cubicBezTo>
                          <a:pt x="3881" y="4282"/>
                          <a:pt x="5352" y="3470"/>
                          <a:pt x="6904" y="3470"/>
                        </a:cubicBezTo>
                        <a:cubicBezTo>
                          <a:pt x="7934" y="3470"/>
                          <a:pt x="9000" y="3827"/>
                          <a:pt x="9796" y="4502"/>
                        </a:cubicBezTo>
                        <a:cubicBezTo>
                          <a:pt x="10956" y="5472"/>
                          <a:pt x="11584" y="6918"/>
                          <a:pt x="11907" y="8363"/>
                        </a:cubicBezTo>
                        <a:cubicBezTo>
                          <a:pt x="12204" y="9675"/>
                          <a:pt x="12180" y="10999"/>
                          <a:pt x="12288" y="12326"/>
                        </a:cubicBezTo>
                        <a:lnTo>
                          <a:pt x="12288" y="12326"/>
                        </a:lnTo>
                        <a:cubicBezTo>
                          <a:pt x="11910" y="13248"/>
                          <a:pt x="11640" y="14216"/>
                          <a:pt x="11508" y="15192"/>
                        </a:cubicBezTo>
                        <a:cubicBezTo>
                          <a:pt x="11337" y="16428"/>
                          <a:pt x="11128" y="18197"/>
                          <a:pt x="12174" y="19110"/>
                        </a:cubicBezTo>
                        <a:cubicBezTo>
                          <a:pt x="12700" y="19574"/>
                          <a:pt x="13388" y="19770"/>
                          <a:pt x="14087" y="19770"/>
                        </a:cubicBezTo>
                        <a:cubicBezTo>
                          <a:pt x="14677" y="19770"/>
                          <a:pt x="15274" y="19630"/>
                          <a:pt x="15788" y="19395"/>
                        </a:cubicBezTo>
                        <a:cubicBezTo>
                          <a:pt x="18736" y="18102"/>
                          <a:pt x="19364" y="14716"/>
                          <a:pt x="19402" y="11825"/>
                        </a:cubicBezTo>
                        <a:cubicBezTo>
                          <a:pt x="19459" y="10056"/>
                          <a:pt x="19325" y="8268"/>
                          <a:pt x="19687" y="6537"/>
                        </a:cubicBezTo>
                        <a:cubicBezTo>
                          <a:pt x="19991" y="4978"/>
                          <a:pt x="20733" y="3551"/>
                          <a:pt x="21874" y="2429"/>
                        </a:cubicBezTo>
                        <a:cubicBezTo>
                          <a:pt x="22898" y="1441"/>
                          <a:pt x="24328" y="555"/>
                          <a:pt x="25781" y="555"/>
                        </a:cubicBezTo>
                        <a:cubicBezTo>
                          <a:pt x="25867" y="555"/>
                          <a:pt x="25954" y="558"/>
                          <a:pt x="26040" y="565"/>
                        </a:cubicBezTo>
                        <a:cubicBezTo>
                          <a:pt x="27809" y="698"/>
                          <a:pt x="28436" y="2258"/>
                          <a:pt x="29045" y="3665"/>
                        </a:cubicBezTo>
                        <a:cubicBezTo>
                          <a:pt x="29512" y="4766"/>
                          <a:pt x="30184" y="5892"/>
                          <a:pt x="31051" y="6777"/>
                        </a:cubicBezTo>
                        <a:lnTo>
                          <a:pt x="31051" y="6777"/>
                        </a:lnTo>
                        <a:cubicBezTo>
                          <a:pt x="30609" y="7959"/>
                          <a:pt x="30281" y="9226"/>
                          <a:pt x="30148" y="10437"/>
                        </a:cubicBezTo>
                        <a:cubicBezTo>
                          <a:pt x="30015" y="11920"/>
                          <a:pt x="30243" y="13404"/>
                          <a:pt x="31156" y="14602"/>
                        </a:cubicBezTo>
                        <a:cubicBezTo>
                          <a:pt x="31862" y="15531"/>
                          <a:pt x="32909" y="16164"/>
                          <a:pt x="34088" y="16164"/>
                        </a:cubicBezTo>
                        <a:cubicBezTo>
                          <a:pt x="34213" y="16164"/>
                          <a:pt x="34339" y="16157"/>
                          <a:pt x="34466" y="16143"/>
                        </a:cubicBezTo>
                        <a:cubicBezTo>
                          <a:pt x="35931" y="16010"/>
                          <a:pt x="37186" y="15021"/>
                          <a:pt x="38194" y="13974"/>
                        </a:cubicBezTo>
                        <a:cubicBezTo>
                          <a:pt x="40172" y="11939"/>
                          <a:pt x="41694" y="8915"/>
                          <a:pt x="44547" y="7983"/>
                        </a:cubicBezTo>
                        <a:cubicBezTo>
                          <a:pt x="44789" y="7902"/>
                          <a:pt x="45039" y="7836"/>
                          <a:pt x="45294" y="7787"/>
                        </a:cubicBezTo>
                        <a:lnTo>
                          <a:pt x="45294" y="7787"/>
                        </a:lnTo>
                        <a:cubicBezTo>
                          <a:pt x="45785" y="9490"/>
                          <a:pt x="47056" y="10971"/>
                          <a:pt x="48561" y="11939"/>
                        </a:cubicBezTo>
                        <a:cubicBezTo>
                          <a:pt x="48978" y="12204"/>
                          <a:pt x="49412" y="12429"/>
                          <a:pt x="49859" y="12621"/>
                        </a:cubicBezTo>
                        <a:lnTo>
                          <a:pt x="49859" y="12621"/>
                        </a:lnTo>
                        <a:cubicBezTo>
                          <a:pt x="49759" y="13731"/>
                          <a:pt x="49620" y="14864"/>
                          <a:pt x="49930" y="15934"/>
                        </a:cubicBezTo>
                        <a:cubicBezTo>
                          <a:pt x="50291" y="17151"/>
                          <a:pt x="51223" y="18159"/>
                          <a:pt x="52365" y="18711"/>
                        </a:cubicBezTo>
                        <a:cubicBezTo>
                          <a:pt x="52976" y="18996"/>
                          <a:pt x="53581" y="19120"/>
                          <a:pt x="54174" y="19120"/>
                        </a:cubicBezTo>
                        <a:cubicBezTo>
                          <a:pt x="56347" y="19120"/>
                          <a:pt x="58340" y="17442"/>
                          <a:pt x="59745" y="15858"/>
                        </a:cubicBezTo>
                        <a:cubicBezTo>
                          <a:pt x="60783" y="14694"/>
                          <a:pt x="61754" y="13447"/>
                          <a:pt x="63021" y="12527"/>
                        </a:cubicBezTo>
                        <a:lnTo>
                          <a:pt x="63021" y="12527"/>
                        </a:lnTo>
                        <a:cubicBezTo>
                          <a:pt x="64010" y="12224"/>
                          <a:pt x="64967" y="11834"/>
                          <a:pt x="65865" y="11327"/>
                        </a:cubicBezTo>
                        <a:lnTo>
                          <a:pt x="65865" y="11327"/>
                        </a:lnTo>
                        <a:cubicBezTo>
                          <a:pt x="65872" y="11411"/>
                          <a:pt x="65880" y="11495"/>
                          <a:pt x="65888" y="11578"/>
                        </a:cubicBezTo>
                        <a:cubicBezTo>
                          <a:pt x="66022" y="12985"/>
                          <a:pt x="66269" y="14507"/>
                          <a:pt x="67068" y="15724"/>
                        </a:cubicBezTo>
                        <a:cubicBezTo>
                          <a:pt x="67860" y="16874"/>
                          <a:pt x="69363" y="17877"/>
                          <a:pt x="70790" y="17877"/>
                        </a:cubicBezTo>
                        <a:cubicBezTo>
                          <a:pt x="71488" y="17877"/>
                          <a:pt x="72167" y="17637"/>
                          <a:pt x="72736" y="17056"/>
                        </a:cubicBezTo>
                        <a:cubicBezTo>
                          <a:pt x="73497" y="16257"/>
                          <a:pt x="73706" y="15078"/>
                          <a:pt x="73497" y="14032"/>
                        </a:cubicBezTo>
                        <a:cubicBezTo>
                          <a:pt x="73250" y="12814"/>
                          <a:pt x="72432" y="11863"/>
                          <a:pt x="71386" y="11274"/>
                        </a:cubicBezTo>
                        <a:cubicBezTo>
                          <a:pt x="70379" y="10724"/>
                          <a:pt x="69241" y="10480"/>
                          <a:pt x="68088" y="10480"/>
                        </a:cubicBezTo>
                        <a:cubicBezTo>
                          <a:pt x="67752" y="10480"/>
                          <a:pt x="67415" y="10501"/>
                          <a:pt x="67079" y="10540"/>
                        </a:cubicBezTo>
                        <a:lnTo>
                          <a:pt x="67079" y="10540"/>
                        </a:lnTo>
                        <a:cubicBezTo>
                          <a:pt x="68006" y="9847"/>
                          <a:pt x="68802" y="9007"/>
                          <a:pt x="69521" y="8116"/>
                        </a:cubicBezTo>
                        <a:cubicBezTo>
                          <a:pt x="70377" y="7032"/>
                          <a:pt x="71176" y="5891"/>
                          <a:pt x="72089" y="4902"/>
                        </a:cubicBezTo>
                        <a:cubicBezTo>
                          <a:pt x="73021" y="3893"/>
                          <a:pt x="74163" y="3018"/>
                          <a:pt x="75513" y="2657"/>
                        </a:cubicBezTo>
                        <a:cubicBezTo>
                          <a:pt x="75960" y="2548"/>
                          <a:pt x="76418" y="2495"/>
                          <a:pt x="76875" y="2495"/>
                        </a:cubicBezTo>
                        <a:cubicBezTo>
                          <a:pt x="77859" y="2495"/>
                          <a:pt x="78841" y="2741"/>
                          <a:pt x="79698" y="3209"/>
                        </a:cubicBezTo>
                        <a:cubicBezTo>
                          <a:pt x="82342" y="4635"/>
                          <a:pt x="83369" y="8116"/>
                          <a:pt x="81980" y="10779"/>
                        </a:cubicBezTo>
                        <a:cubicBezTo>
                          <a:pt x="81534" y="11648"/>
                          <a:pt x="80740" y="12398"/>
                          <a:pt x="79816" y="12861"/>
                        </a:cubicBezTo>
                        <a:lnTo>
                          <a:pt x="79816" y="12861"/>
                        </a:lnTo>
                        <a:cubicBezTo>
                          <a:pt x="79522" y="12649"/>
                          <a:pt x="79192" y="12466"/>
                          <a:pt x="78823" y="12320"/>
                        </a:cubicBezTo>
                        <a:cubicBezTo>
                          <a:pt x="78324" y="12117"/>
                          <a:pt x="77795" y="12008"/>
                          <a:pt x="77273" y="12008"/>
                        </a:cubicBezTo>
                        <a:cubicBezTo>
                          <a:pt x="76620" y="12008"/>
                          <a:pt x="75978" y="12178"/>
                          <a:pt x="75418" y="12548"/>
                        </a:cubicBezTo>
                        <a:cubicBezTo>
                          <a:pt x="75323" y="12605"/>
                          <a:pt x="75304" y="12776"/>
                          <a:pt x="75380" y="12833"/>
                        </a:cubicBezTo>
                        <a:cubicBezTo>
                          <a:pt x="76078" y="13411"/>
                          <a:pt x="76909" y="13663"/>
                          <a:pt x="77753" y="13663"/>
                        </a:cubicBezTo>
                        <a:cubicBezTo>
                          <a:pt x="78427" y="13663"/>
                          <a:pt x="79108" y="13503"/>
                          <a:pt x="79737" y="13219"/>
                        </a:cubicBezTo>
                        <a:lnTo>
                          <a:pt x="79737" y="13219"/>
                        </a:lnTo>
                        <a:cubicBezTo>
                          <a:pt x="80945" y="14116"/>
                          <a:pt x="81490" y="15587"/>
                          <a:pt x="81562" y="17075"/>
                        </a:cubicBezTo>
                        <a:cubicBezTo>
                          <a:pt x="81695" y="20137"/>
                          <a:pt x="80135" y="23009"/>
                          <a:pt x="78613" y="25558"/>
                        </a:cubicBezTo>
                        <a:cubicBezTo>
                          <a:pt x="77168" y="27993"/>
                          <a:pt x="75494" y="30332"/>
                          <a:pt x="74486" y="32995"/>
                        </a:cubicBezTo>
                        <a:cubicBezTo>
                          <a:pt x="74010" y="34270"/>
                          <a:pt x="73706" y="35601"/>
                          <a:pt x="73687" y="36952"/>
                        </a:cubicBezTo>
                        <a:cubicBezTo>
                          <a:pt x="73669" y="38126"/>
                          <a:pt x="73845" y="39459"/>
                          <a:pt x="74660" y="40372"/>
                        </a:cubicBezTo>
                        <a:lnTo>
                          <a:pt x="74660" y="40372"/>
                        </a:lnTo>
                        <a:cubicBezTo>
                          <a:pt x="74563" y="41627"/>
                          <a:pt x="74716" y="42901"/>
                          <a:pt x="75133" y="44084"/>
                        </a:cubicBezTo>
                        <a:cubicBezTo>
                          <a:pt x="76198" y="47166"/>
                          <a:pt x="79222" y="49106"/>
                          <a:pt x="80135" y="52301"/>
                        </a:cubicBezTo>
                        <a:cubicBezTo>
                          <a:pt x="80611" y="53975"/>
                          <a:pt x="80573" y="55763"/>
                          <a:pt x="80382" y="57475"/>
                        </a:cubicBezTo>
                        <a:cubicBezTo>
                          <a:pt x="80192" y="59187"/>
                          <a:pt x="79888" y="60918"/>
                          <a:pt x="79241" y="62516"/>
                        </a:cubicBezTo>
                        <a:cubicBezTo>
                          <a:pt x="78613" y="64132"/>
                          <a:pt x="77510" y="65407"/>
                          <a:pt x="76103" y="66434"/>
                        </a:cubicBezTo>
                        <a:cubicBezTo>
                          <a:pt x="74676" y="67480"/>
                          <a:pt x="73097" y="68336"/>
                          <a:pt x="71576" y="69268"/>
                        </a:cubicBezTo>
                        <a:cubicBezTo>
                          <a:pt x="69902" y="70257"/>
                          <a:pt x="68247" y="71284"/>
                          <a:pt x="66554" y="72273"/>
                        </a:cubicBezTo>
                        <a:cubicBezTo>
                          <a:pt x="65736" y="72749"/>
                          <a:pt x="64937" y="73262"/>
                          <a:pt x="64120" y="73738"/>
                        </a:cubicBezTo>
                        <a:cubicBezTo>
                          <a:pt x="63340" y="74175"/>
                          <a:pt x="62541" y="74613"/>
                          <a:pt x="61647" y="74803"/>
                        </a:cubicBezTo>
                        <a:cubicBezTo>
                          <a:pt x="61300" y="74879"/>
                          <a:pt x="60954" y="74913"/>
                          <a:pt x="60609" y="74913"/>
                        </a:cubicBezTo>
                        <a:cubicBezTo>
                          <a:pt x="59069" y="74913"/>
                          <a:pt x="57568" y="74234"/>
                          <a:pt x="56169" y="73643"/>
                        </a:cubicBezTo>
                        <a:cubicBezTo>
                          <a:pt x="54837" y="73072"/>
                          <a:pt x="53525" y="72444"/>
                          <a:pt x="52289" y="71665"/>
                        </a:cubicBezTo>
                        <a:cubicBezTo>
                          <a:pt x="51071" y="70904"/>
                          <a:pt x="49949" y="69991"/>
                          <a:pt x="49131" y="68830"/>
                        </a:cubicBezTo>
                        <a:cubicBezTo>
                          <a:pt x="48161" y="67404"/>
                          <a:pt x="47819" y="65749"/>
                          <a:pt x="47895" y="63999"/>
                        </a:cubicBezTo>
                        <a:cubicBezTo>
                          <a:pt x="48009" y="60618"/>
                          <a:pt x="49052" y="57198"/>
                          <a:pt x="50609" y="54196"/>
                        </a:cubicBezTo>
                        <a:lnTo>
                          <a:pt x="50609" y="54196"/>
                        </a:lnTo>
                        <a:cubicBezTo>
                          <a:pt x="51058" y="54300"/>
                          <a:pt x="51521" y="54354"/>
                          <a:pt x="51982" y="54354"/>
                        </a:cubicBezTo>
                        <a:cubicBezTo>
                          <a:pt x="53193" y="54354"/>
                          <a:pt x="54392" y="53980"/>
                          <a:pt x="55294" y="53157"/>
                        </a:cubicBezTo>
                        <a:cubicBezTo>
                          <a:pt x="56112" y="52396"/>
                          <a:pt x="56644" y="51160"/>
                          <a:pt x="56245" y="50057"/>
                        </a:cubicBezTo>
                        <a:cubicBezTo>
                          <a:pt x="56074" y="49581"/>
                          <a:pt x="55693" y="49163"/>
                          <a:pt x="55180" y="49049"/>
                        </a:cubicBezTo>
                        <a:cubicBezTo>
                          <a:pt x="55065" y="49016"/>
                          <a:pt x="54949" y="49002"/>
                          <a:pt x="54834" y="49002"/>
                        </a:cubicBezTo>
                        <a:cubicBezTo>
                          <a:pt x="54339" y="49002"/>
                          <a:pt x="53850" y="49273"/>
                          <a:pt x="53449" y="49581"/>
                        </a:cubicBezTo>
                        <a:cubicBezTo>
                          <a:pt x="52859" y="50057"/>
                          <a:pt x="52403" y="50723"/>
                          <a:pt x="51965" y="51331"/>
                        </a:cubicBezTo>
                        <a:cubicBezTo>
                          <a:pt x="51452" y="52016"/>
                          <a:pt x="51014" y="52739"/>
                          <a:pt x="50596" y="53500"/>
                        </a:cubicBezTo>
                        <a:cubicBezTo>
                          <a:pt x="50546" y="53589"/>
                          <a:pt x="50496" y="53679"/>
                          <a:pt x="50447" y="53769"/>
                        </a:cubicBezTo>
                        <a:lnTo>
                          <a:pt x="50447" y="53769"/>
                        </a:lnTo>
                        <a:cubicBezTo>
                          <a:pt x="50056" y="53666"/>
                          <a:pt x="49688" y="53524"/>
                          <a:pt x="49359" y="53348"/>
                        </a:cubicBezTo>
                        <a:cubicBezTo>
                          <a:pt x="46563" y="51864"/>
                          <a:pt x="45441" y="48554"/>
                          <a:pt x="44490" y="45720"/>
                        </a:cubicBezTo>
                        <a:cubicBezTo>
                          <a:pt x="44471" y="45662"/>
                          <a:pt x="44451" y="45603"/>
                          <a:pt x="44431" y="45544"/>
                        </a:cubicBezTo>
                        <a:lnTo>
                          <a:pt x="44431" y="45544"/>
                        </a:lnTo>
                        <a:cubicBezTo>
                          <a:pt x="44760" y="45077"/>
                          <a:pt x="45042" y="44565"/>
                          <a:pt x="45327" y="44065"/>
                        </a:cubicBezTo>
                        <a:cubicBezTo>
                          <a:pt x="45898" y="43038"/>
                          <a:pt x="46525" y="41897"/>
                          <a:pt x="47762" y="41707"/>
                        </a:cubicBezTo>
                        <a:cubicBezTo>
                          <a:pt x="47997" y="41689"/>
                          <a:pt x="47905" y="41362"/>
                          <a:pt x="47700" y="41362"/>
                        </a:cubicBezTo>
                        <a:cubicBezTo>
                          <a:pt x="47689" y="41362"/>
                          <a:pt x="47678" y="41363"/>
                          <a:pt x="47667" y="41364"/>
                        </a:cubicBezTo>
                        <a:cubicBezTo>
                          <a:pt x="45810" y="41667"/>
                          <a:pt x="45216" y="43601"/>
                          <a:pt x="44274" y="45109"/>
                        </a:cubicBezTo>
                        <a:lnTo>
                          <a:pt x="44274" y="45109"/>
                        </a:lnTo>
                        <a:cubicBezTo>
                          <a:pt x="43816" y="43888"/>
                          <a:pt x="43180" y="42707"/>
                          <a:pt x="42055" y="41973"/>
                        </a:cubicBezTo>
                        <a:cubicBezTo>
                          <a:pt x="41522" y="41631"/>
                          <a:pt x="40888" y="41422"/>
                          <a:pt x="40265" y="41422"/>
                        </a:cubicBezTo>
                        <a:cubicBezTo>
                          <a:pt x="39710" y="41422"/>
                          <a:pt x="39165" y="41588"/>
                          <a:pt x="38708" y="41973"/>
                        </a:cubicBezTo>
                        <a:cubicBezTo>
                          <a:pt x="37928" y="42639"/>
                          <a:pt x="37566" y="43742"/>
                          <a:pt x="37700" y="44769"/>
                        </a:cubicBezTo>
                        <a:cubicBezTo>
                          <a:pt x="37814" y="45891"/>
                          <a:pt x="38498" y="46766"/>
                          <a:pt x="39545" y="47204"/>
                        </a:cubicBezTo>
                        <a:cubicBezTo>
                          <a:pt x="39980" y="47374"/>
                          <a:pt x="40450" y="47454"/>
                          <a:pt x="40922" y="47454"/>
                        </a:cubicBezTo>
                        <a:cubicBezTo>
                          <a:pt x="41666" y="47454"/>
                          <a:pt x="42416" y="47253"/>
                          <a:pt x="43044" y="46880"/>
                        </a:cubicBezTo>
                        <a:cubicBezTo>
                          <a:pt x="43490" y="46622"/>
                          <a:pt x="43853" y="46280"/>
                          <a:pt x="44167" y="45893"/>
                        </a:cubicBezTo>
                        <a:lnTo>
                          <a:pt x="44167" y="45893"/>
                        </a:lnTo>
                        <a:cubicBezTo>
                          <a:pt x="44180" y="45931"/>
                          <a:pt x="44192" y="45968"/>
                          <a:pt x="44205" y="46005"/>
                        </a:cubicBezTo>
                        <a:cubicBezTo>
                          <a:pt x="45137" y="48763"/>
                          <a:pt x="46221" y="51769"/>
                          <a:pt x="48770" y="53424"/>
                        </a:cubicBezTo>
                        <a:cubicBezTo>
                          <a:pt x="49223" y="53718"/>
                          <a:pt x="49732" y="53948"/>
                          <a:pt x="50267" y="54106"/>
                        </a:cubicBezTo>
                        <a:lnTo>
                          <a:pt x="50267" y="54106"/>
                        </a:lnTo>
                        <a:cubicBezTo>
                          <a:pt x="49613" y="55354"/>
                          <a:pt x="49062" y="56667"/>
                          <a:pt x="48637" y="58008"/>
                        </a:cubicBezTo>
                        <a:cubicBezTo>
                          <a:pt x="48123" y="59567"/>
                          <a:pt x="47800" y="61146"/>
                          <a:pt x="47609" y="62763"/>
                        </a:cubicBezTo>
                        <a:cubicBezTo>
                          <a:pt x="47419" y="64475"/>
                          <a:pt x="47438" y="66263"/>
                          <a:pt x="48123" y="67860"/>
                        </a:cubicBezTo>
                        <a:cubicBezTo>
                          <a:pt x="49245" y="70428"/>
                          <a:pt x="51794" y="71988"/>
                          <a:pt x="54210" y="73186"/>
                        </a:cubicBezTo>
                        <a:cubicBezTo>
                          <a:pt x="55636" y="73871"/>
                          <a:pt x="57139" y="74613"/>
                          <a:pt x="58680" y="75012"/>
                        </a:cubicBezTo>
                        <a:cubicBezTo>
                          <a:pt x="59328" y="75174"/>
                          <a:pt x="59988" y="75291"/>
                          <a:pt x="60650" y="75291"/>
                        </a:cubicBezTo>
                        <a:cubicBezTo>
                          <a:pt x="60843" y="75291"/>
                          <a:pt x="61036" y="75281"/>
                          <a:pt x="61228" y="75259"/>
                        </a:cubicBezTo>
                        <a:cubicBezTo>
                          <a:pt x="62065" y="75164"/>
                          <a:pt x="62826" y="74822"/>
                          <a:pt x="63549" y="74442"/>
                        </a:cubicBezTo>
                        <a:cubicBezTo>
                          <a:pt x="65242" y="73567"/>
                          <a:pt x="66840" y="72501"/>
                          <a:pt x="68456" y="71512"/>
                        </a:cubicBezTo>
                        <a:cubicBezTo>
                          <a:pt x="70092" y="70523"/>
                          <a:pt x="71766" y="69553"/>
                          <a:pt x="73402" y="68545"/>
                        </a:cubicBezTo>
                        <a:cubicBezTo>
                          <a:pt x="74809" y="67708"/>
                          <a:pt x="76255" y="66890"/>
                          <a:pt x="77434" y="65749"/>
                        </a:cubicBezTo>
                        <a:cubicBezTo>
                          <a:pt x="78613" y="64646"/>
                          <a:pt x="79374" y="63238"/>
                          <a:pt x="79850" y="61717"/>
                        </a:cubicBezTo>
                        <a:cubicBezTo>
                          <a:pt x="80344" y="60157"/>
                          <a:pt x="80611" y="58464"/>
                          <a:pt x="80725" y="56847"/>
                        </a:cubicBezTo>
                        <a:cubicBezTo>
                          <a:pt x="80858" y="55154"/>
                          <a:pt x="80801" y="53443"/>
                          <a:pt x="80268" y="51826"/>
                        </a:cubicBezTo>
                        <a:cubicBezTo>
                          <a:pt x="79241" y="48725"/>
                          <a:pt x="76236" y="46823"/>
                          <a:pt x="75285" y="43647"/>
                        </a:cubicBezTo>
                        <a:cubicBezTo>
                          <a:pt x="74983" y="42679"/>
                          <a:pt x="74873" y="41654"/>
                          <a:pt x="74925" y="40631"/>
                        </a:cubicBezTo>
                        <a:lnTo>
                          <a:pt x="74925" y="40631"/>
                        </a:lnTo>
                        <a:cubicBezTo>
                          <a:pt x="75328" y="40967"/>
                          <a:pt x="75777" y="41108"/>
                          <a:pt x="76234" y="41108"/>
                        </a:cubicBezTo>
                        <a:cubicBezTo>
                          <a:pt x="76942" y="41108"/>
                          <a:pt x="77669" y="40770"/>
                          <a:pt x="78271" y="40299"/>
                        </a:cubicBezTo>
                        <a:cubicBezTo>
                          <a:pt x="79393" y="39443"/>
                          <a:pt x="80763" y="38264"/>
                          <a:pt x="81086" y="36799"/>
                        </a:cubicBezTo>
                        <a:cubicBezTo>
                          <a:pt x="81314" y="35696"/>
                          <a:pt x="80858" y="34308"/>
                          <a:pt x="79660" y="34022"/>
                        </a:cubicBezTo>
                        <a:cubicBezTo>
                          <a:pt x="79499" y="33985"/>
                          <a:pt x="79340" y="33968"/>
                          <a:pt x="79182" y="33968"/>
                        </a:cubicBezTo>
                        <a:cubicBezTo>
                          <a:pt x="78048" y="33968"/>
                          <a:pt x="77001" y="34864"/>
                          <a:pt x="76350" y="35715"/>
                        </a:cubicBezTo>
                        <a:cubicBezTo>
                          <a:pt x="75444" y="36950"/>
                          <a:pt x="74887" y="38429"/>
                          <a:pt x="74701" y="39955"/>
                        </a:cubicBezTo>
                        <a:lnTo>
                          <a:pt x="74701" y="39955"/>
                        </a:lnTo>
                        <a:cubicBezTo>
                          <a:pt x="74521" y="39705"/>
                          <a:pt x="74382" y="39422"/>
                          <a:pt x="74277" y="39139"/>
                        </a:cubicBezTo>
                        <a:cubicBezTo>
                          <a:pt x="73801" y="37846"/>
                          <a:pt x="73915" y="36324"/>
                          <a:pt x="74201" y="34992"/>
                        </a:cubicBezTo>
                        <a:cubicBezTo>
                          <a:pt x="74809" y="32196"/>
                          <a:pt x="76426" y="29705"/>
                          <a:pt x="77910" y="27289"/>
                        </a:cubicBezTo>
                        <a:cubicBezTo>
                          <a:pt x="79431" y="24854"/>
                          <a:pt x="81029" y="22325"/>
                          <a:pt x="81657" y="19471"/>
                        </a:cubicBezTo>
                        <a:cubicBezTo>
                          <a:pt x="82132" y="17220"/>
                          <a:pt x="81841" y="14545"/>
                          <a:pt x="80067" y="13056"/>
                        </a:cubicBezTo>
                        <a:lnTo>
                          <a:pt x="80067" y="13056"/>
                        </a:lnTo>
                        <a:cubicBezTo>
                          <a:pt x="80521" y="12813"/>
                          <a:pt x="80938" y="12505"/>
                          <a:pt x="81295" y="12148"/>
                        </a:cubicBezTo>
                        <a:cubicBezTo>
                          <a:pt x="83102" y="10361"/>
                          <a:pt x="83293" y="7393"/>
                          <a:pt x="82151" y="5225"/>
                        </a:cubicBezTo>
                        <a:cubicBezTo>
                          <a:pt x="81102" y="3260"/>
                          <a:pt x="78959" y="2111"/>
                          <a:pt x="76782" y="2111"/>
                        </a:cubicBezTo>
                        <a:cubicBezTo>
                          <a:pt x="76473" y="2111"/>
                          <a:pt x="76163" y="2134"/>
                          <a:pt x="75855" y="2182"/>
                        </a:cubicBezTo>
                        <a:cubicBezTo>
                          <a:pt x="73250" y="2600"/>
                          <a:pt x="71538" y="4730"/>
                          <a:pt x="70054" y="6690"/>
                        </a:cubicBezTo>
                        <a:cubicBezTo>
                          <a:pt x="69236" y="7755"/>
                          <a:pt x="68399" y="8839"/>
                          <a:pt x="67391" y="9733"/>
                        </a:cubicBezTo>
                        <a:cubicBezTo>
                          <a:pt x="67036" y="10034"/>
                          <a:pt x="66660" y="10310"/>
                          <a:pt x="66269" y="10562"/>
                        </a:cubicBezTo>
                        <a:lnTo>
                          <a:pt x="66269" y="10562"/>
                        </a:lnTo>
                        <a:cubicBezTo>
                          <a:pt x="66245" y="10285"/>
                          <a:pt x="66220" y="10009"/>
                          <a:pt x="66193" y="9733"/>
                        </a:cubicBezTo>
                        <a:cubicBezTo>
                          <a:pt x="66079" y="8363"/>
                          <a:pt x="65946" y="6804"/>
                          <a:pt x="64937" y="5757"/>
                        </a:cubicBezTo>
                        <a:cubicBezTo>
                          <a:pt x="64295" y="5077"/>
                          <a:pt x="63401" y="4847"/>
                          <a:pt x="62490" y="4847"/>
                        </a:cubicBezTo>
                        <a:cubicBezTo>
                          <a:pt x="62026" y="4847"/>
                          <a:pt x="61557" y="4907"/>
                          <a:pt x="61114" y="4997"/>
                        </a:cubicBezTo>
                        <a:cubicBezTo>
                          <a:pt x="60742" y="5073"/>
                          <a:pt x="60373" y="5169"/>
                          <a:pt x="60013" y="5286"/>
                        </a:cubicBezTo>
                        <a:lnTo>
                          <a:pt x="60013" y="5286"/>
                        </a:lnTo>
                        <a:cubicBezTo>
                          <a:pt x="59944" y="5163"/>
                          <a:pt x="59873" y="5041"/>
                          <a:pt x="59802" y="4921"/>
                        </a:cubicBezTo>
                        <a:cubicBezTo>
                          <a:pt x="59117" y="3760"/>
                          <a:pt x="58204" y="2714"/>
                          <a:pt x="57139" y="1858"/>
                        </a:cubicBezTo>
                        <a:cubicBezTo>
                          <a:pt x="55673" y="708"/>
                          <a:pt x="53892" y="1"/>
                          <a:pt x="52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8"/>
                  <p:cNvSpPr/>
                  <p:nvPr/>
                </p:nvSpPr>
                <p:spPr>
                  <a:xfrm rot="-2993005">
                    <a:off x="3123165" y="2266536"/>
                    <a:ext cx="193566" cy="204617"/>
                  </a:xfrm>
                  <a:custGeom>
                    <a:avLst/>
                    <a:gdLst/>
                    <a:ahLst/>
                    <a:cxnLst/>
                    <a:rect l="l" t="t" r="r" b="b"/>
                    <a:pathLst>
                      <a:path w="7742" h="8184" extrusionOk="0">
                        <a:moveTo>
                          <a:pt x="4807" y="1"/>
                        </a:moveTo>
                        <a:cubicBezTo>
                          <a:pt x="2350" y="1"/>
                          <a:pt x="0" y="4756"/>
                          <a:pt x="0" y="4756"/>
                        </a:cubicBezTo>
                        <a:cubicBezTo>
                          <a:pt x="0" y="4756"/>
                          <a:pt x="2917" y="8183"/>
                          <a:pt x="5261" y="8183"/>
                        </a:cubicBezTo>
                        <a:cubicBezTo>
                          <a:pt x="5952" y="8183"/>
                          <a:pt x="6593" y="7886"/>
                          <a:pt x="7095" y="7115"/>
                        </a:cubicBezTo>
                        <a:cubicBezTo>
                          <a:pt x="7742" y="6107"/>
                          <a:pt x="7457" y="5346"/>
                          <a:pt x="7019" y="4851"/>
                        </a:cubicBezTo>
                        <a:lnTo>
                          <a:pt x="5307" y="4319"/>
                        </a:lnTo>
                        <a:lnTo>
                          <a:pt x="4508" y="5175"/>
                        </a:lnTo>
                        <a:lnTo>
                          <a:pt x="3310" y="4357"/>
                        </a:lnTo>
                        <a:lnTo>
                          <a:pt x="2835" y="4927"/>
                        </a:lnTo>
                        <a:lnTo>
                          <a:pt x="1465" y="4129"/>
                        </a:lnTo>
                        <a:lnTo>
                          <a:pt x="1465" y="4129"/>
                        </a:lnTo>
                        <a:lnTo>
                          <a:pt x="2797" y="4509"/>
                        </a:lnTo>
                        <a:lnTo>
                          <a:pt x="3215" y="3748"/>
                        </a:lnTo>
                        <a:lnTo>
                          <a:pt x="4432" y="4509"/>
                        </a:lnTo>
                        <a:lnTo>
                          <a:pt x="5136" y="3729"/>
                        </a:lnTo>
                        <a:lnTo>
                          <a:pt x="6277" y="3843"/>
                        </a:lnTo>
                        <a:cubicBezTo>
                          <a:pt x="7324" y="2797"/>
                          <a:pt x="7666" y="39"/>
                          <a:pt x="4851" y="1"/>
                        </a:cubicBezTo>
                        <a:cubicBezTo>
                          <a:pt x="4836" y="1"/>
                          <a:pt x="4822" y="1"/>
                          <a:pt x="4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8"/>
                  <p:cNvSpPr/>
                  <p:nvPr/>
                </p:nvSpPr>
                <p:spPr>
                  <a:xfrm rot="-2993005">
                    <a:off x="2916296" y="1251537"/>
                    <a:ext cx="406635" cy="328053"/>
                  </a:xfrm>
                  <a:custGeom>
                    <a:avLst/>
                    <a:gdLst/>
                    <a:ahLst/>
                    <a:cxnLst/>
                    <a:rect l="l" t="t" r="r" b="b"/>
                    <a:pathLst>
                      <a:path w="16264" h="13121" extrusionOk="0">
                        <a:moveTo>
                          <a:pt x="7339" y="1"/>
                        </a:moveTo>
                        <a:cubicBezTo>
                          <a:pt x="6456" y="1"/>
                          <a:pt x="5586" y="359"/>
                          <a:pt x="4965" y="1023"/>
                        </a:cubicBezTo>
                        <a:cubicBezTo>
                          <a:pt x="4870" y="928"/>
                          <a:pt x="4756" y="814"/>
                          <a:pt x="4604" y="738"/>
                        </a:cubicBezTo>
                        <a:cubicBezTo>
                          <a:pt x="4087" y="363"/>
                          <a:pt x="3490" y="183"/>
                          <a:pt x="2898" y="183"/>
                        </a:cubicBezTo>
                        <a:cubicBezTo>
                          <a:pt x="1988" y="183"/>
                          <a:pt x="1091" y="609"/>
                          <a:pt x="514" y="1404"/>
                        </a:cubicBezTo>
                        <a:cubicBezTo>
                          <a:pt x="229" y="1803"/>
                          <a:pt x="58" y="2241"/>
                          <a:pt x="1" y="2678"/>
                        </a:cubicBezTo>
                        <a:lnTo>
                          <a:pt x="14476" y="13121"/>
                        </a:lnTo>
                        <a:cubicBezTo>
                          <a:pt x="14761" y="12930"/>
                          <a:pt x="15008" y="12683"/>
                          <a:pt x="15218" y="12379"/>
                        </a:cubicBezTo>
                        <a:cubicBezTo>
                          <a:pt x="16264" y="10933"/>
                          <a:pt x="15921" y="8917"/>
                          <a:pt x="14476" y="7871"/>
                        </a:cubicBezTo>
                        <a:cubicBezTo>
                          <a:pt x="14248" y="7681"/>
                          <a:pt x="13962" y="7566"/>
                          <a:pt x="13696" y="7433"/>
                        </a:cubicBezTo>
                        <a:cubicBezTo>
                          <a:pt x="14114" y="7224"/>
                          <a:pt x="14495" y="6920"/>
                          <a:pt x="14780" y="6482"/>
                        </a:cubicBezTo>
                        <a:cubicBezTo>
                          <a:pt x="15788" y="5094"/>
                          <a:pt x="15484" y="3154"/>
                          <a:pt x="14076" y="2146"/>
                        </a:cubicBezTo>
                        <a:cubicBezTo>
                          <a:pt x="13525" y="1744"/>
                          <a:pt x="12887" y="1553"/>
                          <a:pt x="12254" y="1553"/>
                        </a:cubicBezTo>
                        <a:cubicBezTo>
                          <a:pt x="11598" y="1553"/>
                          <a:pt x="10948" y="1758"/>
                          <a:pt x="10405" y="2146"/>
                        </a:cubicBezTo>
                        <a:cubicBezTo>
                          <a:pt x="10196" y="1537"/>
                          <a:pt x="9816" y="1004"/>
                          <a:pt x="9245" y="624"/>
                        </a:cubicBezTo>
                        <a:cubicBezTo>
                          <a:pt x="8667" y="201"/>
                          <a:pt x="7999" y="1"/>
                          <a:pt x="7339" y="1"/>
                        </a:cubicBezTo>
                        <a:close/>
                      </a:path>
                    </a:pathLst>
                  </a:custGeom>
                  <a:solidFill>
                    <a:srgbClr val="FA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8"/>
                  <p:cNvSpPr/>
                  <p:nvPr/>
                </p:nvSpPr>
                <p:spPr>
                  <a:xfrm rot="-2993005">
                    <a:off x="2944764" y="1540445"/>
                    <a:ext cx="154088" cy="88483"/>
                  </a:xfrm>
                  <a:custGeom>
                    <a:avLst/>
                    <a:gdLst/>
                    <a:ahLst/>
                    <a:cxnLst/>
                    <a:rect l="l" t="t" r="r" b="b"/>
                    <a:pathLst>
                      <a:path w="6163" h="3539" extrusionOk="0">
                        <a:moveTo>
                          <a:pt x="4603" y="1"/>
                        </a:moveTo>
                        <a:lnTo>
                          <a:pt x="1997" y="895"/>
                        </a:lnTo>
                        <a:lnTo>
                          <a:pt x="3538" y="2245"/>
                        </a:lnTo>
                        <a:lnTo>
                          <a:pt x="0" y="3539"/>
                        </a:lnTo>
                        <a:lnTo>
                          <a:pt x="4584" y="3120"/>
                        </a:lnTo>
                        <a:lnTo>
                          <a:pt x="4070" y="1808"/>
                        </a:lnTo>
                        <a:lnTo>
                          <a:pt x="6163" y="1637"/>
                        </a:lnTo>
                        <a:lnTo>
                          <a:pt x="46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8"/>
                  <p:cNvSpPr/>
                  <p:nvPr/>
                </p:nvSpPr>
                <p:spPr>
                  <a:xfrm rot="-2993005">
                    <a:off x="3053354" y="1511043"/>
                    <a:ext cx="184066" cy="168364"/>
                  </a:xfrm>
                  <a:custGeom>
                    <a:avLst/>
                    <a:gdLst/>
                    <a:ahLst/>
                    <a:cxnLst/>
                    <a:rect l="l" t="t" r="r" b="b"/>
                    <a:pathLst>
                      <a:path w="7362" h="6734" extrusionOk="0">
                        <a:moveTo>
                          <a:pt x="5421" y="1"/>
                        </a:moveTo>
                        <a:lnTo>
                          <a:pt x="3120" y="2778"/>
                        </a:lnTo>
                        <a:lnTo>
                          <a:pt x="4546" y="3919"/>
                        </a:lnTo>
                        <a:lnTo>
                          <a:pt x="1" y="6734"/>
                        </a:lnTo>
                        <a:lnTo>
                          <a:pt x="1" y="6734"/>
                        </a:lnTo>
                        <a:lnTo>
                          <a:pt x="5992" y="4356"/>
                        </a:lnTo>
                        <a:lnTo>
                          <a:pt x="4756" y="3253"/>
                        </a:lnTo>
                        <a:lnTo>
                          <a:pt x="7362" y="1655"/>
                        </a:lnTo>
                        <a:lnTo>
                          <a:pt x="54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8"/>
                  <p:cNvSpPr/>
                  <p:nvPr/>
                </p:nvSpPr>
                <p:spPr>
                  <a:xfrm rot="-2993005">
                    <a:off x="3197936" y="1448792"/>
                    <a:ext cx="102759" cy="130336"/>
                  </a:xfrm>
                  <a:custGeom>
                    <a:avLst/>
                    <a:gdLst/>
                    <a:ahLst/>
                    <a:cxnLst/>
                    <a:rect l="l" t="t" r="r" b="b"/>
                    <a:pathLst>
                      <a:path w="4110" h="5213" extrusionOk="0">
                        <a:moveTo>
                          <a:pt x="1332" y="1"/>
                        </a:moveTo>
                        <a:lnTo>
                          <a:pt x="1" y="2131"/>
                        </a:lnTo>
                        <a:lnTo>
                          <a:pt x="2436" y="3310"/>
                        </a:lnTo>
                        <a:lnTo>
                          <a:pt x="895" y="5212"/>
                        </a:lnTo>
                        <a:lnTo>
                          <a:pt x="3881" y="3253"/>
                        </a:lnTo>
                        <a:lnTo>
                          <a:pt x="2626" y="2626"/>
                        </a:lnTo>
                        <a:lnTo>
                          <a:pt x="4109" y="1617"/>
                        </a:lnTo>
                        <a:lnTo>
                          <a:pt x="1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8"/>
                  <p:cNvSpPr/>
                  <p:nvPr/>
                </p:nvSpPr>
                <p:spPr>
                  <a:xfrm rot="-2993005">
                    <a:off x="1252551" y="2041179"/>
                    <a:ext cx="445088" cy="329853"/>
                  </a:xfrm>
                  <a:custGeom>
                    <a:avLst/>
                    <a:gdLst/>
                    <a:ahLst/>
                    <a:cxnLst/>
                    <a:rect l="l" t="t" r="r" b="b"/>
                    <a:pathLst>
                      <a:path w="17802" h="13193" extrusionOk="0">
                        <a:moveTo>
                          <a:pt x="5506" y="1"/>
                        </a:moveTo>
                        <a:cubicBezTo>
                          <a:pt x="729" y="1"/>
                          <a:pt x="1" y="3868"/>
                          <a:pt x="283" y="6050"/>
                        </a:cubicBezTo>
                        <a:cubicBezTo>
                          <a:pt x="664" y="9036"/>
                          <a:pt x="5876" y="9835"/>
                          <a:pt x="5876" y="9835"/>
                        </a:cubicBezTo>
                        <a:cubicBezTo>
                          <a:pt x="5876" y="9835"/>
                          <a:pt x="7911" y="12993"/>
                          <a:pt x="8386" y="13183"/>
                        </a:cubicBezTo>
                        <a:cubicBezTo>
                          <a:pt x="8404" y="13190"/>
                          <a:pt x="8420" y="13193"/>
                          <a:pt x="8436" y="13193"/>
                        </a:cubicBezTo>
                        <a:cubicBezTo>
                          <a:pt x="8877" y="13193"/>
                          <a:pt x="8824" y="10748"/>
                          <a:pt x="8824" y="10748"/>
                        </a:cubicBezTo>
                        <a:lnTo>
                          <a:pt x="8824" y="10748"/>
                        </a:lnTo>
                        <a:cubicBezTo>
                          <a:pt x="8824" y="10748"/>
                          <a:pt x="9687" y="11220"/>
                          <a:pt x="10969" y="11220"/>
                        </a:cubicBezTo>
                        <a:cubicBezTo>
                          <a:pt x="11663" y="11220"/>
                          <a:pt x="12481" y="11081"/>
                          <a:pt x="13351" y="10653"/>
                        </a:cubicBezTo>
                        <a:cubicBezTo>
                          <a:pt x="15976" y="9379"/>
                          <a:pt x="17802" y="3045"/>
                          <a:pt x="9109" y="572"/>
                        </a:cubicBezTo>
                        <a:cubicBezTo>
                          <a:pt x="7708" y="174"/>
                          <a:pt x="6516" y="1"/>
                          <a:pt x="5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8"/>
                  <p:cNvSpPr/>
                  <p:nvPr/>
                </p:nvSpPr>
                <p:spPr>
                  <a:xfrm rot="-2993005">
                    <a:off x="1349222" y="2224996"/>
                    <a:ext cx="46629" cy="41954"/>
                  </a:xfrm>
                  <a:custGeom>
                    <a:avLst/>
                    <a:gdLst/>
                    <a:ahLst/>
                    <a:cxnLst/>
                    <a:rect l="l" t="t" r="r" b="b"/>
                    <a:pathLst>
                      <a:path w="1865" h="1678" extrusionOk="0">
                        <a:moveTo>
                          <a:pt x="937" y="0"/>
                        </a:moveTo>
                        <a:cubicBezTo>
                          <a:pt x="578" y="0"/>
                          <a:pt x="260" y="242"/>
                          <a:pt x="153" y="595"/>
                        </a:cubicBezTo>
                        <a:cubicBezTo>
                          <a:pt x="1" y="1052"/>
                          <a:pt x="267" y="1489"/>
                          <a:pt x="685" y="1641"/>
                        </a:cubicBezTo>
                        <a:cubicBezTo>
                          <a:pt x="769" y="1666"/>
                          <a:pt x="853" y="1677"/>
                          <a:pt x="935" y="1677"/>
                        </a:cubicBezTo>
                        <a:cubicBezTo>
                          <a:pt x="1298" y="1677"/>
                          <a:pt x="1623" y="1447"/>
                          <a:pt x="1732" y="1090"/>
                        </a:cubicBezTo>
                        <a:cubicBezTo>
                          <a:pt x="1865" y="671"/>
                          <a:pt x="1617" y="196"/>
                          <a:pt x="1199" y="43"/>
                        </a:cubicBezTo>
                        <a:cubicBezTo>
                          <a:pt x="1111" y="14"/>
                          <a:pt x="1023" y="0"/>
                          <a:pt x="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8"/>
                  <p:cNvSpPr/>
                  <p:nvPr/>
                </p:nvSpPr>
                <p:spPr>
                  <a:xfrm rot="-2993005">
                    <a:off x="1422697" y="2178885"/>
                    <a:ext cx="46154" cy="41779"/>
                  </a:xfrm>
                  <a:custGeom>
                    <a:avLst/>
                    <a:gdLst/>
                    <a:ahLst/>
                    <a:cxnLst/>
                    <a:rect l="l" t="t" r="r" b="b"/>
                    <a:pathLst>
                      <a:path w="1846" h="1671" extrusionOk="0">
                        <a:moveTo>
                          <a:pt x="939" y="1"/>
                        </a:moveTo>
                        <a:cubicBezTo>
                          <a:pt x="585" y="1"/>
                          <a:pt x="258" y="231"/>
                          <a:pt x="133" y="588"/>
                        </a:cubicBezTo>
                        <a:cubicBezTo>
                          <a:pt x="0" y="1045"/>
                          <a:pt x="267" y="1482"/>
                          <a:pt x="685" y="1634"/>
                        </a:cubicBezTo>
                        <a:cubicBezTo>
                          <a:pt x="769" y="1659"/>
                          <a:pt x="852" y="1670"/>
                          <a:pt x="934" y="1670"/>
                        </a:cubicBezTo>
                        <a:cubicBezTo>
                          <a:pt x="1298" y="1670"/>
                          <a:pt x="1622" y="1440"/>
                          <a:pt x="1731" y="1083"/>
                        </a:cubicBezTo>
                        <a:cubicBezTo>
                          <a:pt x="1845" y="645"/>
                          <a:pt x="1617" y="189"/>
                          <a:pt x="1180" y="37"/>
                        </a:cubicBezTo>
                        <a:cubicBezTo>
                          <a:pt x="1099" y="12"/>
                          <a:pt x="1018" y="1"/>
                          <a:pt x="9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8"/>
                  <p:cNvSpPr/>
                  <p:nvPr/>
                </p:nvSpPr>
                <p:spPr>
                  <a:xfrm rot="-2993005">
                    <a:off x="1496004" y="2132468"/>
                    <a:ext cx="46154" cy="41779"/>
                  </a:xfrm>
                  <a:custGeom>
                    <a:avLst/>
                    <a:gdLst/>
                    <a:ahLst/>
                    <a:cxnLst/>
                    <a:rect l="l" t="t" r="r" b="b"/>
                    <a:pathLst>
                      <a:path w="1846" h="1671" extrusionOk="0">
                        <a:moveTo>
                          <a:pt x="933" y="1"/>
                        </a:moveTo>
                        <a:cubicBezTo>
                          <a:pt x="573" y="1"/>
                          <a:pt x="258" y="231"/>
                          <a:pt x="134" y="588"/>
                        </a:cubicBezTo>
                        <a:cubicBezTo>
                          <a:pt x="1" y="1045"/>
                          <a:pt x="248" y="1482"/>
                          <a:pt x="686" y="1635"/>
                        </a:cubicBezTo>
                        <a:cubicBezTo>
                          <a:pt x="769" y="1659"/>
                          <a:pt x="852" y="1671"/>
                          <a:pt x="933" y="1671"/>
                        </a:cubicBezTo>
                        <a:cubicBezTo>
                          <a:pt x="1293" y="1671"/>
                          <a:pt x="1608" y="1440"/>
                          <a:pt x="1732" y="1083"/>
                        </a:cubicBezTo>
                        <a:cubicBezTo>
                          <a:pt x="1846" y="664"/>
                          <a:pt x="1618" y="189"/>
                          <a:pt x="1180" y="37"/>
                        </a:cubicBezTo>
                        <a:cubicBezTo>
                          <a:pt x="1096" y="12"/>
                          <a:pt x="1013" y="1"/>
                          <a:pt x="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8"/>
                  <p:cNvSpPr/>
                  <p:nvPr/>
                </p:nvSpPr>
                <p:spPr>
                  <a:xfrm rot="-2993005">
                    <a:off x="1735000" y="1556797"/>
                    <a:ext cx="476191" cy="317752"/>
                  </a:xfrm>
                  <a:custGeom>
                    <a:avLst/>
                    <a:gdLst/>
                    <a:ahLst/>
                    <a:cxnLst/>
                    <a:rect l="l" t="t" r="r" b="b"/>
                    <a:pathLst>
                      <a:path w="19046" h="12709" extrusionOk="0">
                        <a:moveTo>
                          <a:pt x="9929" y="1"/>
                        </a:moveTo>
                        <a:cubicBezTo>
                          <a:pt x="3061" y="1"/>
                          <a:pt x="0" y="11339"/>
                          <a:pt x="10351" y="12668"/>
                        </a:cubicBezTo>
                        <a:cubicBezTo>
                          <a:pt x="10559" y="12695"/>
                          <a:pt x="10762" y="12709"/>
                          <a:pt x="10961" y="12709"/>
                        </a:cubicBezTo>
                        <a:cubicBezTo>
                          <a:pt x="16656" y="12709"/>
                          <a:pt x="19046" y="2029"/>
                          <a:pt x="11493" y="191"/>
                        </a:cubicBezTo>
                        <a:cubicBezTo>
                          <a:pt x="10953" y="61"/>
                          <a:pt x="10431" y="1"/>
                          <a:pt x="9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8"/>
                  <p:cNvSpPr/>
                  <p:nvPr/>
                </p:nvSpPr>
                <p:spPr>
                  <a:xfrm rot="-2993005">
                    <a:off x="1963293" y="1716844"/>
                    <a:ext cx="78032" cy="33778"/>
                  </a:xfrm>
                  <a:custGeom>
                    <a:avLst/>
                    <a:gdLst/>
                    <a:ahLst/>
                    <a:cxnLst/>
                    <a:rect l="l" t="t" r="r" b="b"/>
                    <a:pathLst>
                      <a:path w="3121" h="1351" fill="none" extrusionOk="0">
                        <a:moveTo>
                          <a:pt x="1" y="818"/>
                        </a:moveTo>
                        <a:cubicBezTo>
                          <a:pt x="1" y="818"/>
                          <a:pt x="1732" y="0"/>
                          <a:pt x="3120" y="1351"/>
                        </a:cubicBezTo>
                      </a:path>
                    </a:pathLst>
                  </a:custGeom>
                  <a:noFill/>
                  <a:ln w="42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8"/>
                  <p:cNvSpPr/>
                  <p:nvPr/>
                </p:nvSpPr>
                <p:spPr>
                  <a:xfrm rot="-2993005">
                    <a:off x="1912391" y="1706646"/>
                    <a:ext cx="42804" cy="38203"/>
                  </a:xfrm>
                  <a:custGeom>
                    <a:avLst/>
                    <a:gdLst/>
                    <a:ahLst/>
                    <a:cxnLst/>
                    <a:rect l="l" t="t" r="r" b="b"/>
                    <a:pathLst>
                      <a:path w="1712" h="1528" extrusionOk="0">
                        <a:moveTo>
                          <a:pt x="857" y="1"/>
                        </a:moveTo>
                        <a:cubicBezTo>
                          <a:pt x="523" y="1"/>
                          <a:pt x="226" y="203"/>
                          <a:pt x="133" y="545"/>
                        </a:cubicBezTo>
                        <a:cubicBezTo>
                          <a:pt x="0" y="945"/>
                          <a:pt x="228" y="1363"/>
                          <a:pt x="628" y="1496"/>
                        </a:cubicBezTo>
                        <a:cubicBezTo>
                          <a:pt x="701" y="1517"/>
                          <a:pt x="775" y="1527"/>
                          <a:pt x="848" y="1527"/>
                        </a:cubicBezTo>
                        <a:cubicBezTo>
                          <a:pt x="1176" y="1527"/>
                          <a:pt x="1485" y="1325"/>
                          <a:pt x="1579" y="983"/>
                        </a:cubicBezTo>
                        <a:cubicBezTo>
                          <a:pt x="1712" y="602"/>
                          <a:pt x="1503" y="184"/>
                          <a:pt x="1084" y="32"/>
                        </a:cubicBezTo>
                        <a:cubicBezTo>
                          <a:pt x="1008" y="11"/>
                          <a:pt x="932" y="1"/>
                          <a:pt x="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8"/>
                  <p:cNvSpPr/>
                  <p:nvPr/>
                </p:nvSpPr>
                <p:spPr>
                  <a:xfrm rot="-2993005">
                    <a:off x="1996158" y="1640428"/>
                    <a:ext cx="42829" cy="38203"/>
                  </a:xfrm>
                  <a:custGeom>
                    <a:avLst/>
                    <a:gdLst/>
                    <a:ahLst/>
                    <a:cxnLst/>
                    <a:rect l="l" t="t" r="r" b="b"/>
                    <a:pathLst>
                      <a:path w="1713" h="1528" extrusionOk="0">
                        <a:moveTo>
                          <a:pt x="858" y="1"/>
                        </a:moveTo>
                        <a:cubicBezTo>
                          <a:pt x="524" y="1"/>
                          <a:pt x="227" y="203"/>
                          <a:pt x="134" y="545"/>
                        </a:cubicBezTo>
                        <a:cubicBezTo>
                          <a:pt x="1" y="945"/>
                          <a:pt x="229" y="1363"/>
                          <a:pt x="628" y="1496"/>
                        </a:cubicBezTo>
                        <a:cubicBezTo>
                          <a:pt x="701" y="1517"/>
                          <a:pt x="775" y="1527"/>
                          <a:pt x="848" y="1527"/>
                        </a:cubicBezTo>
                        <a:cubicBezTo>
                          <a:pt x="1177" y="1527"/>
                          <a:pt x="1486" y="1325"/>
                          <a:pt x="1579" y="983"/>
                        </a:cubicBezTo>
                        <a:cubicBezTo>
                          <a:pt x="1712" y="602"/>
                          <a:pt x="1484" y="184"/>
                          <a:pt x="1085" y="32"/>
                        </a:cubicBezTo>
                        <a:cubicBezTo>
                          <a:pt x="1008" y="11"/>
                          <a:pt x="932"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8"/>
                  <p:cNvSpPr/>
                  <p:nvPr/>
                </p:nvSpPr>
                <p:spPr>
                  <a:xfrm rot="-2993005">
                    <a:off x="1977433" y="1639351"/>
                    <a:ext cx="58980" cy="16201"/>
                  </a:xfrm>
                  <a:custGeom>
                    <a:avLst/>
                    <a:gdLst/>
                    <a:ahLst/>
                    <a:cxnLst/>
                    <a:rect l="l" t="t" r="r" b="b"/>
                    <a:pathLst>
                      <a:path w="2359" h="648" fill="none" extrusionOk="0">
                        <a:moveTo>
                          <a:pt x="0" y="647"/>
                        </a:moveTo>
                        <a:lnTo>
                          <a:pt x="2359" y="0"/>
                        </a:lnTo>
                      </a:path>
                    </a:pathLst>
                  </a:custGeom>
                  <a:noFill/>
                  <a:ln w="61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8"/>
                  <p:cNvSpPr/>
                  <p:nvPr/>
                </p:nvSpPr>
                <p:spPr>
                  <a:xfrm rot="-2993005">
                    <a:off x="1903317" y="1687267"/>
                    <a:ext cx="45679" cy="40453"/>
                  </a:xfrm>
                  <a:custGeom>
                    <a:avLst/>
                    <a:gdLst/>
                    <a:ahLst/>
                    <a:cxnLst/>
                    <a:rect l="l" t="t" r="r" b="b"/>
                    <a:pathLst>
                      <a:path w="1827" h="1618" fill="none" extrusionOk="0">
                        <a:moveTo>
                          <a:pt x="1826" y="1618"/>
                        </a:moveTo>
                        <a:lnTo>
                          <a:pt x="0" y="1"/>
                        </a:lnTo>
                      </a:path>
                    </a:pathLst>
                  </a:custGeom>
                  <a:noFill/>
                  <a:ln w="61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8"/>
                  <p:cNvSpPr/>
                  <p:nvPr/>
                </p:nvSpPr>
                <p:spPr>
                  <a:xfrm rot="-2993005">
                    <a:off x="3284718" y="1900099"/>
                    <a:ext cx="329028" cy="220844"/>
                  </a:xfrm>
                  <a:custGeom>
                    <a:avLst/>
                    <a:gdLst/>
                    <a:ahLst/>
                    <a:cxnLst/>
                    <a:rect l="l" t="t" r="r" b="b"/>
                    <a:pathLst>
                      <a:path w="13160" h="8833" extrusionOk="0">
                        <a:moveTo>
                          <a:pt x="6871" y="0"/>
                        </a:moveTo>
                        <a:cubicBezTo>
                          <a:pt x="3197" y="0"/>
                          <a:pt x="1" y="4973"/>
                          <a:pt x="5128" y="8329"/>
                        </a:cubicBezTo>
                        <a:cubicBezTo>
                          <a:pt x="5663" y="8678"/>
                          <a:pt x="6235" y="8833"/>
                          <a:pt x="6805" y="8833"/>
                        </a:cubicBezTo>
                        <a:cubicBezTo>
                          <a:pt x="10005" y="8833"/>
                          <a:pt x="13159" y="3961"/>
                          <a:pt x="9559" y="1006"/>
                        </a:cubicBezTo>
                        <a:cubicBezTo>
                          <a:pt x="8713" y="303"/>
                          <a:pt x="7778" y="0"/>
                          <a:pt x="6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58"/>
                <p:cNvGrpSpPr/>
                <p:nvPr/>
              </p:nvGrpSpPr>
              <p:grpSpPr>
                <a:xfrm>
                  <a:off x="3049688" y="1650086"/>
                  <a:ext cx="107977" cy="109761"/>
                  <a:chOff x="3049688" y="1650086"/>
                  <a:chExt cx="107977" cy="109761"/>
                </a:xfrm>
              </p:grpSpPr>
              <p:sp>
                <p:nvSpPr>
                  <p:cNvPr id="1273" name="Google Shape;1273;p58"/>
                  <p:cNvSpPr/>
                  <p:nvPr/>
                </p:nvSpPr>
                <p:spPr>
                  <a:xfrm rot="-1372554">
                    <a:off x="3068743" y="1692857"/>
                    <a:ext cx="42357" cy="44732"/>
                  </a:xfrm>
                  <a:custGeom>
                    <a:avLst/>
                    <a:gdLst/>
                    <a:ahLst/>
                    <a:cxnLst/>
                    <a:rect l="l" t="t" r="r" b="b"/>
                    <a:pathLst>
                      <a:path w="1694" h="1789" fill="none" extrusionOk="0">
                        <a:moveTo>
                          <a:pt x="1" y="457"/>
                        </a:moveTo>
                        <a:cubicBezTo>
                          <a:pt x="1" y="457"/>
                          <a:pt x="1675" y="1"/>
                          <a:pt x="1694" y="1789"/>
                        </a:cubicBezTo>
                      </a:path>
                    </a:pathLst>
                  </a:custGeom>
                  <a:noFill/>
                  <a:ln w="42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8"/>
                  <p:cNvSpPr/>
                  <p:nvPr/>
                </p:nvSpPr>
                <p:spPr>
                  <a:xfrm rot="-1372554">
                    <a:off x="3053468" y="1660501"/>
                    <a:ext cx="28080" cy="25129"/>
                  </a:xfrm>
                  <a:custGeom>
                    <a:avLst/>
                    <a:gdLst/>
                    <a:ahLst/>
                    <a:cxnLst/>
                    <a:rect l="l" t="t" r="r" b="b"/>
                    <a:pathLst>
                      <a:path w="1123" h="1005" extrusionOk="0">
                        <a:moveTo>
                          <a:pt x="561" y="1"/>
                        </a:moveTo>
                        <a:cubicBezTo>
                          <a:pt x="425" y="1"/>
                          <a:pt x="288" y="53"/>
                          <a:pt x="190" y="160"/>
                        </a:cubicBezTo>
                        <a:cubicBezTo>
                          <a:pt x="0" y="351"/>
                          <a:pt x="0" y="674"/>
                          <a:pt x="228" y="864"/>
                        </a:cubicBezTo>
                        <a:cubicBezTo>
                          <a:pt x="321" y="957"/>
                          <a:pt x="446" y="1004"/>
                          <a:pt x="571" y="1004"/>
                        </a:cubicBezTo>
                        <a:cubicBezTo>
                          <a:pt x="702" y="1004"/>
                          <a:pt x="835" y="952"/>
                          <a:pt x="932" y="845"/>
                        </a:cubicBezTo>
                        <a:cubicBezTo>
                          <a:pt x="1122" y="636"/>
                          <a:pt x="1122" y="293"/>
                          <a:pt x="913" y="141"/>
                        </a:cubicBezTo>
                        <a:cubicBezTo>
                          <a:pt x="820" y="48"/>
                          <a:pt x="691"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8"/>
                  <p:cNvSpPr/>
                  <p:nvPr/>
                </p:nvSpPr>
                <p:spPr>
                  <a:xfrm rot="-1372554">
                    <a:off x="3124059" y="1680807"/>
                    <a:ext cx="28080" cy="25604"/>
                  </a:xfrm>
                  <a:custGeom>
                    <a:avLst/>
                    <a:gdLst/>
                    <a:ahLst/>
                    <a:cxnLst/>
                    <a:rect l="l" t="t" r="r" b="b"/>
                    <a:pathLst>
                      <a:path w="1123" h="1024" extrusionOk="0">
                        <a:moveTo>
                          <a:pt x="562" y="1"/>
                        </a:moveTo>
                        <a:cubicBezTo>
                          <a:pt x="425" y="1"/>
                          <a:pt x="288" y="53"/>
                          <a:pt x="191" y="160"/>
                        </a:cubicBezTo>
                        <a:cubicBezTo>
                          <a:pt x="1" y="351"/>
                          <a:pt x="1" y="693"/>
                          <a:pt x="229" y="883"/>
                        </a:cubicBezTo>
                        <a:cubicBezTo>
                          <a:pt x="312" y="976"/>
                          <a:pt x="437" y="1023"/>
                          <a:pt x="564" y="1023"/>
                        </a:cubicBezTo>
                        <a:cubicBezTo>
                          <a:pt x="698" y="1023"/>
                          <a:pt x="835" y="971"/>
                          <a:pt x="933" y="864"/>
                        </a:cubicBezTo>
                        <a:cubicBezTo>
                          <a:pt x="1123" y="636"/>
                          <a:pt x="1123" y="332"/>
                          <a:pt x="914" y="141"/>
                        </a:cubicBezTo>
                        <a:cubicBezTo>
                          <a:pt x="821" y="48"/>
                          <a:pt x="692" y="1"/>
                          <a:pt x="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8"/>
                  <p:cNvSpPr/>
                  <p:nvPr/>
                </p:nvSpPr>
                <p:spPr>
                  <a:xfrm rot="-1372554">
                    <a:off x="3108121" y="1719740"/>
                    <a:ext cx="41857" cy="33280"/>
                  </a:xfrm>
                  <a:custGeom>
                    <a:avLst/>
                    <a:gdLst/>
                    <a:ahLst/>
                    <a:cxnLst/>
                    <a:rect l="l" t="t" r="r" b="b"/>
                    <a:pathLst>
                      <a:path w="1674" h="1331" extrusionOk="0">
                        <a:moveTo>
                          <a:pt x="1674" y="1"/>
                        </a:moveTo>
                        <a:cubicBezTo>
                          <a:pt x="1674" y="1"/>
                          <a:pt x="0" y="685"/>
                          <a:pt x="609" y="1218"/>
                        </a:cubicBezTo>
                        <a:cubicBezTo>
                          <a:pt x="706" y="1296"/>
                          <a:pt x="796" y="1330"/>
                          <a:pt x="880" y="1330"/>
                        </a:cubicBezTo>
                        <a:cubicBezTo>
                          <a:pt x="1405" y="1330"/>
                          <a:pt x="1674" y="1"/>
                          <a:pt x="1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8"/>
                  <p:cNvSpPr/>
                  <p:nvPr/>
                </p:nvSpPr>
                <p:spPr>
                  <a:xfrm rot="-1372554">
                    <a:off x="3141687" y="1670375"/>
                    <a:ext cx="11427" cy="25729"/>
                  </a:xfrm>
                  <a:custGeom>
                    <a:avLst/>
                    <a:gdLst/>
                    <a:ahLst/>
                    <a:cxnLst/>
                    <a:rect l="l" t="t" r="r" b="b"/>
                    <a:pathLst>
                      <a:path w="457" h="1029" fill="none" extrusionOk="0">
                        <a:moveTo>
                          <a:pt x="0" y="1"/>
                        </a:moveTo>
                        <a:cubicBezTo>
                          <a:pt x="0" y="1"/>
                          <a:pt x="58" y="781"/>
                          <a:pt x="457" y="1028"/>
                        </a:cubicBezTo>
                      </a:path>
                    </a:pathLst>
                  </a:custGeom>
                  <a:noFill/>
                  <a:ln w="42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8"/>
                  <p:cNvSpPr/>
                  <p:nvPr/>
                </p:nvSpPr>
                <p:spPr>
                  <a:xfrm rot="-1372554">
                    <a:off x="3053366" y="1654799"/>
                    <a:ext cx="26179" cy="9552"/>
                  </a:xfrm>
                  <a:custGeom>
                    <a:avLst/>
                    <a:gdLst/>
                    <a:ahLst/>
                    <a:cxnLst/>
                    <a:rect l="l" t="t" r="r" b="b"/>
                    <a:pathLst>
                      <a:path w="1047" h="382" fill="none" extrusionOk="0">
                        <a:moveTo>
                          <a:pt x="1046" y="381"/>
                        </a:moveTo>
                        <a:cubicBezTo>
                          <a:pt x="1046" y="381"/>
                          <a:pt x="267" y="381"/>
                          <a:pt x="0" y="1"/>
                        </a:cubicBezTo>
                      </a:path>
                    </a:pathLst>
                  </a:custGeom>
                  <a:noFill/>
                  <a:ln w="4275" cap="flat" cmpd="sng">
                    <a:solidFill>
                      <a:schemeClr val="dk2"/>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9" name="Google Shape;1279;p58"/>
              <p:cNvGrpSpPr/>
              <p:nvPr/>
            </p:nvGrpSpPr>
            <p:grpSpPr>
              <a:xfrm>
                <a:off x="2310242" y="2460451"/>
                <a:ext cx="55082" cy="68853"/>
                <a:chOff x="1937225" y="1105175"/>
                <a:chExt cx="36500" cy="45625"/>
              </a:xfrm>
            </p:grpSpPr>
            <p:sp>
              <p:nvSpPr>
                <p:cNvPr id="1280" name="Google Shape;1280;p58"/>
                <p:cNvSpPr/>
                <p:nvPr/>
              </p:nvSpPr>
              <p:spPr>
                <a:xfrm>
                  <a:off x="1937225" y="1127200"/>
                  <a:ext cx="36500" cy="23600"/>
                </a:xfrm>
                <a:custGeom>
                  <a:avLst/>
                  <a:gdLst/>
                  <a:ahLst/>
                  <a:cxnLst/>
                  <a:rect l="l" t="t" r="r" b="b"/>
                  <a:pathLst>
                    <a:path w="1460" h="944" fill="none" extrusionOk="0">
                      <a:moveTo>
                        <a:pt x="1" y="214"/>
                      </a:moveTo>
                      <a:cubicBezTo>
                        <a:pt x="1" y="214"/>
                        <a:pt x="548" y="1"/>
                        <a:pt x="1004" y="274"/>
                      </a:cubicBezTo>
                      <a:cubicBezTo>
                        <a:pt x="1460" y="518"/>
                        <a:pt x="396" y="943"/>
                        <a:pt x="396" y="943"/>
                      </a:cubicBez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8"/>
                <p:cNvSpPr/>
                <p:nvPr/>
              </p:nvSpPr>
              <p:spPr>
                <a:xfrm>
                  <a:off x="1948625" y="1105175"/>
                  <a:ext cx="25" cy="25850"/>
                </a:xfrm>
                <a:custGeom>
                  <a:avLst/>
                  <a:gdLst/>
                  <a:ahLst/>
                  <a:cxnLst/>
                  <a:rect l="l" t="t" r="r" b="b"/>
                  <a:pathLst>
                    <a:path w="1" h="1034" fill="none" extrusionOk="0">
                      <a:moveTo>
                        <a:pt x="1" y="0"/>
                      </a:moveTo>
                      <a:lnTo>
                        <a:pt x="1" y="1034"/>
                      </a:lnTo>
                    </a:path>
                  </a:pathLst>
                </a:custGeom>
                <a:noFill/>
                <a:ln w="98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82" name="Google Shape;1282;p58"/>
            <p:cNvSpPr/>
            <p:nvPr/>
          </p:nvSpPr>
          <p:spPr>
            <a:xfrm rot="-2993027">
              <a:off x="1830117" y="1530066"/>
              <a:ext cx="908568" cy="762908"/>
            </a:xfrm>
            <a:custGeom>
              <a:avLst/>
              <a:gdLst/>
              <a:ahLst/>
              <a:cxnLst/>
              <a:rect l="l" t="t" r="r" b="b"/>
              <a:pathLst>
                <a:path w="43844" h="36815" extrusionOk="0">
                  <a:moveTo>
                    <a:pt x="17260" y="464"/>
                  </a:moveTo>
                  <a:cubicBezTo>
                    <a:pt x="19001" y="464"/>
                    <a:pt x="20686" y="1007"/>
                    <a:pt x="22157" y="1923"/>
                  </a:cubicBezTo>
                  <a:lnTo>
                    <a:pt x="22157" y="1923"/>
                  </a:lnTo>
                  <a:cubicBezTo>
                    <a:pt x="21451" y="1978"/>
                    <a:pt x="20756" y="2169"/>
                    <a:pt x="20124" y="2504"/>
                  </a:cubicBezTo>
                  <a:cubicBezTo>
                    <a:pt x="20082" y="2523"/>
                    <a:pt x="20056" y="2550"/>
                    <a:pt x="20044" y="2581"/>
                  </a:cubicBezTo>
                  <a:lnTo>
                    <a:pt x="20044" y="2581"/>
                  </a:lnTo>
                  <a:cubicBezTo>
                    <a:pt x="19714" y="2084"/>
                    <a:pt x="19261" y="1653"/>
                    <a:pt x="18717" y="1325"/>
                  </a:cubicBezTo>
                  <a:cubicBezTo>
                    <a:pt x="17933" y="841"/>
                    <a:pt x="17056" y="589"/>
                    <a:pt x="16160" y="537"/>
                  </a:cubicBezTo>
                  <a:lnTo>
                    <a:pt x="16160" y="537"/>
                  </a:lnTo>
                  <a:cubicBezTo>
                    <a:pt x="16528" y="488"/>
                    <a:pt x="16895" y="464"/>
                    <a:pt x="17260" y="464"/>
                  </a:cubicBezTo>
                  <a:close/>
                  <a:moveTo>
                    <a:pt x="23717" y="2382"/>
                  </a:moveTo>
                  <a:cubicBezTo>
                    <a:pt x="24119" y="2469"/>
                    <a:pt x="24511" y="2605"/>
                    <a:pt x="24879" y="2789"/>
                  </a:cubicBezTo>
                  <a:cubicBezTo>
                    <a:pt x="25272" y="2978"/>
                    <a:pt x="25629" y="3218"/>
                    <a:pt x="25948" y="3500"/>
                  </a:cubicBezTo>
                  <a:lnTo>
                    <a:pt x="25948" y="3500"/>
                  </a:lnTo>
                  <a:cubicBezTo>
                    <a:pt x="25697" y="3605"/>
                    <a:pt x="25449" y="3727"/>
                    <a:pt x="25207" y="3863"/>
                  </a:cubicBezTo>
                  <a:lnTo>
                    <a:pt x="25207" y="3863"/>
                  </a:lnTo>
                  <a:cubicBezTo>
                    <a:pt x="25199" y="3854"/>
                    <a:pt x="25191" y="3845"/>
                    <a:pt x="25184" y="3835"/>
                  </a:cubicBezTo>
                  <a:cubicBezTo>
                    <a:pt x="24741" y="3308"/>
                    <a:pt x="24248" y="2820"/>
                    <a:pt x="23717" y="2382"/>
                  </a:cubicBezTo>
                  <a:close/>
                  <a:moveTo>
                    <a:pt x="26235" y="3777"/>
                  </a:moveTo>
                  <a:cubicBezTo>
                    <a:pt x="26917" y="4490"/>
                    <a:pt x="27379" y="5414"/>
                    <a:pt x="27561" y="6422"/>
                  </a:cubicBezTo>
                  <a:cubicBezTo>
                    <a:pt x="27595" y="6617"/>
                    <a:pt x="27618" y="6815"/>
                    <a:pt x="27630" y="7016"/>
                  </a:cubicBezTo>
                  <a:lnTo>
                    <a:pt x="27630" y="7016"/>
                  </a:lnTo>
                  <a:cubicBezTo>
                    <a:pt x="27449" y="7023"/>
                    <a:pt x="27268" y="7039"/>
                    <a:pt x="27090" y="7065"/>
                  </a:cubicBezTo>
                  <a:lnTo>
                    <a:pt x="27090" y="7065"/>
                  </a:lnTo>
                  <a:cubicBezTo>
                    <a:pt x="26685" y="6020"/>
                    <a:pt x="26119" y="5031"/>
                    <a:pt x="25438" y="4152"/>
                  </a:cubicBezTo>
                  <a:lnTo>
                    <a:pt x="25438" y="4152"/>
                  </a:lnTo>
                  <a:cubicBezTo>
                    <a:pt x="25696" y="4009"/>
                    <a:pt x="25963" y="3883"/>
                    <a:pt x="26235" y="3777"/>
                  </a:cubicBezTo>
                  <a:close/>
                  <a:moveTo>
                    <a:pt x="27636" y="7525"/>
                  </a:moveTo>
                  <a:cubicBezTo>
                    <a:pt x="27624" y="7833"/>
                    <a:pt x="27586" y="8140"/>
                    <a:pt x="27518" y="8440"/>
                  </a:cubicBezTo>
                  <a:lnTo>
                    <a:pt x="27518" y="8440"/>
                  </a:lnTo>
                  <a:cubicBezTo>
                    <a:pt x="27447" y="8139"/>
                    <a:pt x="27361" y="7841"/>
                    <a:pt x="27263" y="7546"/>
                  </a:cubicBezTo>
                  <a:lnTo>
                    <a:pt x="27263" y="7546"/>
                  </a:lnTo>
                  <a:cubicBezTo>
                    <a:pt x="27386" y="7535"/>
                    <a:pt x="27510" y="7528"/>
                    <a:pt x="27636" y="7525"/>
                  </a:cubicBezTo>
                  <a:close/>
                  <a:moveTo>
                    <a:pt x="11351" y="4794"/>
                  </a:moveTo>
                  <a:cubicBezTo>
                    <a:pt x="11904" y="4794"/>
                    <a:pt x="12430" y="5024"/>
                    <a:pt x="12744" y="5547"/>
                  </a:cubicBezTo>
                  <a:cubicBezTo>
                    <a:pt x="13351" y="6533"/>
                    <a:pt x="12880" y="7821"/>
                    <a:pt x="12407" y="8733"/>
                  </a:cubicBezTo>
                  <a:lnTo>
                    <a:pt x="12407" y="8733"/>
                  </a:lnTo>
                  <a:cubicBezTo>
                    <a:pt x="12167" y="8552"/>
                    <a:pt x="11948" y="8329"/>
                    <a:pt x="11755" y="8058"/>
                  </a:cubicBezTo>
                  <a:cubicBezTo>
                    <a:pt x="11096" y="7157"/>
                    <a:pt x="10836" y="5951"/>
                    <a:pt x="10996" y="4825"/>
                  </a:cubicBezTo>
                  <a:lnTo>
                    <a:pt x="10996" y="4825"/>
                  </a:lnTo>
                  <a:cubicBezTo>
                    <a:pt x="11115" y="4805"/>
                    <a:pt x="11233" y="4794"/>
                    <a:pt x="11351" y="4794"/>
                  </a:cubicBezTo>
                  <a:close/>
                  <a:moveTo>
                    <a:pt x="15665" y="985"/>
                  </a:moveTo>
                  <a:cubicBezTo>
                    <a:pt x="15913" y="985"/>
                    <a:pt x="16163" y="1003"/>
                    <a:pt x="16415" y="1039"/>
                  </a:cubicBezTo>
                  <a:cubicBezTo>
                    <a:pt x="18032" y="1287"/>
                    <a:pt x="19744" y="2333"/>
                    <a:pt x="20067" y="4045"/>
                  </a:cubicBezTo>
                  <a:cubicBezTo>
                    <a:pt x="20480" y="6034"/>
                    <a:pt x="18874" y="7746"/>
                    <a:pt x="17242" y="8613"/>
                  </a:cubicBezTo>
                  <a:lnTo>
                    <a:pt x="17242" y="8613"/>
                  </a:lnTo>
                  <a:cubicBezTo>
                    <a:pt x="16744" y="8220"/>
                    <a:pt x="16073" y="8010"/>
                    <a:pt x="15419" y="8010"/>
                  </a:cubicBezTo>
                  <a:cubicBezTo>
                    <a:pt x="15155" y="8010"/>
                    <a:pt x="14893" y="8045"/>
                    <a:pt x="14646" y="8115"/>
                  </a:cubicBezTo>
                  <a:cubicBezTo>
                    <a:pt x="14013" y="8289"/>
                    <a:pt x="13530" y="8665"/>
                    <a:pt x="13176" y="9152"/>
                  </a:cubicBezTo>
                  <a:lnTo>
                    <a:pt x="13176" y="9152"/>
                  </a:lnTo>
                  <a:cubicBezTo>
                    <a:pt x="13004" y="9089"/>
                    <a:pt x="12837" y="9010"/>
                    <a:pt x="12677" y="8915"/>
                  </a:cubicBezTo>
                  <a:lnTo>
                    <a:pt x="12677" y="8915"/>
                  </a:lnTo>
                  <a:cubicBezTo>
                    <a:pt x="12973" y="8375"/>
                    <a:pt x="13199" y="7795"/>
                    <a:pt x="13334" y="7202"/>
                  </a:cubicBezTo>
                  <a:cubicBezTo>
                    <a:pt x="13505" y="6308"/>
                    <a:pt x="13391" y="5224"/>
                    <a:pt x="12611" y="4634"/>
                  </a:cubicBezTo>
                  <a:cubicBezTo>
                    <a:pt x="12270" y="4384"/>
                    <a:pt x="11861" y="4284"/>
                    <a:pt x="11450" y="4284"/>
                  </a:cubicBezTo>
                  <a:cubicBezTo>
                    <a:pt x="11333" y="4284"/>
                    <a:pt x="11217" y="4292"/>
                    <a:pt x="11101" y="4307"/>
                  </a:cubicBezTo>
                  <a:lnTo>
                    <a:pt x="11101" y="4307"/>
                  </a:lnTo>
                  <a:cubicBezTo>
                    <a:pt x="11177" y="4024"/>
                    <a:pt x="11280" y="3751"/>
                    <a:pt x="11413" y="3493"/>
                  </a:cubicBezTo>
                  <a:cubicBezTo>
                    <a:pt x="11896" y="2578"/>
                    <a:pt x="12658" y="1879"/>
                    <a:pt x="13544" y="1385"/>
                  </a:cubicBezTo>
                  <a:lnTo>
                    <a:pt x="13544" y="1385"/>
                  </a:lnTo>
                  <a:cubicBezTo>
                    <a:pt x="14225" y="1136"/>
                    <a:pt x="14935" y="985"/>
                    <a:pt x="15665" y="985"/>
                  </a:cubicBezTo>
                  <a:close/>
                  <a:moveTo>
                    <a:pt x="15390" y="8563"/>
                  </a:moveTo>
                  <a:cubicBezTo>
                    <a:pt x="15832" y="8563"/>
                    <a:pt x="16279" y="8678"/>
                    <a:pt x="16664" y="8890"/>
                  </a:cubicBezTo>
                  <a:lnTo>
                    <a:pt x="16664" y="8890"/>
                  </a:lnTo>
                  <a:cubicBezTo>
                    <a:pt x="15970" y="9184"/>
                    <a:pt x="15204" y="9369"/>
                    <a:pt x="14463" y="9369"/>
                  </a:cubicBezTo>
                  <a:cubicBezTo>
                    <a:pt x="14192" y="9369"/>
                    <a:pt x="13924" y="9344"/>
                    <a:pt x="13664" y="9291"/>
                  </a:cubicBezTo>
                  <a:lnTo>
                    <a:pt x="13664" y="9291"/>
                  </a:lnTo>
                  <a:cubicBezTo>
                    <a:pt x="14005" y="8953"/>
                    <a:pt x="14426" y="8705"/>
                    <a:pt x="14912" y="8610"/>
                  </a:cubicBezTo>
                  <a:cubicBezTo>
                    <a:pt x="15069" y="8578"/>
                    <a:pt x="15229" y="8563"/>
                    <a:pt x="15390" y="8563"/>
                  </a:cubicBezTo>
                  <a:close/>
                  <a:moveTo>
                    <a:pt x="24964" y="4442"/>
                  </a:moveTo>
                  <a:lnTo>
                    <a:pt x="24964" y="4442"/>
                  </a:lnTo>
                  <a:cubicBezTo>
                    <a:pt x="25149" y="4677"/>
                    <a:pt x="25323" y="4919"/>
                    <a:pt x="25488" y="5167"/>
                  </a:cubicBezTo>
                  <a:cubicBezTo>
                    <a:pt x="25915" y="5799"/>
                    <a:pt x="26276" y="6471"/>
                    <a:pt x="26559" y="7172"/>
                  </a:cubicBezTo>
                  <a:lnTo>
                    <a:pt x="26559" y="7172"/>
                  </a:lnTo>
                  <a:cubicBezTo>
                    <a:pt x="25922" y="7337"/>
                    <a:pt x="25318" y="7634"/>
                    <a:pt x="24784" y="8077"/>
                  </a:cubicBezTo>
                  <a:cubicBezTo>
                    <a:pt x="24106" y="8649"/>
                    <a:pt x="23546" y="9427"/>
                    <a:pt x="23256" y="10284"/>
                  </a:cubicBezTo>
                  <a:lnTo>
                    <a:pt x="23256" y="10284"/>
                  </a:lnTo>
                  <a:cubicBezTo>
                    <a:pt x="23159" y="10147"/>
                    <a:pt x="23073" y="9999"/>
                    <a:pt x="22996" y="9846"/>
                  </a:cubicBezTo>
                  <a:cubicBezTo>
                    <a:pt x="22521" y="8781"/>
                    <a:pt x="22597" y="7392"/>
                    <a:pt x="23167" y="6365"/>
                  </a:cubicBezTo>
                  <a:cubicBezTo>
                    <a:pt x="23594" y="5589"/>
                    <a:pt x="24228" y="4938"/>
                    <a:pt x="24964" y="4442"/>
                  </a:cubicBezTo>
                  <a:close/>
                  <a:moveTo>
                    <a:pt x="10793" y="4873"/>
                  </a:moveTo>
                  <a:cubicBezTo>
                    <a:pt x="10681" y="5939"/>
                    <a:pt x="10915" y="7044"/>
                    <a:pt x="11489" y="7944"/>
                  </a:cubicBezTo>
                  <a:cubicBezTo>
                    <a:pt x="11723" y="8306"/>
                    <a:pt x="12005" y="8621"/>
                    <a:pt x="12332" y="8877"/>
                  </a:cubicBezTo>
                  <a:lnTo>
                    <a:pt x="12332" y="8877"/>
                  </a:lnTo>
                  <a:cubicBezTo>
                    <a:pt x="11933" y="9626"/>
                    <a:pt x="11411" y="10349"/>
                    <a:pt x="10721" y="10831"/>
                  </a:cubicBezTo>
                  <a:lnTo>
                    <a:pt x="10721" y="10831"/>
                  </a:lnTo>
                  <a:cubicBezTo>
                    <a:pt x="10053" y="10265"/>
                    <a:pt x="9441" y="9589"/>
                    <a:pt x="9092" y="8781"/>
                  </a:cubicBezTo>
                  <a:cubicBezTo>
                    <a:pt x="8731" y="7963"/>
                    <a:pt x="8616" y="6936"/>
                    <a:pt x="9092" y="6156"/>
                  </a:cubicBezTo>
                  <a:cubicBezTo>
                    <a:pt x="9454" y="5540"/>
                    <a:pt x="10092" y="5080"/>
                    <a:pt x="10793" y="4873"/>
                  </a:cubicBezTo>
                  <a:close/>
                  <a:moveTo>
                    <a:pt x="26731" y="7629"/>
                  </a:moveTo>
                  <a:cubicBezTo>
                    <a:pt x="26935" y="8211"/>
                    <a:pt x="27085" y="8811"/>
                    <a:pt x="27174" y="9423"/>
                  </a:cubicBezTo>
                  <a:lnTo>
                    <a:pt x="27174" y="9423"/>
                  </a:lnTo>
                  <a:cubicBezTo>
                    <a:pt x="26927" y="9918"/>
                    <a:pt x="26578" y="10355"/>
                    <a:pt x="26116" y="10683"/>
                  </a:cubicBezTo>
                  <a:cubicBezTo>
                    <a:pt x="25734" y="10950"/>
                    <a:pt x="25266" y="11124"/>
                    <a:pt x="24794" y="11124"/>
                  </a:cubicBezTo>
                  <a:cubicBezTo>
                    <a:pt x="24561" y="11124"/>
                    <a:pt x="24326" y="11082"/>
                    <a:pt x="24099" y="10987"/>
                  </a:cubicBezTo>
                  <a:cubicBezTo>
                    <a:pt x="23848" y="10885"/>
                    <a:pt x="23638" y="10728"/>
                    <a:pt x="23459" y="10536"/>
                  </a:cubicBezTo>
                  <a:lnTo>
                    <a:pt x="23459" y="10536"/>
                  </a:lnTo>
                  <a:cubicBezTo>
                    <a:pt x="23560" y="10242"/>
                    <a:pt x="23694" y="9960"/>
                    <a:pt x="23852" y="9694"/>
                  </a:cubicBezTo>
                  <a:cubicBezTo>
                    <a:pt x="24512" y="8595"/>
                    <a:pt x="25549" y="7882"/>
                    <a:pt x="26731" y="7629"/>
                  </a:cubicBezTo>
                  <a:close/>
                  <a:moveTo>
                    <a:pt x="7480" y="9379"/>
                  </a:moveTo>
                  <a:cubicBezTo>
                    <a:pt x="7980" y="9916"/>
                    <a:pt x="8358" y="10563"/>
                    <a:pt x="8604" y="11258"/>
                  </a:cubicBezTo>
                  <a:lnTo>
                    <a:pt x="8604" y="11258"/>
                  </a:lnTo>
                  <a:cubicBezTo>
                    <a:pt x="8346" y="11176"/>
                    <a:pt x="8100" y="11037"/>
                    <a:pt x="7875" y="10835"/>
                  </a:cubicBezTo>
                  <a:cubicBezTo>
                    <a:pt x="7527" y="10531"/>
                    <a:pt x="7261" y="10110"/>
                    <a:pt x="7198" y="9673"/>
                  </a:cubicBezTo>
                  <a:lnTo>
                    <a:pt x="7198" y="9673"/>
                  </a:lnTo>
                  <a:cubicBezTo>
                    <a:pt x="7289" y="9572"/>
                    <a:pt x="7383" y="9475"/>
                    <a:pt x="7480" y="9379"/>
                  </a:cubicBezTo>
                  <a:close/>
                  <a:moveTo>
                    <a:pt x="28364" y="3383"/>
                  </a:moveTo>
                  <a:cubicBezTo>
                    <a:pt x="29345" y="3383"/>
                    <a:pt x="30316" y="3619"/>
                    <a:pt x="31194" y="4083"/>
                  </a:cubicBezTo>
                  <a:cubicBezTo>
                    <a:pt x="32564" y="4825"/>
                    <a:pt x="33629" y="6080"/>
                    <a:pt x="34104" y="7564"/>
                  </a:cubicBezTo>
                  <a:cubicBezTo>
                    <a:pt x="34517" y="8841"/>
                    <a:pt x="34464" y="10193"/>
                    <a:pt x="34310" y="11521"/>
                  </a:cubicBezTo>
                  <a:lnTo>
                    <a:pt x="34310" y="11521"/>
                  </a:lnTo>
                  <a:cubicBezTo>
                    <a:pt x="34280" y="11463"/>
                    <a:pt x="34250" y="11406"/>
                    <a:pt x="34219" y="11349"/>
                  </a:cubicBezTo>
                  <a:cubicBezTo>
                    <a:pt x="33306" y="9599"/>
                    <a:pt x="31746" y="8134"/>
                    <a:pt x="29920" y="7411"/>
                  </a:cubicBezTo>
                  <a:cubicBezTo>
                    <a:pt x="29291" y="7169"/>
                    <a:pt x="28631" y="7033"/>
                    <a:pt x="27977" y="7015"/>
                  </a:cubicBezTo>
                  <a:lnTo>
                    <a:pt x="27977" y="7015"/>
                  </a:lnTo>
                  <a:cubicBezTo>
                    <a:pt x="27936" y="6273"/>
                    <a:pt x="27743" y="5542"/>
                    <a:pt x="27428" y="4882"/>
                  </a:cubicBezTo>
                  <a:cubicBezTo>
                    <a:pt x="27207" y="4427"/>
                    <a:pt x="26928" y="4012"/>
                    <a:pt x="26601" y="3646"/>
                  </a:cubicBezTo>
                  <a:lnTo>
                    <a:pt x="26601" y="3646"/>
                  </a:lnTo>
                  <a:cubicBezTo>
                    <a:pt x="26642" y="3633"/>
                    <a:pt x="26683" y="3620"/>
                    <a:pt x="26724" y="3607"/>
                  </a:cubicBezTo>
                  <a:cubicBezTo>
                    <a:pt x="27264" y="3457"/>
                    <a:pt x="27815" y="3383"/>
                    <a:pt x="28364" y="3383"/>
                  </a:cubicBezTo>
                  <a:close/>
                  <a:moveTo>
                    <a:pt x="12593" y="9064"/>
                  </a:moveTo>
                  <a:cubicBezTo>
                    <a:pt x="12742" y="9161"/>
                    <a:pt x="12898" y="9246"/>
                    <a:pt x="13063" y="9320"/>
                  </a:cubicBezTo>
                  <a:lnTo>
                    <a:pt x="13063" y="9320"/>
                  </a:lnTo>
                  <a:cubicBezTo>
                    <a:pt x="12583" y="10075"/>
                    <a:pt x="12384" y="11051"/>
                    <a:pt x="12406" y="11954"/>
                  </a:cubicBezTo>
                  <a:lnTo>
                    <a:pt x="12406" y="11954"/>
                  </a:lnTo>
                  <a:cubicBezTo>
                    <a:pt x="11959" y="11720"/>
                    <a:pt x="11531" y="11447"/>
                    <a:pt x="11127" y="11158"/>
                  </a:cubicBezTo>
                  <a:cubicBezTo>
                    <a:pt x="11056" y="11104"/>
                    <a:pt x="10985" y="11048"/>
                    <a:pt x="10915" y="10992"/>
                  </a:cubicBezTo>
                  <a:lnTo>
                    <a:pt x="10915" y="10992"/>
                  </a:lnTo>
                  <a:cubicBezTo>
                    <a:pt x="11313" y="10720"/>
                    <a:pt x="11666" y="10370"/>
                    <a:pt x="11964" y="9979"/>
                  </a:cubicBezTo>
                  <a:cubicBezTo>
                    <a:pt x="12195" y="9694"/>
                    <a:pt x="12406" y="9387"/>
                    <a:pt x="12593" y="9064"/>
                  </a:cubicBezTo>
                  <a:close/>
                  <a:moveTo>
                    <a:pt x="16980" y="9099"/>
                  </a:moveTo>
                  <a:cubicBezTo>
                    <a:pt x="17021" y="9131"/>
                    <a:pt x="17061" y="9165"/>
                    <a:pt x="17100" y="9199"/>
                  </a:cubicBezTo>
                  <a:cubicBezTo>
                    <a:pt x="17785" y="9865"/>
                    <a:pt x="17746" y="10911"/>
                    <a:pt x="17176" y="11634"/>
                  </a:cubicBezTo>
                  <a:cubicBezTo>
                    <a:pt x="16594" y="12338"/>
                    <a:pt x="15767" y="12660"/>
                    <a:pt x="14891" y="12660"/>
                  </a:cubicBezTo>
                  <a:cubicBezTo>
                    <a:pt x="14830" y="12660"/>
                    <a:pt x="14770" y="12659"/>
                    <a:pt x="14709" y="12656"/>
                  </a:cubicBezTo>
                  <a:lnTo>
                    <a:pt x="14709" y="12656"/>
                  </a:lnTo>
                  <a:cubicBezTo>
                    <a:pt x="14485" y="12541"/>
                    <a:pt x="14240" y="12467"/>
                    <a:pt x="13980" y="12452"/>
                  </a:cubicBezTo>
                  <a:cubicBezTo>
                    <a:pt x="13967" y="12452"/>
                    <a:pt x="13954" y="12451"/>
                    <a:pt x="13941" y="12451"/>
                  </a:cubicBezTo>
                  <a:cubicBezTo>
                    <a:pt x="13851" y="12451"/>
                    <a:pt x="13763" y="12459"/>
                    <a:pt x="13678" y="12474"/>
                  </a:cubicBezTo>
                  <a:lnTo>
                    <a:pt x="13678" y="12474"/>
                  </a:lnTo>
                  <a:cubicBezTo>
                    <a:pt x="13335" y="12375"/>
                    <a:pt x="12999" y="12242"/>
                    <a:pt x="12672" y="12087"/>
                  </a:cubicBezTo>
                  <a:lnTo>
                    <a:pt x="12672" y="12087"/>
                  </a:lnTo>
                  <a:cubicBezTo>
                    <a:pt x="12649" y="11462"/>
                    <a:pt x="12752" y="10836"/>
                    <a:pt x="13010" y="10245"/>
                  </a:cubicBezTo>
                  <a:cubicBezTo>
                    <a:pt x="13136" y="9968"/>
                    <a:pt x="13299" y="9706"/>
                    <a:pt x="13494" y="9475"/>
                  </a:cubicBezTo>
                  <a:lnTo>
                    <a:pt x="13494" y="9475"/>
                  </a:lnTo>
                  <a:cubicBezTo>
                    <a:pt x="13855" y="9578"/>
                    <a:pt x="14228" y="9624"/>
                    <a:pt x="14604" y="9624"/>
                  </a:cubicBezTo>
                  <a:cubicBezTo>
                    <a:pt x="15212" y="9624"/>
                    <a:pt x="15824" y="9504"/>
                    <a:pt x="16396" y="9313"/>
                  </a:cubicBezTo>
                  <a:cubicBezTo>
                    <a:pt x="16592" y="9251"/>
                    <a:pt x="16787" y="9180"/>
                    <a:pt x="16980" y="9099"/>
                  </a:cubicBezTo>
                  <a:close/>
                  <a:moveTo>
                    <a:pt x="12683" y="12281"/>
                  </a:moveTo>
                  <a:lnTo>
                    <a:pt x="12683" y="12281"/>
                  </a:lnTo>
                  <a:cubicBezTo>
                    <a:pt x="12868" y="12364"/>
                    <a:pt x="13054" y="12440"/>
                    <a:pt x="13239" y="12509"/>
                  </a:cubicBezTo>
                  <a:cubicBezTo>
                    <a:pt x="13283" y="12525"/>
                    <a:pt x="13328" y="12541"/>
                    <a:pt x="13373" y="12556"/>
                  </a:cubicBezTo>
                  <a:lnTo>
                    <a:pt x="13373" y="12556"/>
                  </a:lnTo>
                  <a:cubicBezTo>
                    <a:pt x="13157" y="12636"/>
                    <a:pt x="12957" y="12758"/>
                    <a:pt x="12772" y="12905"/>
                  </a:cubicBezTo>
                  <a:lnTo>
                    <a:pt x="12772" y="12905"/>
                  </a:lnTo>
                  <a:cubicBezTo>
                    <a:pt x="12729" y="12698"/>
                    <a:pt x="12699" y="12490"/>
                    <a:pt x="12683" y="12281"/>
                  </a:cubicBezTo>
                  <a:close/>
                  <a:moveTo>
                    <a:pt x="27233" y="9931"/>
                  </a:moveTo>
                  <a:cubicBezTo>
                    <a:pt x="27243" y="10042"/>
                    <a:pt x="27251" y="10153"/>
                    <a:pt x="27257" y="10264"/>
                  </a:cubicBezTo>
                  <a:cubicBezTo>
                    <a:pt x="27295" y="11177"/>
                    <a:pt x="27257" y="12129"/>
                    <a:pt x="26953" y="12984"/>
                  </a:cubicBezTo>
                  <a:cubicBezTo>
                    <a:pt x="26896" y="13133"/>
                    <a:pt x="26828" y="13277"/>
                    <a:pt x="26748" y="13414"/>
                  </a:cubicBezTo>
                  <a:lnTo>
                    <a:pt x="26748" y="13414"/>
                  </a:lnTo>
                  <a:cubicBezTo>
                    <a:pt x="26638" y="13222"/>
                    <a:pt x="26516" y="13040"/>
                    <a:pt x="26382" y="12870"/>
                  </a:cubicBezTo>
                  <a:cubicBezTo>
                    <a:pt x="25925" y="12300"/>
                    <a:pt x="25279" y="11862"/>
                    <a:pt x="24537" y="11843"/>
                  </a:cubicBezTo>
                  <a:cubicBezTo>
                    <a:pt x="24518" y="11843"/>
                    <a:pt x="24499" y="11842"/>
                    <a:pt x="24480" y="11842"/>
                  </a:cubicBezTo>
                  <a:cubicBezTo>
                    <a:pt x="24054" y="11842"/>
                    <a:pt x="23637" y="11967"/>
                    <a:pt x="23279" y="12189"/>
                  </a:cubicBezTo>
                  <a:lnTo>
                    <a:pt x="23279" y="12189"/>
                  </a:lnTo>
                  <a:cubicBezTo>
                    <a:pt x="23273" y="12144"/>
                    <a:pt x="23267" y="12098"/>
                    <a:pt x="23263" y="12052"/>
                  </a:cubicBezTo>
                  <a:cubicBezTo>
                    <a:pt x="23228" y="11675"/>
                    <a:pt x="23260" y="11301"/>
                    <a:pt x="23343" y="10939"/>
                  </a:cubicBezTo>
                  <a:lnTo>
                    <a:pt x="23343" y="10939"/>
                  </a:lnTo>
                  <a:cubicBezTo>
                    <a:pt x="23680" y="11228"/>
                    <a:pt x="24099" y="11420"/>
                    <a:pt x="24594" y="11463"/>
                  </a:cubicBezTo>
                  <a:cubicBezTo>
                    <a:pt x="24656" y="11468"/>
                    <a:pt x="24717" y="11470"/>
                    <a:pt x="24777" y="11470"/>
                  </a:cubicBezTo>
                  <a:cubicBezTo>
                    <a:pt x="25804" y="11470"/>
                    <a:pt x="26673" y="10784"/>
                    <a:pt x="27233" y="9931"/>
                  </a:cubicBezTo>
                  <a:close/>
                  <a:moveTo>
                    <a:pt x="24595" y="12033"/>
                  </a:moveTo>
                  <a:cubicBezTo>
                    <a:pt x="25509" y="12033"/>
                    <a:pt x="26200" y="12738"/>
                    <a:pt x="26639" y="13588"/>
                  </a:cubicBezTo>
                  <a:lnTo>
                    <a:pt x="26639" y="13588"/>
                  </a:lnTo>
                  <a:cubicBezTo>
                    <a:pt x="26322" y="14049"/>
                    <a:pt x="25870" y="14381"/>
                    <a:pt x="25315" y="14381"/>
                  </a:cubicBezTo>
                  <a:cubicBezTo>
                    <a:pt x="25159" y="14381"/>
                    <a:pt x="24994" y="14354"/>
                    <a:pt x="24822" y="14297"/>
                  </a:cubicBezTo>
                  <a:cubicBezTo>
                    <a:pt x="24064" y="14007"/>
                    <a:pt x="23539" y="13279"/>
                    <a:pt x="23339" y="12485"/>
                  </a:cubicBezTo>
                  <a:lnTo>
                    <a:pt x="23339" y="12485"/>
                  </a:lnTo>
                  <a:cubicBezTo>
                    <a:pt x="23537" y="12319"/>
                    <a:pt x="23775" y="12190"/>
                    <a:pt x="24061" y="12110"/>
                  </a:cubicBezTo>
                  <a:cubicBezTo>
                    <a:pt x="24247" y="12057"/>
                    <a:pt x="24425" y="12033"/>
                    <a:pt x="24595" y="12033"/>
                  </a:cubicBezTo>
                  <a:close/>
                  <a:moveTo>
                    <a:pt x="23203" y="12610"/>
                  </a:moveTo>
                  <a:lnTo>
                    <a:pt x="23203" y="12610"/>
                  </a:lnTo>
                  <a:cubicBezTo>
                    <a:pt x="23447" y="13390"/>
                    <a:pt x="23993" y="14096"/>
                    <a:pt x="24765" y="14430"/>
                  </a:cubicBezTo>
                  <a:cubicBezTo>
                    <a:pt x="25007" y="14537"/>
                    <a:pt x="25253" y="14587"/>
                    <a:pt x="25493" y="14587"/>
                  </a:cubicBezTo>
                  <a:cubicBezTo>
                    <a:pt x="25988" y="14587"/>
                    <a:pt x="26459" y="14374"/>
                    <a:pt x="26829" y="14002"/>
                  </a:cubicBezTo>
                  <a:lnTo>
                    <a:pt x="26829" y="14002"/>
                  </a:lnTo>
                  <a:cubicBezTo>
                    <a:pt x="27024" y="14482"/>
                    <a:pt x="27142" y="14978"/>
                    <a:pt x="27181" y="15400"/>
                  </a:cubicBezTo>
                  <a:cubicBezTo>
                    <a:pt x="27189" y="15478"/>
                    <a:pt x="27196" y="15558"/>
                    <a:pt x="27201" y="15640"/>
                  </a:cubicBezTo>
                  <a:lnTo>
                    <a:pt x="27201" y="15640"/>
                  </a:lnTo>
                  <a:cubicBezTo>
                    <a:pt x="27087" y="15634"/>
                    <a:pt x="26974" y="15631"/>
                    <a:pt x="26861" y="15631"/>
                  </a:cubicBezTo>
                  <a:cubicBezTo>
                    <a:pt x="26582" y="15631"/>
                    <a:pt x="26307" y="15649"/>
                    <a:pt x="26040" y="15685"/>
                  </a:cubicBezTo>
                  <a:cubicBezTo>
                    <a:pt x="24907" y="15851"/>
                    <a:pt x="23834" y="16268"/>
                    <a:pt x="22759" y="16681"/>
                  </a:cubicBezTo>
                  <a:lnTo>
                    <a:pt x="22759" y="16681"/>
                  </a:lnTo>
                  <a:cubicBezTo>
                    <a:pt x="22749" y="16647"/>
                    <a:pt x="22740" y="16613"/>
                    <a:pt x="22730" y="16579"/>
                  </a:cubicBezTo>
                  <a:cubicBezTo>
                    <a:pt x="22408" y="15399"/>
                    <a:pt x="22284" y="13552"/>
                    <a:pt x="23203" y="12610"/>
                  </a:cubicBezTo>
                  <a:close/>
                  <a:moveTo>
                    <a:pt x="13867" y="12914"/>
                  </a:moveTo>
                  <a:cubicBezTo>
                    <a:pt x="13985" y="12914"/>
                    <a:pt x="14105" y="12930"/>
                    <a:pt x="14228" y="12965"/>
                  </a:cubicBezTo>
                  <a:cubicBezTo>
                    <a:pt x="14969" y="13175"/>
                    <a:pt x="15445" y="13936"/>
                    <a:pt x="15635" y="14620"/>
                  </a:cubicBezTo>
                  <a:cubicBezTo>
                    <a:pt x="15830" y="15325"/>
                    <a:pt x="15776" y="16065"/>
                    <a:pt x="15551" y="16761"/>
                  </a:cubicBezTo>
                  <a:lnTo>
                    <a:pt x="15551" y="16761"/>
                  </a:lnTo>
                  <a:cubicBezTo>
                    <a:pt x="15058" y="16456"/>
                    <a:pt x="14605" y="16082"/>
                    <a:pt x="14209" y="15647"/>
                  </a:cubicBezTo>
                  <a:cubicBezTo>
                    <a:pt x="13597" y="14992"/>
                    <a:pt x="13122" y="14171"/>
                    <a:pt x="12870" y="13297"/>
                  </a:cubicBezTo>
                  <a:lnTo>
                    <a:pt x="12870" y="13297"/>
                  </a:lnTo>
                  <a:cubicBezTo>
                    <a:pt x="13164" y="13069"/>
                    <a:pt x="13503" y="12914"/>
                    <a:pt x="13867" y="12914"/>
                  </a:cubicBezTo>
                  <a:close/>
                  <a:moveTo>
                    <a:pt x="22325" y="17053"/>
                  </a:moveTo>
                  <a:cubicBezTo>
                    <a:pt x="22344" y="17115"/>
                    <a:pt x="22363" y="17176"/>
                    <a:pt x="22383" y="17236"/>
                  </a:cubicBezTo>
                  <a:lnTo>
                    <a:pt x="22383" y="17236"/>
                  </a:lnTo>
                  <a:cubicBezTo>
                    <a:pt x="22232" y="17214"/>
                    <a:pt x="22080" y="17203"/>
                    <a:pt x="21928" y="17203"/>
                  </a:cubicBezTo>
                  <a:cubicBezTo>
                    <a:pt x="21918" y="17203"/>
                    <a:pt x="21908" y="17203"/>
                    <a:pt x="21897" y="17203"/>
                  </a:cubicBezTo>
                  <a:lnTo>
                    <a:pt x="21897" y="17203"/>
                  </a:lnTo>
                  <a:cubicBezTo>
                    <a:pt x="21985" y="17173"/>
                    <a:pt x="22072" y="17143"/>
                    <a:pt x="22159" y="17112"/>
                  </a:cubicBezTo>
                  <a:cubicBezTo>
                    <a:pt x="22214" y="17093"/>
                    <a:pt x="22270" y="17073"/>
                    <a:pt x="22325" y="17053"/>
                  </a:cubicBezTo>
                  <a:close/>
                  <a:moveTo>
                    <a:pt x="6979" y="9926"/>
                  </a:moveTo>
                  <a:cubicBezTo>
                    <a:pt x="7257" y="10614"/>
                    <a:pt x="7938" y="11207"/>
                    <a:pt x="8666" y="11443"/>
                  </a:cubicBezTo>
                  <a:lnTo>
                    <a:pt x="8666" y="11443"/>
                  </a:lnTo>
                  <a:cubicBezTo>
                    <a:pt x="8911" y="12222"/>
                    <a:pt x="8994" y="13054"/>
                    <a:pt x="8902" y="13859"/>
                  </a:cubicBezTo>
                  <a:cubicBezTo>
                    <a:pt x="8733" y="15434"/>
                    <a:pt x="7826" y="17027"/>
                    <a:pt x="6307" y="17601"/>
                  </a:cubicBezTo>
                  <a:lnTo>
                    <a:pt x="6307" y="17601"/>
                  </a:lnTo>
                  <a:cubicBezTo>
                    <a:pt x="5471" y="16335"/>
                    <a:pt x="5205" y="14759"/>
                    <a:pt x="5459" y="13270"/>
                  </a:cubicBezTo>
                  <a:cubicBezTo>
                    <a:pt x="5658" y="12048"/>
                    <a:pt x="6187" y="10887"/>
                    <a:pt x="6979" y="9926"/>
                  </a:cubicBezTo>
                  <a:close/>
                  <a:moveTo>
                    <a:pt x="34429" y="13274"/>
                  </a:moveTo>
                  <a:cubicBezTo>
                    <a:pt x="34737" y="14345"/>
                    <a:pt x="34819" y="15466"/>
                    <a:pt x="34618" y="16541"/>
                  </a:cubicBezTo>
                  <a:cubicBezTo>
                    <a:pt x="34556" y="16913"/>
                    <a:pt x="34457" y="17274"/>
                    <a:pt x="34318" y="17620"/>
                  </a:cubicBezTo>
                  <a:lnTo>
                    <a:pt x="34318" y="17620"/>
                  </a:lnTo>
                  <a:cubicBezTo>
                    <a:pt x="34239" y="17055"/>
                    <a:pt x="34200" y="16485"/>
                    <a:pt x="34200" y="15914"/>
                  </a:cubicBezTo>
                  <a:cubicBezTo>
                    <a:pt x="34204" y="15047"/>
                    <a:pt x="34310" y="14162"/>
                    <a:pt x="34429" y="13274"/>
                  </a:cubicBezTo>
                  <a:close/>
                  <a:moveTo>
                    <a:pt x="22613" y="2264"/>
                  </a:moveTo>
                  <a:cubicBezTo>
                    <a:pt x="22632" y="2264"/>
                    <a:pt x="22652" y="2264"/>
                    <a:pt x="22672" y="2264"/>
                  </a:cubicBezTo>
                  <a:lnTo>
                    <a:pt x="22672" y="2264"/>
                  </a:lnTo>
                  <a:cubicBezTo>
                    <a:pt x="23434" y="2802"/>
                    <a:pt x="24128" y="3442"/>
                    <a:pt x="24731" y="4157"/>
                  </a:cubicBezTo>
                  <a:lnTo>
                    <a:pt x="24731" y="4157"/>
                  </a:lnTo>
                  <a:cubicBezTo>
                    <a:pt x="23942" y="4689"/>
                    <a:pt x="23251" y="5387"/>
                    <a:pt x="22806" y="6213"/>
                  </a:cubicBezTo>
                  <a:cubicBezTo>
                    <a:pt x="22292" y="7202"/>
                    <a:pt x="22159" y="8438"/>
                    <a:pt x="22483" y="9542"/>
                  </a:cubicBezTo>
                  <a:cubicBezTo>
                    <a:pt x="22611" y="9988"/>
                    <a:pt x="22829" y="10403"/>
                    <a:pt x="23130" y="10733"/>
                  </a:cubicBezTo>
                  <a:lnTo>
                    <a:pt x="23130" y="10733"/>
                  </a:lnTo>
                  <a:cubicBezTo>
                    <a:pt x="23018" y="11244"/>
                    <a:pt x="23004" y="11773"/>
                    <a:pt x="23120" y="12297"/>
                  </a:cubicBezTo>
                  <a:lnTo>
                    <a:pt x="23120" y="12297"/>
                  </a:lnTo>
                  <a:cubicBezTo>
                    <a:pt x="22952" y="12422"/>
                    <a:pt x="22801" y="12570"/>
                    <a:pt x="22673" y="12737"/>
                  </a:cubicBezTo>
                  <a:cubicBezTo>
                    <a:pt x="21795" y="13869"/>
                    <a:pt x="21891" y="15525"/>
                    <a:pt x="22270" y="16868"/>
                  </a:cubicBezTo>
                  <a:lnTo>
                    <a:pt x="22270" y="16868"/>
                  </a:lnTo>
                  <a:cubicBezTo>
                    <a:pt x="21414" y="17190"/>
                    <a:pt x="20550" y="17486"/>
                    <a:pt x="19649" y="17626"/>
                  </a:cubicBezTo>
                  <a:cubicBezTo>
                    <a:pt x="19359" y="17669"/>
                    <a:pt x="19068" y="17691"/>
                    <a:pt x="18779" y="17691"/>
                  </a:cubicBezTo>
                  <a:cubicBezTo>
                    <a:pt x="17785" y="17691"/>
                    <a:pt x="16807" y="17439"/>
                    <a:pt x="15932" y="16979"/>
                  </a:cubicBezTo>
                  <a:lnTo>
                    <a:pt x="15932" y="16979"/>
                  </a:lnTo>
                  <a:cubicBezTo>
                    <a:pt x="16342" y="15805"/>
                    <a:pt x="16324" y="14428"/>
                    <a:pt x="15559" y="13384"/>
                  </a:cubicBezTo>
                  <a:cubicBezTo>
                    <a:pt x="15401" y="13178"/>
                    <a:pt x="15213" y="12989"/>
                    <a:pt x="15001" y="12835"/>
                  </a:cubicBezTo>
                  <a:lnTo>
                    <a:pt x="15001" y="12835"/>
                  </a:lnTo>
                  <a:cubicBezTo>
                    <a:pt x="15520" y="12831"/>
                    <a:pt x="16033" y="12728"/>
                    <a:pt x="16510" y="12490"/>
                  </a:cubicBezTo>
                  <a:cubicBezTo>
                    <a:pt x="17309" y="12052"/>
                    <a:pt x="17994" y="11254"/>
                    <a:pt x="18032" y="10303"/>
                  </a:cubicBezTo>
                  <a:cubicBezTo>
                    <a:pt x="18057" y="9715"/>
                    <a:pt x="17849" y="9228"/>
                    <a:pt x="17506" y="8857"/>
                  </a:cubicBezTo>
                  <a:lnTo>
                    <a:pt x="17506" y="8857"/>
                  </a:lnTo>
                  <a:cubicBezTo>
                    <a:pt x="18872" y="8162"/>
                    <a:pt x="20068" y="7025"/>
                    <a:pt x="20505" y="5566"/>
                  </a:cubicBezTo>
                  <a:cubicBezTo>
                    <a:pt x="20789" y="4593"/>
                    <a:pt x="20646" y="3632"/>
                    <a:pt x="20191" y="2822"/>
                  </a:cubicBezTo>
                  <a:lnTo>
                    <a:pt x="20191" y="2822"/>
                  </a:lnTo>
                  <a:cubicBezTo>
                    <a:pt x="20204" y="2825"/>
                    <a:pt x="20218" y="2827"/>
                    <a:pt x="20233" y="2827"/>
                  </a:cubicBezTo>
                  <a:cubicBezTo>
                    <a:pt x="20259" y="2827"/>
                    <a:pt x="20287" y="2821"/>
                    <a:pt x="20314" y="2808"/>
                  </a:cubicBezTo>
                  <a:cubicBezTo>
                    <a:pt x="21023" y="2445"/>
                    <a:pt x="21818" y="2264"/>
                    <a:pt x="22613" y="2264"/>
                  </a:cubicBezTo>
                  <a:close/>
                  <a:moveTo>
                    <a:pt x="12090" y="2079"/>
                  </a:moveTo>
                  <a:cubicBezTo>
                    <a:pt x="11709" y="2479"/>
                    <a:pt x="11392" y="2938"/>
                    <a:pt x="11165" y="3455"/>
                  </a:cubicBezTo>
                  <a:cubicBezTo>
                    <a:pt x="11040" y="3741"/>
                    <a:pt x="10944" y="4039"/>
                    <a:pt x="10877" y="4345"/>
                  </a:cubicBezTo>
                  <a:lnTo>
                    <a:pt x="10877" y="4345"/>
                  </a:lnTo>
                  <a:cubicBezTo>
                    <a:pt x="10794" y="4362"/>
                    <a:pt x="10713" y="4383"/>
                    <a:pt x="10633" y="4406"/>
                  </a:cubicBezTo>
                  <a:cubicBezTo>
                    <a:pt x="9910" y="4634"/>
                    <a:pt x="9263" y="5110"/>
                    <a:pt x="8826" y="5776"/>
                  </a:cubicBezTo>
                  <a:cubicBezTo>
                    <a:pt x="8388" y="6517"/>
                    <a:pt x="8350" y="7411"/>
                    <a:pt x="8616" y="8248"/>
                  </a:cubicBezTo>
                  <a:cubicBezTo>
                    <a:pt x="8943" y="9297"/>
                    <a:pt x="9656" y="10212"/>
                    <a:pt x="10537" y="10951"/>
                  </a:cubicBezTo>
                  <a:lnTo>
                    <a:pt x="10537" y="10951"/>
                  </a:lnTo>
                  <a:cubicBezTo>
                    <a:pt x="10506" y="10970"/>
                    <a:pt x="10474" y="10988"/>
                    <a:pt x="10442" y="11006"/>
                  </a:cubicBezTo>
                  <a:cubicBezTo>
                    <a:pt x="10043" y="11228"/>
                    <a:pt x="9619" y="11351"/>
                    <a:pt x="9205" y="11351"/>
                  </a:cubicBezTo>
                  <a:cubicBezTo>
                    <a:pt x="9201" y="11351"/>
                    <a:pt x="9197" y="11351"/>
                    <a:pt x="9193" y="11351"/>
                  </a:cubicBezTo>
                  <a:lnTo>
                    <a:pt x="9193" y="11351"/>
                  </a:lnTo>
                  <a:cubicBezTo>
                    <a:pt x="8923" y="10432"/>
                    <a:pt x="8444" y="9578"/>
                    <a:pt x="7761" y="8895"/>
                  </a:cubicBezTo>
                  <a:cubicBezTo>
                    <a:pt x="7723" y="8857"/>
                    <a:pt x="7675" y="8838"/>
                    <a:pt x="7627" y="8838"/>
                  </a:cubicBezTo>
                  <a:cubicBezTo>
                    <a:pt x="7580" y="8838"/>
                    <a:pt x="7532" y="8857"/>
                    <a:pt x="7494" y="8895"/>
                  </a:cubicBezTo>
                  <a:cubicBezTo>
                    <a:pt x="7402" y="8983"/>
                    <a:pt x="7311" y="9074"/>
                    <a:pt x="7223" y="9168"/>
                  </a:cubicBezTo>
                  <a:lnTo>
                    <a:pt x="7223" y="9168"/>
                  </a:lnTo>
                  <a:cubicBezTo>
                    <a:pt x="7265" y="9009"/>
                    <a:pt x="7340" y="8852"/>
                    <a:pt x="7456" y="8705"/>
                  </a:cubicBezTo>
                  <a:cubicBezTo>
                    <a:pt x="7582" y="8425"/>
                    <a:pt x="7440" y="8258"/>
                    <a:pt x="7311" y="8258"/>
                  </a:cubicBezTo>
                  <a:cubicBezTo>
                    <a:pt x="7265" y="8258"/>
                    <a:pt x="7220" y="8279"/>
                    <a:pt x="7190" y="8324"/>
                  </a:cubicBezTo>
                  <a:cubicBezTo>
                    <a:pt x="6881" y="8721"/>
                    <a:pt x="6799" y="9152"/>
                    <a:pt x="6874" y="9566"/>
                  </a:cubicBezTo>
                  <a:lnTo>
                    <a:pt x="6874" y="9566"/>
                  </a:lnTo>
                  <a:cubicBezTo>
                    <a:pt x="5196" y="11626"/>
                    <a:pt x="4569" y="14617"/>
                    <a:pt x="5763" y="17074"/>
                  </a:cubicBezTo>
                  <a:cubicBezTo>
                    <a:pt x="5864" y="17279"/>
                    <a:pt x="5977" y="17478"/>
                    <a:pt x="6102" y="17670"/>
                  </a:cubicBezTo>
                  <a:lnTo>
                    <a:pt x="6102" y="17670"/>
                  </a:lnTo>
                  <a:cubicBezTo>
                    <a:pt x="5704" y="17792"/>
                    <a:pt x="5289" y="17849"/>
                    <a:pt x="4873" y="17849"/>
                  </a:cubicBezTo>
                  <a:cubicBezTo>
                    <a:pt x="3829" y="17849"/>
                    <a:pt x="2775" y="17489"/>
                    <a:pt x="1959" y="16884"/>
                  </a:cubicBezTo>
                  <a:cubicBezTo>
                    <a:pt x="1370" y="16427"/>
                    <a:pt x="894" y="15838"/>
                    <a:pt x="647" y="15115"/>
                  </a:cubicBezTo>
                  <a:cubicBezTo>
                    <a:pt x="361" y="14240"/>
                    <a:pt x="514" y="13289"/>
                    <a:pt x="856" y="12490"/>
                  </a:cubicBezTo>
                  <a:cubicBezTo>
                    <a:pt x="1750" y="10512"/>
                    <a:pt x="3652" y="9123"/>
                    <a:pt x="5212" y="7754"/>
                  </a:cubicBezTo>
                  <a:cubicBezTo>
                    <a:pt x="6182" y="6898"/>
                    <a:pt x="7190" y="6023"/>
                    <a:pt x="8160" y="5167"/>
                  </a:cubicBezTo>
                  <a:cubicBezTo>
                    <a:pt x="9016" y="4425"/>
                    <a:pt x="9853" y="3664"/>
                    <a:pt x="10747" y="2980"/>
                  </a:cubicBezTo>
                  <a:cubicBezTo>
                    <a:pt x="11172" y="2659"/>
                    <a:pt x="11621" y="2352"/>
                    <a:pt x="12090" y="2079"/>
                  </a:cubicBezTo>
                  <a:close/>
                  <a:moveTo>
                    <a:pt x="26920" y="15804"/>
                  </a:moveTo>
                  <a:cubicBezTo>
                    <a:pt x="27016" y="15804"/>
                    <a:pt x="27112" y="15806"/>
                    <a:pt x="27208" y="15811"/>
                  </a:cubicBezTo>
                  <a:lnTo>
                    <a:pt x="27208" y="15811"/>
                  </a:lnTo>
                  <a:cubicBezTo>
                    <a:pt x="27229" y="16634"/>
                    <a:pt x="27056" y="17585"/>
                    <a:pt x="26439" y="18120"/>
                  </a:cubicBezTo>
                  <a:cubicBezTo>
                    <a:pt x="26187" y="18341"/>
                    <a:pt x="25910" y="18426"/>
                    <a:pt x="25623" y="18426"/>
                  </a:cubicBezTo>
                  <a:cubicBezTo>
                    <a:pt x="24870" y="18426"/>
                    <a:pt x="24048" y="17839"/>
                    <a:pt x="23415" y="17549"/>
                  </a:cubicBezTo>
                  <a:cubicBezTo>
                    <a:pt x="23276" y="17486"/>
                    <a:pt x="23138" y="17431"/>
                    <a:pt x="22998" y="17385"/>
                  </a:cubicBezTo>
                  <a:lnTo>
                    <a:pt x="22998" y="17385"/>
                  </a:lnTo>
                  <a:cubicBezTo>
                    <a:pt x="22933" y="17214"/>
                    <a:pt x="22873" y="17043"/>
                    <a:pt x="22819" y="16873"/>
                  </a:cubicBezTo>
                  <a:lnTo>
                    <a:pt x="22819" y="16873"/>
                  </a:lnTo>
                  <a:cubicBezTo>
                    <a:pt x="23742" y="16531"/>
                    <a:pt x="24672" y="16167"/>
                    <a:pt x="25640" y="15952"/>
                  </a:cubicBezTo>
                  <a:cubicBezTo>
                    <a:pt x="26058" y="15852"/>
                    <a:pt x="26488" y="15804"/>
                    <a:pt x="26920" y="15804"/>
                  </a:cubicBezTo>
                  <a:close/>
                  <a:moveTo>
                    <a:pt x="33877" y="12364"/>
                  </a:moveTo>
                  <a:cubicBezTo>
                    <a:pt x="33956" y="12364"/>
                    <a:pt x="34034" y="12367"/>
                    <a:pt x="34112" y="12371"/>
                  </a:cubicBezTo>
                  <a:lnTo>
                    <a:pt x="34112" y="12371"/>
                  </a:lnTo>
                  <a:cubicBezTo>
                    <a:pt x="34135" y="12426"/>
                    <a:pt x="34157" y="12480"/>
                    <a:pt x="34179" y="12535"/>
                  </a:cubicBezTo>
                  <a:lnTo>
                    <a:pt x="34179" y="12535"/>
                  </a:lnTo>
                  <a:cubicBezTo>
                    <a:pt x="34147" y="12763"/>
                    <a:pt x="34115" y="12989"/>
                    <a:pt x="34085" y="13213"/>
                  </a:cubicBezTo>
                  <a:cubicBezTo>
                    <a:pt x="33840" y="14911"/>
                    <a:pt x="33740" y="16546"/>
                    <a:pt x="34038" y="18204"/>
                  </a:cubicBezTo>
                  <a:lnTo>
                    <a:pt x="34038" y="18204"/>
                  </a:lnTo>
                  <a:cubicBezTo>
                    <a:pt x="33888" y="18469"/>
                    <a:pt x="33712" y="18720"/>
                    <a:pt x="33509" y="18955"/>
                  </a:cubicBezTo>
                  <a:lnTo>
                    <a:pt x="33509" y="18955"/>
                  </a:lnTo>
                  <a:cubicBezTo>
                    <a:pt x="30579" y="18388"/>
                    <a:pt x="29658" y="13541"/>
                    <a:pt x="32773" y="12528"/>
                  </a:cubicBezTo>
                  <a:cubicBezTo>
                    <a:pt x="33128" y="12418"/>
                    <a:pt x="33502" y="12364"/>
                    <a:pt x="33877" y="12364"/>
                  </a:cubicBezTo>
                  <a:close/>
                  <a:moveTo>
                    <a:pt x="12680" y="13459"/>
                  </a:moveTo>
                  <a:cubicBezTo>
                    <a:pt x="13166" y="14879"/>
                    <a:pt x="14215" y="16103"/>
                    <a:pt x="15509" y="16883"/>
                  </a:cubicBezTo>
                  <a:lnTo>
                    <a:pt x="15509" y="16883"/>
                  </a:lnTo>
                  <a:cubicBezTo>
                    <a:pt x="15266" y="17568"/>
                    <a:pt x="14858" y="18203"/>
                    <a:pt x="14361" y="18710"/>
                  </a:cubicBezTo>
                  <a:cubicBezTo>
                    <a:pt x="13891" y="19205"/>
                    <a:pt x="13328" y="19593"/>
                    <a:pt x="12714" y="19850"/>
                  </a:cubicBezTo>
                  <a:lnTo>
                    <a:pt x="12714" y="19850"/>
                  </a:lnTo>
                  <a:cubicBezTo>
                    <a:pt x="12290" y="19222"/>
                    <a:pt x="11957" y="18535"/>
                    <a:pt x="11755" y="17816"/>
                  </a:cubicBezTo>
                  <a:cubicBezTo>
                    <a:pt x="11394" y="16541"/>
                    <a:pt x="11451" y="15172"/>
                    <a:pt x="12173" y="14069"/>
                  </a:cubicBezTo>
                  <a:cubicBezTo>
                    <a:pt x="12312" y="13857"/>
                    <a:pt x="12484" y="13644"/>
                    <a:pt x="12680" y="13459"/>
                  </a:cubicBezTo>
                  <a:close/>
                  <a:moveTo>
                    <a:pt x="10732" y="11108"/>
                  </a:moveTo>
                  <a:lnTo>
                    <a:pt x="10732" y="11108"/>
                  </a:lnTo>
                  <a:cubicBezTo>
                    <a:pt x="11255" y="11521"/>
                    <a:pt x="11830" y="11872"/>
                    <a:pt x="12414" y="12156"/>
                  </a:cubicBezTo>
                  <a:lnTo>
                    <a:pt x="12414" y="12156"/>
                  </a:lnTo>
                  <a:cubicBezTo>
                    <a:pt x="12423" y="12302"/>
                    <a:pt x="12438" y="12445"/>
                    <a:pt x="12459" y="12585"/>
                  </a:cubicBezTo>
                  <a:cubicBezTo>
                    <a:pt x="12487" y="12753"/>
                    <a:pt x="12523" y="12920"/>
                    <a:pt x="12566" y="13084"/>
                  </a:cubicBezTo>
                  <a:lnTo>
                    <a:pt x="12566" y="13084"/>
                  </a:lnTo>
                  <a:cubicBezTo>
                    <a:pt x="12417" y="13224"/>
                    <a:pt x="12280" y="13379"/>
                    <a:pt x="12154" y="13536"/>
                  </a:cubicBezTo>
                  <a:cubicBezTo>
                    <a:pt x="11394" y="14506"/>
                    <a:pt x="11127" y="15742"/>
                    <a:pt x="11298" y="16960"/>
                  </a:cubicBezTo>
                  <a:cubicBezTo>
                    <a:pt x="11448" y="18048"/>
                    <a:pt x="11865" y="19056"/>
                    <a:pt x="12465" y="19946"/>
                  </a:cubicBezTo>
                  <a:lnTo>
                    <a:pt x="12465" y="19946"/>
                  </a:lnTo>
                  <a:cubicBezTo>
                    <a:pt x="11975" y="20120"/>
                    <a:pt x="11456" y="20212"/>
                    <a:pt x="10929" y="20212"/>
                  </a:cubicBezTo>
                  <a:cubicBezTo>
                    <a:pt x="10692" y="20212"/>
                    <a:pt x="10453" y="20194"/>
                    <a:pt x="10214" y="20155"/>
                  </a:cubicBezTo>
                  <a:cubicBezTo>
                    <a:pt x="8745" y="19932"/>
                    <a:pt x="7385" y="19055"/>
                    <a:pt x="6490" y="17860"/>
                  </a:cubicBezTo>
                  <a:lnTo>
                    <a:pt x="6490" y="17860"/>
                  </a:lnTo>
                  <a:cubicBezTo>
                    <a:pt x="6809" y="17747"/>
                    <a:pt x="7115" y="17594"/>
                    <a:pt x="7399" y="17397"/>
                  </a:cubicBezTo>
                  <a:cubicBezTo>
                    <a:pt x="8750" y="16484"/>
                    <a:pt x="9415" y="14868"/>
                    <a:pt x="9453" y="13251"/>
                  </a:cubicBezTo>
                  <a:cubicBezTo>
                    <a:pt x="9460" y="12679"/>
                    <a:pt x="9391" y="12105"/>
                    <a:pt x="9248" y="11551"/>
                  </a:cubicBezTo>
                  <a:lnTo>
                    <a:pt x="9248" y="11551"/>
                  </a:lnTo>
                  <a:cubicBezTo>
                    <a:pt x="9271" y="11551"/>
                    <a:pt x="9294" y="11552"/>
                    <a:pt x="9317" y="11552"/>
                  </a:cubicBezTo>
                  <a:cubicBezTo>
                    <a:pt x="9389" y="11552"/>
                    <a:pt x="9460" y="11548"/>
                    <a:pt x="9529" y="11539"/>
                  </a:cubicBezTo>
                  <a:cubicBezTo>
                    <a:pt x="9961" y="11481"/>
                    <a:pt x="10364" y="11328"/>
                    <a:pt x="10732" y="11108"/>
                  </a:cubicBezTo>
                  <a:close/>
                  <a:moveTo>
                    <a:pt x="34724" y="12455"/>
                  </a:moveTo>
                  <a:cubicBezTo>
                    <a:pt x="35479" y="12616"/>
                    <a:pt x="36188" y="12992"/>
                    <a:pt x="36710" y="13555"/>
                  </a:cubicBezTo>
                  <a:cubicBezTo>
                    <a:pt x="38137" y="15115"/>
                    <a:pt x="37319" y="17435"/>
                    <a:pt x="36292" y="18976"/>
                  </a:cubicBezTo>
                  <a:cubicBezTo>
                    <a:pt x="35932" y="19516"/>
                    <a:pt x="35517" y="20030"/>
                    <a:pt x="35097" y="20543"/>
                  </a:cubicBezTo>
                  <a:lnTo>
                    <a:pt x="35097" y="20543"/>
                  </a:lnTo>
                  <a:cubicBezTo>
                    <a:pt x="34812" y="19838"/>
                    <a:pt x="34592" y="19103"/>
                    <a:pt x="34442" y="18353"/>
                  </a:cubicBezTo>
                  <a:lnTo>
                    <a:pt x="34442" y="18353"/>
                  </a:lnTo>
                  <a:cubicBezTo>
                    <a:pt x="34490" y="18274"/>
                    <a:pt x="34535" y="18195"/>
                    <a:pt x="34580" y="18120"/>
                  </a:cubicBezTo>
                  <a:cubicBezTo>
                    <a:pt x="34789" y="17721"/>
                    <a:pt x="34960" y="17283"/>
                    <a:pt x="35055" y="16827"/>
                  </a:cubicBezTo>
                  <a:cubicBezTo>
                    <a:pt x="35413" y="15395"/>
                    <a:pt x="35245" y="13845"/>
                    <a:pt x="34724" y="12455"/>
                  </a:cubicBezTo>
                  <a:close/>
                  <a:moveTo>
                    <a:pt x="25388" y="20749"/>
                  </a:moveTo>
                  <a:cubicBezTo>
                    <a:pt x="25898" y="20808"/>
                    <a:pt x="26389" y="20988"/>
                    <a:pt x="26815" y="21282"/>
                  </a:cubicBezTo>
                  <a:lnTo>
                    <a:pt x="26815" y="21282"/>
                  </a:lnTo>
                  <a:cubicBezTo>
                    <a:pt x="26794" y="21340"/>
                    <a:pt x="26772" y="21397"/>
                    <a:pt x="26748" y="21453"/>
                  </a:cubicBezTo>
                  <a:lnTo>
                    <a:pt x="26748" y="21453"/>
                  </a:lnTo>
                  <a:cubicBezTo>
                    <a:pt x="26689" y="21434"/>
                    <a:pt x="26630" y="21414"/>
                    <a:pt x="26572" y="21392"/>
                  </a:cubicBezTo>
                  <a:cubicBezTo>
                    <a:pt x="26145" y="21237"/>
                    <a:pt x="25751" y="21018"/>
                    <a:pt x="25388" y="20749"/>
                  </a:cubicBezTo>
                  <a:close/>
                  <a:moveTo>
                    <a:pt x="27443" y="15827"/>
                  </a:moveTo>
                  <a:cubicBezTo>
                    <a:pt x="27740" y="15854"/>
                    <a:pt x="28034" y="15902"/>
                    <a:pt x="28322" y="15971"/>
                  </a:cubicBezTo>
                  <a:cubicBezTo>
                    <a:pt x="29159" y="16199"/>
                    <a:pt x="29996" y="16579"/>
                    <a:pt x="30567" y="17245"/>
                  </a:cubicBezTo>
                  <a:cubicBezTo>
                    <a:pt x="31099" y="17873"/>
                    <a:pt x="31289" y="18767"/>
                    <a:pt x="31042" y="19566"/>
                  </a:cubicBezTo>
                  <a:cubicBezTo>
                    <a:pt x="30578" y="20885"/>
                    <a:pt x="29143" y="21607"/>
                    <a:pt x="27787" y="21607"/>
                  </a:cubicBezTo>
                  <a:cubicBezTo>
                    <a:pt x="27560" y="21607"/>
                    <a:pt x="27335" y="21587"/>
                    <a:pt x="27118" y="21546"/>
                  </a:cubicBezTo>
                  <a:lnTo>
                    <a:pt x="27118" y="21546"/>
                  </a:lnTo>
                  <a:cubicBezTo>
                    <a:pt x="27184" y="21396"/>
                    <a:pt x="27243" y="21243"/>
                    <a:pt x="27295" y="21087"/>
                  </a:cubicBezTo>
                  <a:cubicBezTo>
                    <a:pt x="27333" y="21011"/>
                    <a:pt x="27276" y="20916"/>
                    <a:pt x="27238" y="20897"/>
                  </a:cubicBezTo>
                  <a:cubicBezTo>
                    <a:pt x="26640" y="20454"/>
                    <a:pt x="25921" y="20240"/>
                    <a:pt x="25208" y="20240"/>
                  </a:cubicBezTo>
                  <a:cubicBezTo>
                    <a:pt x="25078" y="20240"/>
                    <a:pt x="24948" y="20248"/>
                    <a:pt x="24819" y="20262"/>
                  </a:cubicBezTo>
                  <a:lnTo>
                    <a:pt x="24819" y="20262"/>
                  </a:lnTo>
                  <a:cubicBezTo>
                    <a:pt x="24198" y="19656"/>
                    <a:pt x="23696" y="18904"/>
                    <a:pt x="23315" y="18116"/>
                  </a:cubicBezTo>
                  <a:lnTo>
                    <a:pt x="23315" y="18116"/>
                  </a:lnTo>
                  <a:cubicBezTo>
                    <a:pt x="23936" y="18439"/>
                    <a:pt x="24532" y="18839"/>
                    <a:pt x="25241" y="18919"/>
                  </a:cubicBezTo>
                  <a:cubicBezTo>
                    <a:pt x="25327" y="18931"/>
                    <a:pt x="25411" y="18937"/>
                    <a:pt x="25492" y="18937"/>
                  </a:cubicBezTo>
                  <a:cubicBezTo>
                    <a:pt x="26313" y="18937"/>
                    <a:pt x="26904" y="18349"/>
                    <a:pt x="27181" y="17587"/>
                  </a:cubicBezTo>
                  <a:cubicBezTo>
                    <a:pt x="27387" y="17038"/>
                    <a:pt x="27469" y="16434"/>
                    <a:pt x="27443" y="15827"/>
                  </a:cubicBezTo>
                  <a:close/>
                  <a:moveTo>
                    <a:pt x="15890" y="17096"/>
                  </a:moveTo>
                  <a:cubicBezTo>
                    <a:pt x="15900" y="17101"/>
                    <a:pt x="15910" y="17107"/>
                    <a:pt x="15920" y="17112"/>
                  </a:cubicBezTo>
                  <a:cubicBezTo>
                    <a:pt x="16795" y="17568"/>
                    <a:pt x="17785" y="17835"/>
                    <a:pt x="18793" y="17835"/>
                  </a:cubicBezTo>
                  <a:cubicBezTo>
                    <a:pt x="19300" y="17835"/>
                    <a:pt x="19799" y="17769"/>
                    <a:pt x="20292" y="17664"/>
                  </a:cubicBezTo>
                  <a:lnTo>
                    <a:pt x="20292" y="17664"/>
                  </a:lnTo>
                  <a:cubicBezTo>
                    <a:pt x="19662" y="18025"/>
                    <a:pt x="19133" y="18578"/>
                    <a:pt x="18812" y="19204"/>
                  </a:cubicBezTo>
                  <a:cubicBezTo>
                    <a:pt x="17918" y="20973"/>
                    <a:pt x="18812" y="22989"/>
                    <a:pt x="20409" y="24017"/>
                  </a:cubicBezTo>
                  <a:cubicBezTo>
                    <a:pt x="20643" y="24165"/>
                    <a:pt x="20885" y="24286"/>
                    <a:pt x="21133" y="24382"/>
                  </a:cubicBezTo>
                  <a:lnTo>
                    <a:pt x="21133" y="24382"/>
                  </a:lnTo>
                  <a:cubicBezTo>
                    <a:pt x="20189" y="24141"/>
                    <a:pt x="19247" y="23904"/>
                    <a:pt x="18336" y="23617"/>
                  </a:cubicBezTo>
                  <a:cubicBezTo>
                    <a:pt x="16795" y="23104"/>
                    <a:pt x="15217" y="22476"/>
                    <a:pt x="14018" y="21354"/>
                  </a:cubicBezTo>
                  <a:cubicBezTo>
                    <a:pt x="13613" y="20985"/>
                    <a:pt x="13239" y="20574"/>
                    <a:pt x="12911" y="20130"/>
                  </a:cubicBezTo>
                  <a:lnTo>
                    <a:pt x="12911" y="20130"/>
                  </a:lnTo>
                  <a:cubicBezTo>
                    <a:pt x="14179" y="19614"/>
                    <a:pt x="15257" y="18572"/>
                    <a:pt x="15806" y="17302"/>
                  </a:cubicBezTo>
                  <a:cubicBezTo>
                    <a:pt x="15836" y="17234"/>
                    <a:pt x="15863" y="17166"/>
                    <a:pt x="15890" y="17096"/>
                  </a:cubicBezTo>
                  <a:close/>
                  <a:moveTo>
                    <a:pt x="21859" y="17696"/>
                  </a:moveTo>
                  <a:cubicBezTo>
                    <a:pt x="22073" y="17696"/>
                    <a:pt x="22288" y="17722"/>
                    <a:pt x="22502" y="17778"/>
                  </a:cubicBezTo>
                  <a:cubicBezTo>
                    <a:pt x="22535" y="17787"/>
                    <a:pt x="22569" y="17797"/>
                    <a:pt x="22602" y="17808"/>
                  </a:cubicBezTo>
                  <a:lnTo>
                    <a:pt x="22602" y="17808"/>
                  </a:lnTo>
                  <a:cubicBezTo>
                    <a:pt x="22987" y="18733"/>
                    <a:pt x="23500" y="19645"/>
                    <a:pt x="24172" y="20395"/>
                  </a:cubicBezTo>
                  <a:lnTo>
                    <a:pt x="24172" y="20395"/>
                  </a:lnTo>
                  <a:cubicBezTo>
                    <a:pt x="23438" y="20619"/>
                    <a:pt x="22784" y="21085"/>
                    <a:pt x="22369" y="21772"/>
                  </a:cubicBezTo>
                  <a:cubicBezTo>
                    <a:pt x="21893" y="22533"/>
                    <a:pt x="21722" y="23484"/>
                    <a:pt x="21912" y="24378"/>
                  </a:cubicBezTo>
                  <a:cubicBezTo>
                    <a:pt x="21917" y="24400"/>
                    <a:pt x="21923" y="24422"/>
                    <a:pt x="21929" y="24445"/>
                  </a:cubicBezTo>
                  <a:lnTo>
                    <a:pt x="21929" y="24445"/>
                  </a:lnTo>
                  <a:cubicBezTo>
                    <a:pt x="20204" y="24154"/>
                    <a:pt x="18644" y="22614"/>
                    <a:pt x="18679" y="20802"/>
                  </a:cubicBezTo>
                  <a:cubicBezTo>
                    <a:pt x="18712" y="19190"/>
                    <a:pt x="20244" y="17696"/>
                    <a:pt x="21859" y="17696"/>
                  </a:cubicBezTo>
                  <a:close/>
                  <a:moveTo>
                    <a:pt x="24529" y="20763"/>
                  </a:moveTo>
                  <a:cubicBezTo>
                    <a:pt x="24964" y="21177"/>
                    <a:pt x="25460" y="21524"/>
                    <a:pt x="26021" y="21772"/>
                  </a:cubicBezTo>
                  <a:cubicBezTo>
                    <a:pt x="26179" y="21842"/>
                    <a:pt x="26342" y="21902"/>
                    <a:pt x="26508" y="21951"/>
                  </a:cubicBezTo>
                  <a:lnTo>
                    <a:pt x="26508" y="21951"/>
                  </a:lnTo>
                  <a:cubicBezTo>
                    <a:pt x="25706" y="23401"/>
                    <a:pt x="24172" y="24493"/>
                    <a:pt x="22481" y="24493"/>
                  </a:cubicBezTo>
                  <a:cubicBezTo>
                    <a:pt x="22456" y="24493"/>
                    <a:pt x="22431" y="24493"/>
                    <a:pt x="22407" y="24492"/>
                  </a:cubicBezTo>
                  <a:cubicBezTo>
                    <a:pt x="22318" y="24489"/>
                    <a:pt x="22229" y="24483"/>
                    <a:pt x="22141" y="24474"/>
                  </a:cubicBezTo>
                  <a:lnTo>
                    <a:pt x="22141" y="24474"/>
                  </a:lnTo>
                  <a:cubicBezTo>
                    <a:pt x="21782" y="22954"/>
                    <a:pt x="22630" y="21265"/>
                    <a:pt x="24233" y="20821"/>
                  </a:cubicBezTo>
                  <a:cubicBezTo>
                    <a:pt x="24331" y="20797"/>
                    <a:pt x="24430" y="20778"/>
                    <a:pt x="24529" y="20763"/>
                  </a:cubicBezTo>
                  <a:close/>
                  <a:moveTo>
                    <a:pt x="34985" y="21233"/>
                  </a:moveTo>
                  <a:cubicBezTo>
                    <a:pt x="35332" y="21981"/>
                    <a:pt x="35760" y="22694"/>
                    <a:pt x="36273" y="23351"/>
                  </a:cubicBezTo>
                  <a:cubicBezTo>
                    <a:pt x="36559" y="23720"/>
                    <a:pt x="36882" y="24076"/>
                    <a:pt x="37238" y="24397"/>
                  </a:cubicBezTo>
                  <a:lnTo>
                    <a:pt x="37238" y="24397"/>
                  </a:lnTo>
                  <a:cubicBezTo>
                    <a:pt x="37131" y="24732"/>
                    <a:pt x="37038" y="25067"/>
                    <a:pt x="36951" y="25394"/>
                  </a:cubicBezTo>
                  <a:lnTo>
                    <a:pt x="36951" y="25394"/>
                  </a:lnTo>
                  <a:cubicBezTo>
                    <a:pt x="36595" y="25099"/>
                    <a:pt x="36158" y="24896"/>
                    <a:pt x="35721" y="24758"/>
                  </a:cubicBezTo>
                  <a:cubicBezTo>
                    <a:pt x="35185" y="24588"/>
                    <a:pt x="34625" y="24512"/>
                    <a:pt x="34062" y="24512"/>
                  </a:cubicBezTo>
                  <a:cubicBezTo>
                    <a:pt x="33767" y="24512"/>
                    <a:pt x="33470" y="24533"/>
                    <a:pt x="33176" y="24572"/>
                  </a:cubicBezTo>
                  <a:lnTo>
                    <a:pt x="33176" y="24572"/>
                  </a:lnTo>
                  <a:cubicBezTo>
                    <a:pt x="33445" y="23311"/>
                    <a:pt x="34179" y="22246"/>
                    <a:pt x="34985" y="21233"/>
                  </a:cubicBezTo>
                  <a:close/>
                  <a:moveTo>
                    <a:pt x="41302" y="20845"/>
                  </a:moveTo>
                  <a:cubicBezTo>
                    <a:pt x="41821" y="20845"/>
                    <a:pt x="42327" y="21006"/>
                    <a:pt x="42740" y="21392"/>
                  </a:cubicBezTo>
                  <a:cubicBezTo>
                    <a:pt x="43710" y="22305"/>
                    <a:pt x="43215" y="23769"/>
                    <a:pt x="42397" y="24606"/>
                  </a:cubicBezTo>
                  <a:cubicBezTo>
                    <a:pt x="41941" y="25063"/>
                    <a:pt x="41370" y="25367"/>
                    <a:pt x="40743" y="25424"/>
                  </a:cubicBezTo>
                  <a:cubicBezTo>
                    <a:pt x="40661" y="25430"/>
                    <a:pt x="40579" y="25433"/>
                    <a:pt x="40498" y="25433"/>
                  </a:cubicBezTo>
                  <a:cubicBezTo>
                    <a:pt x="39785" y="25433"/>
                    <a:pt x="39096" y="25214"/>
                    <a:pt x="38498" y="24872"/>
                  </a:cubicBezTo>
                  <a:cubicBezTo>
                    <a:pt x="38191" y="24695"/>
                    <a:pt x="37904" y="24491"/>
                    <a:pt x="37636" y="24265"/>
                  </a:cubicBezTo>
                  <a:lnTo>
                    <a:pt x="37636" y="24265"/>
                  </a:lnTo>
                  <a:cubicBezTo>
                    <a:pt x="37644" y="24239"/>
                    <a:pt x="37653" y="24213"/>
                    <a:pt x="37661" y="24188"/>
                  </a:cubicBezTo>
                  <a:cubicBezTo>
                    <a:pt x="37928" y="23389"/>
                    <a:pt x="38289" y="22609"/>
                    <a:pt x="38860" y="22000"/>
                  </a:cubicBezTo>
                  <a:cubicBezTo>
                    <a:pt x="39430" y="21345"/>
                    <a:pt x="40387" y="20845"/>
                    <a:pt x="41302" y="20845"/>
                  </a:cubicBezTo>
                  <a:close/>
                  <a:moveTo>
                    <a:pt x="27981" y="7532"/>
                  </a:moveTo>
                  <a:cubicBezTo>
                    <a:pt x="28145" y="7540"/>
                    <a:pt x="28309" y="7557"/>
                    <a:pt x="28474" y="7583"/>
                  </a:cubicBezTo>
                  <a:cubicBezTo>
                    <a:pt x="30814" y="7967"/>
                    <a:pt x="32798" y="9695"/>
                    <a:pt x="33871" y="11845"/>
                  </a:cubicBezTo>
                  <a:lnTo>
                    <a:pt x="33871" y="11845"/>
                  </a:lnTo>
                  <a:cubicBezTo>
                    <a:pt x="32431" y="11888"/>
                    <a:pt x="31131" y="12796"/>
                    <a:pt x="30719" y="14221"/>
                  </a:cubicBezTo>
                  <a:cubicBezTo>
                    <a:pt x="30338" y="15628"/>
                    <a:pt x="30852" y="17264"/>
                    <a:pt x="31917" y="18253"/>
                  </a:cubicBezTo>
                  <a:cubicBezTo>
                    <a:pt x="32183" y="18500"/>
                    <a:pt x="32469" y="18710"/>
                    <a:pt x="32792" y="18881"/>
                  </a:cubicBezTo>
                  <a:cubicBezTo>
                    <a:pt x="32944" y="18957"/>
                    <a:pt x="33096" y="19014"/>
                    <a:pt x="33267" y="19071"/>
                  </a:cubicBezTo>
                  <a:cubicBezTo>
                    <a:pt x="33395" y="19103"/>
                    <a:pt x="33576" y="19175"/>
                    <a:pt x="33721" y="19175"/>
                  </a:cubicBezTo>
                  <a:cubicBezTo>
                    <a:pt x="33749" y="19175"/>
                    <a:pt x="33775" y="19172"/>
                    <a:pt x="33800" y="19166"/>
                  </a:cubicBezTo>
                  <a:cubicBezTo>
                    <a:pt x="33931" y="19117"/>
                    <a:pt x="34061" y="18929"/>
                    <a:pt x="34156" y="18780"/>
                  </a:cubicBezTo>
                  <a:lnTo>
                    <a:pt x="34156" y="18780"/>
                  </a:lnTo>
                  <a:cubicBezTo>
                    <a:pt x="34317" y="19494"/>
                    <a:pt x="34539" y="20197"/>
                    <a:pt x="34826" y="20875"/>
                  </a:cubicBezTo>
                  <a:lnTo>
                    <a:pt x="34826" y="20875"/>
                  </a:lnTo>
                  <a:cubicBezTo>
                    <a:pt x="34006" y="21880"/>
                    <a:pt x="33210" y="22906"/>
                    <a:pt x="32811" y="24150"/>
                  </a:cubicBezTo>
                  <a:cubicBezTo>
                    <a:pt x="32764" y="24311"/>
                    <a:pt x="32723" y="24480"/>
                    <a:pt x="32690" y="24654"/>
                  </a:cubicBezTo>
                  <a:lnTo>
                    <a:pt x="32690" y="24654"/>
                  </a:lnTo>
                  <a:cubicBezTo>
                    <a:pt x="32023" y="24788"/>
                    <a:pt x="31374" y="25011"/>
                    <a:pt x="30776" y="25291"/>
                  </a:cubicBezTo>
                  <a:cubicBezTo>
                    <a:pt x="29742" y="25781"/>
                    <a:pt x="28782" y="26558"/>
                    <a:pt x="28263" y="27564"/>
                  </a:cubicBezTo>
                  <a:lnTo>
                    <a:pt x="28263" y="27564"/>
                  </a:lnTo>
                  <a:cubicBezTo>
                    <a:pt x="28113" y="27427"/>
                    <a:pt x="27962" y="27297"/>
                    <a:pt x="27809" y="27174"/>
                  </a:cubicBezTo>
                  <a:cubicBezTo>
                    <a:pt x="26166" y="25855"/>
                    <a:pt x="24199" y="25198"/>
                    <a:pt x="22191" y="24658"/>
                  </a:cubicBezTo>
                  <a:lnTo>
                    <a:pt x="22191" y="24658"/>
                  </a:lnTo>
                  <a:cubicBezTo>
                    <a:pt x="22189" y="24651"/>
                    <a:pt x="22187" y="24645"/>
                    <a:pt x="22185" y="24638"/>
                  </a:cubicBezTo>
                  <a:lnTo>
                    <a:pt x="22185" y="24638"/>
                  </a:lnTo>
                  <a:cubicBezTo>
                    <a:pt x="22336" y="24654"/>
                    <a:pt x="22487" y="24662"/>
                    <a:pt x="22638" y="24662"/>
                  </a:cubicBezTo>
                  <a:cubicBezTo>
                    <a:pt x="23755" y="24662"/>
                    <a:pt x="24866" y="24225"/>
                    <a:pt x="25735" y="23446"/>
                  </a:cubicBezTo>
                  <a:cubicBezTo>
                    <a:pt x="26182" y="23036"/>
                    <a:pt x="26567" y="22564"/>
                    <a:pt x="26867" y="22041"/>
                  </a:cubicBezTo>
                  <a:lnTo>
                    <a:pt x="26867" y="22041"/>
                  </a:lnTo>
                  <a:cubicBezTo>
                    <a:pt x="27143" y="22096"/>
                    <a:pt x="27424" y="22124"/>
                    <a:pt x="27705" y="22124"/>
                  </a:cubicBezTo>
                  <a:cubicBezTo>
                    <a:pt x="28756" y="22124"/>
                    <a:pt x="29804" y="21735"/>
                    <a:pt x="30567" y="20973"/>
                  </a:cubicBezTo>
                  <a:cubicBezTo>
                    <a:pt x="31670" y="19832"/>
                    <a:pt x="31651" y="18101"/>
                    <a:pt x="30528" y="16979"/>
                  </a:cubicBezTo>
                  <a:cubicBezTo>
                    <a:pt x="29720" y="16184"/>
                    <a:pt x="28578" y="15761"/>
                    <a:pt x="27433" y="15657"/>
                  </a:cubicBezTo>
                  <a:lnTo>
                    <a:pt x="27433" y="15657"/>
                  </a:lnTo>
                  <a:cubicBezTo>
                    <a:pt x="27386" y="15032"/>
                    <a:pt x="27226" y="14410"/>
                    <a:pt x="26970" y="13846"/>
                  </a:cubicBezTo>
                  <a:lnTo>
                    <a:pt x="26970" y="13846"/>
                  </a:lnTo>
                  <a:cubicBezTo>
                    <a:pt x="26977" y="13838"/>
                    <a:pt x="26984" y="13830"/>
                    <a:pt x="26991" y="13821"/>
                  </a:cubicBezTo>
                  <a:cubicBezTo>
                    <a:pt x="27523" y="13099"/>
                    <a:pt x="27675" y="12205"/>
                    <a:pt x="27751" y="11349"/>
                  </a:cubicBezTo>
                  <a:cubicBezTo>
                    <a:pt x="27813" y="10604"/>
                    <a:pt x="27774" y="9848"/>
                    <a:pt x="27655" y="9119"/>
                  </a:cubicBezTo>
                  <a:lnTo>
                    <a:pt x="27655" y="9119"/>
                  </a:lnTo>
                  <a:cubicBezTo>
                    <a:pt x="27662" y="9102"/>
                    <a:pt x="27669" y="9084"/>
                    <a:pt x="27675" y="9066"/>
                  </a:cubicBezTo>
                  <a:cubicBezTo>
                    <a:pt x="27861" y="8570"/>
                    <a:pt x="27960" y="8052"/>
                    <a:pt x="27981" y="7532"/>
                  </a:cubicBezTo>
                  <a:close/>
                  <a:moveTo>
                    <a:pt x="37184" y="25869"/>
                  </a:moveTo>
                  <a:cubicBezTo>
                    <a:pt x="37447" y="26229"/>
                    <a:pt x="37576" y="26672"/>
                    <a:pt x="37452" y="27155"/>
                  </a:cubicBezTo>
                  <a:cubicBezTo>
                    <a:pt x="37376" y="27460"/>
                    <a:pt x="37198" y="27709"/>
                    <a:pt x="36964" y="27904"/>
                  </a:cubicBezTo>
                  <a:lnTo>
                    <a:pt x="36964" y="27904"/>
                  </a:lnTo>
                  <a:cubicBezTo>
                    <a:pt x="36944" y="27908"/>
                    <a:pt x="36924" y="27912"/>
                    <a:pt x="36904" y="27916"/>
                  </a:cubicBezTo>
                  <a:lnTo>
                    <a:pt x="36904" y="27916"/>
                  </a:lnTo>
                  <a:cubicBezTo>
                    <a:pt x="36908" y="27540"/>
                    <a:pt x="36942" y="27163"/>
                    <a:pt x="36996" y="26794"/>
                  </a:cubicBezTo>
                  <a:cubicBezTo>
                    <a:pt x="37049" y="26485"/>
                    <a:pt x="37112" y="26176"/>
                    <a:pt x="37184" y="25869"/>
                  </a:cubicBezTo>
                  <a:close/>
                  <a:moveTo>
                    <a:pt x="34229" y="24700"/>
                  </a:moveTo>
                  <a:cubicBezTo>
                    <a:pt x="35019" y="24700"/>
                    <a:pt x="35796" y="24861"/>
                    <a:pt x="36482" y="25253"/>
                  </a:cubicBezTo>
                  <a:cubicBezTo>
                    <a:pt x="36634" y="25340"/>
                    <a:pt x="36778" y="25444"/>
                    <a:pt x="36908" y="25562"/>
                  </a:cubicBezTo>
                  <a:lnTo>
                    <a:pt x="36908" y="25562"/>
                  </a:lnTo>
                  <a:cubicBezTo>
                    <a:pt x="36706" y="26346"/>
                    <a:pt x="36547" y="27177"/>
                    <a:pt x="36530" y="28003"/>
                  </a:cubicBezTo>
                  <a:lnTo>
                    <a:pt x="36530" y="28003"/>
                  </a:lnTo>
                  <a:cubicBezTo>
                    <a:pt x="36152" y="28104"/>
                    <a:pt x="35784" y="28239"/>
                    <a:pt x="35442" y="28432"/>
                  </a:cubicBezTo>
                  <a:lnTo>
                    <a:pt x="35442" y="28432"/>
                  </a:lnTo>
                  <a:cubicBezTo>
                    <a:pt x="34834" y="28426"/>
                    <a:pt x="34255" y="28207"/>
                    <a:pt x="33819" y="27726"/>
                  </a:cubicBezTo>
                  <a:cubicBezTo>
                    <a:pt x="33172" y="27003"/>
                    <a:pt x="33001" y="25976"/>
                    <a:pt x="33096" y="25063"/>
                  </a:cubicBezTo>
                  <a:cubicBezTo>
                    <a:pt x="33106" y="24973"/>
                    <a:pt x="33118" y="24884"/>
                    <a:pt x="33133" y="24796"/>
                  </a:cubicBezTo>
                  <a:lnTo>
                    <a:pt x="33133" y="24796"/>
                  </a:lnTo>
                  <a:cubicBezTo>
                    <a:pt x="33496" y="24735"/>
                    <a:pt x="33864" y="24700"/>
                    <a:pt x="34229" y="24700"/>
                  </a:cubicBezTo>
                  <a:close/>
                  <a:moveTo>
                    <a:pt x="22314" y="24989"/>
                  </a:moveTo>
                  <a:cubicBezTo>
                    <a:pt x="23593" y="25329"/>
                    <a:pt x="24866" y="25724"/>
                    <a:pt x="26040" y="26318"/>
                  </a:cubicBezTo>
                  <a:cubicBezTo>
                    <a:pt x="26759" y="26689"/>
                    <a:pt x="27491" y="27194"/>
                    <a:pt x="28151" y="27798"/>
                  </a:cubicBezTo>
                  <a:lnTo>
                    <a:pt x="28151" y="27798"/>
                  </a:lnTo>
                  <a:cubicBezTo>
                    <a:pt x="27996" y="28157"/>
                    <a:pt x="27897" y="28544"/>
                    <a:pt x="27868" y="28954"/>
                  </a:cubicBezTo>
                  <a:lnTo>
                    <a:pt x="27868" y="28954"/>
                  </a:lnTo>
                  <a:cubicBezTo>
                    <a:pt x="27442" y="28636"/>
                    <a:pt x="26973" y="28363"/>
                    <a:pt x="26496" y="28106"/>
                  </a:cubicBezTo>
                  <a:cubicBezTo>
                    <a:pt x="25089" y="27364"/>
                    <a:pt x="23377" y="26756"/>
                    <a:pt x="22502" y="25348"/>
                  </a:cubicBezTo>
                  <a:cubicBezTo>
                    <a:pt x="22430" y="25231"/>
                    <a:pt x="22367" y="25111"/>
                    <a:pt x="22314" y="24989"/>
                  </a:cubicBezTo>
                  <a:close/>
                  <a:moveTo>
                    <a:pt x="32649" y="24895"/>
                  </a:moveTo>
                  <a:cubicBezTo>
                    <a:pt x="32444" y="26284"/>
                    <a:pt x="32729" y="27898"/>
                    <a:pt x="34028" y="28620"/>
                  </a:cubicBezTo>
                  <a:cubicBezTo>
                    <a:pt x="34259" y="28751"/>
                    <a:pt x="34516" y="28842"/>
                    <a:pt x="34784" y="28894"/>
                  </a:cubicBezTo>
                  <a:lnTo>
                    <a:pt x="34784" y="28894"/>
                  </a:lnTo>
                  <a:cubicBezTo>
                    <a:pt x="34532" y="29119"/>
                    <a:pt x="34311" y="29384"/>
                    <a:pt x="34138" y="29675"/>
                  </a:cubicBezTo>
                  <a:lnTo>
                    <a:pt x="34138" y="29675"/>
                  </a:lnTo>
                  <a:cubicBezTo>
                    <a:pt x="34024" y="29664"/>
                    <a:pt x="33911" y="29655"/>
                    <a:pt x="33800" y="29647"/>
                  </a:cubicBezTo>
                  <a:cubicBezTo>
                    <a:pt x="33517" y="29623"/>
                    <a:pt x="33236" y="29610"/>
                    <a:pt x="32956" y="29610"/>
                  </a:cubicBezTo>
                  <a:cubicBezTo>
                    <a:pt x="32421" y="29610"/>
                    <a:pt x="31890" y="29656"/>
                    <a:pt x="31360" y="29757"/>
                  </a:cubicBezTo>
                  <a:lnTo>
                    <a:pt x="31360" y="29757"/>
                  </a:lnTo>
                  <a:cubicBezTo>
                    <a:pt x="31021" y="29618"/>
                    <a:pt x="30646" y="29563"/>
                    <a:pt x="30272" y="29563"/>
                  </a:cubicBezTo>
                  <a:cubicBezTo>
                    <a:pt x="30157" y="29563"/>
                    <a:pt x="30041" y="29569"/>
                    <a:pt x="29926" y="29578"/>
                  </a:cubicBezTo>
                  <a:lnTo>
                    <a:pt x="29926" y="29578"/>
                  </a:lnTo>
                  <a:cubicBezTo>
                    <a:pt x="29553" y="28960"/>
                    <a:pt x="29094" y="28385"/>
                    <a:pt x="28594" y="27881"/>
                  </a:cubicBezTo>
                  <a:lnTo>
                    <a:pt x="28594" y="27881"/>
                  </a:lnTo>
                  <a:cubicBezTo>
                    <a:pt x="29037" y="26766"/>
                    <a:pt x="30062" y="25893"/>
                    <a:pt x="31194" y="25386"/>
                  </a:cubicBezTo>
                  <a:cubicBezTo>
                    <a:pt x="31647" y="25187"/>
                    <a:pt x="32139" y="25016"/>
                    <a:pt x="32649" y="24895"/>
                  </a:cubicBezTo>
                  <a:close/>
                  <a:moveTo>
                    <a:pt x="28504" y="28137"/>
                  </a:moveTo>
                  <a:cubicBezTo>
                    <a:pt x="28947" y="28585"/>
                    <a:pt x="29348" y="29079"/>
                    <a:pt x="29676" y="29606"/>
                  </a:cubicBezTo>
                  <a:lnTo>
                    <a:pt x="29676" y="29606"/>
                  </a:lnTo>
                  <a:cubicBezTo>
                    <a:pt x="29591" y="29618"/>
                    <a:pt x="29508" y="29631"/>
                    <a:pt x="29425" y="29647"/>
                  </a:cubicBezTo>
                  <a:cubicBezTo>
                    <a:pt x="29199" y="29684"/>
                    <a:pt x="28975" y="29728"/>
                    <a:pt x="28753" y="29777"/>
                  </a:cubicBezTo>
                  <a:lnTo>
                    <a:pt x="28753" y="29777"/>
                  </a:lnTo>
                  <a:cubicBezTo>
                    <a:pt x="28682" y="29693"/>
                    <a:pt x="28608" y="29612"/>
                    <a:pt x="28531" y="29533"/>
                  </a:cubicBezTo>
                  <a:cubicBezTo>
                    <a:pt x="28480" y="29480"/>
                    <a:pt x="28428" y="29429"/>
                    <a:pt x="28375" y="29378"/>
                  </a:cubicBezTo>
                  <a:lnTo>
                    <a:pt x="28375" y="29378"/>
                  </a:lnTo>
                  <a:cubicBezTo>
                    <a:pt x="28335" y="28941"/>
                    <a:pt x="28384" y="28525"/>
                    <a:pt x="28504" y="28137"/>
                  </a:cubicBezTo>
                  <a:close/>
                  <a:moveTo>
                    <a:pt x="28406" y="29621"/>
                  </a:moveTo>
                  <a:lnTo>
                    <a:pt x="28406" y="29621"/>
                  </a:lnTo>
                  <a:cubicBezTo>
                    <a:pt x="28466" y="29685"/>
                    <a:pt x="28525" y="29750"/>
                    <a:pt x="28582" y="29817"/>
                  </a:cubicBezTo>
                  <a:lnTo>
                    <a:pt x="28582" y="29817"/>
                  </a:lnTo>
                  <a:cubicBezTo>
                    <a:pt x="28538" y="29827"/>
                    <a:pt x="28493" y="29838"/>
                    <a:pt x="28448" y="29849"/>
                  </a:cubicBezTo>
                  <a:lnTo>
                    <a:pt x="28448" y="29849"/>
                  </a:lnTo>
                  <a:cubicBezTo>
                    <a:pt x="28432" y="29774"/>
                    <a:pt x="28418" y="29697"/>
                    <a:pt x="28406" y="29621"/>
                  </a:cubicBezTo>
                  <a:close/>
                  <a:moveTo>
                    <a:pt x="30467" y="29783"/>
                  </a:moveTo>
                  <a:cubicBezTo>
                    <a:pt x="30627" y="29783"/>
                    <a:pt x="30788" y="29794"/>
                    <a:pt x="30947" y="29818"/>
                  </a:cubicBezTo>
                  <a:cubicBezTo>
                    <a:pt x="30968" y="29822"/>
                    <a:pt x="30988" y="29826"/>
                    <a:pt x="31008" y="29830"/>
                  </a:cubicBezTo>
                  <a:lnTo>
                    <a:pt x="31008" y="29830"/>
                  </a:lnTo>
                  <a:cubicBezTo>
                    <a:pt x="30733" y="29892"/>
                    <a:pt x="30462" y="29972"/>
                    <a:pt x="30199" y="30070"/>
                  </a:cubicBezTo>
                  <a:lnTo>
                    <a:pt x="30199" y="30070"/>
                  </a:lnTo>
                  <a:cubicBezTo>
                    <a:pt x="30153" y="29980"/>
                    <a:pt x="30106" y="29892"/>
                    <a:pt x="30057" y="29804"/>
                  </a:cubicBezTo>
                  <a:lnTo>
                    <a:pt x="30057" y="29804"/>
                  </a:lnTo>
                  <a:cubicBezTo>
                    <a:pt x="30194" y="29791"/>
                    <a:pt x="30330" y="29783"/>
                    <a:pt x="30467" y="29783"/>
                  </a:cubicBezTo>
                  <a:close/>
                  <a:moveTo>
                    <a:pt x="29813" y="29835"/>
                  </a:moveTo>
                  <a:cubicBezTo>
                    <a:pt x="29873" y="29940"/>
                    <a:pt x="29931" y="30046"/>
                    <a:pt x="29985" y="30153"/>
                  </a:cubicBezTo>
                  <a:lnTo>
                    <a:pt x="29985" y="30153"/>
                  </a:lnTo>
                  <a:cubicBezTo>
                    <a:pt x="29740" y="30254"/>
                    <a:pt x="29502" y="30371"/>
                    <a:pt x="29274" y="30502"/>
                  </a:cubicBezTo>
                  <a:lnTo>
                    <a:pt x="29274" y="30502"/>
                  </a:lnTo>
                  <a:cubicBezTo>
                    <a:pt x="29172" y="30334"/>
                    <a:pt x="29062" y="30171"/>
                    <a:pt x="28944" y="30015"/>
                  </a:cubicBezTo>
                  <a:lnTo>
                    <a:pt x="28944" y="30015"/>
                  </a:lnTo>
                  <a:cubicBezTo>
                    <a:pt x="28983" y="30006"/>
                    <a:pt x="29024" y="29997"/>
                    <a:pt x="29064" y="29989"/>
                  </a:cubicBezTo>
                  <a:cubicBezTo>
                    <a:pt x="29309" y="29928"/>
                    <a:pt x="29560" y="29873"/>
                    <a:pt x="29813" y="29835"/>
                  </a:cubicBezTo>
                  <a:close/>
                  <a:moveTo>
                    <a:pt x="28773" y="30053"/>
                  </a:moveTo>
                  <a:lnTo>
                    <a:pt x="28773" y="30053"/>
                  </a:lnTo>
                  <a:cubicBezTo>
                    <a:pt x="28903" y="30223"/>
                    <a:pt x="29023" y="30402"/>
                    <a:pt x="29132" y="30587"/>
                  </a:cubicBezTo>
                  <a:lnTo>
                    <a:pt x="29132" y="30587"/>
                  </a:lnTo>
                  <a:cubicBezTo>
                    <a:pt x="29017" y="30657"/>
                    <a:pt x="28905" y="30731"/>
                    <a:pt x="28796" y="30809"/>
                  </a:cubicBezTo>
                  <a:lnTo>
                    <a:pt x="28796" y="30809"/>
                  </a:lnTo>
                  <a:cubicBezTo>
                    <a:pt x="28680" y="30590"/>
                    <a:pt x="28586" y="30357"/>
                    <a:pt x="28516" y="30116"/>
                  </a:cubicBezTo>
                  <a:lnTo>
                    <a:pt x="28516" y="30116"/>
                  </a:lnTo>
                  <a:cubicBezTo>
                    <a:pt x="28601" y="30094"/>
                    <a:pt x="28687" y="30073"/>
                    <a:pt x="28773" y="30053"/>
                  </a:cubicBezTo>
                  <a:close/>
                  <a:moveTo>
                    <a:pt x="29294" y="30884"/>
                  </a:moveTo>
                  <a:lnTo>
                    <a:pt x="29294" y="30884"/>
                  </a:lnTo>
                  <a:cubicBezTo>
                    <a:pt x="29445" y="31182"/>
                    <a:pt x="29567" y="31495"/>
                    <a:pt x="29656" y="31815"/>
                  </a:cubicBezTo>
                  <a:lnTo>
                    <a:pt x="29656" y="31815"/>
                  </a:lnTo>
                  <a:cubicBezTo>
                    <a:pt x="29589" y="31767"/>
                    <a:pt x="29524" y="31716"/>
                    <a:pt x="29463" y="31663"/>
                  </a:cubicBezTo>
                  <a:cubicBezTo>
                    <a:pt x="29278" y="31501"/>
                    <a:pt x="29114" y="31313"/>
                    <a:pt x="28975" y="31106"/>
                  </a:cubicBezTo>
                  <a:lnTo>
                    <a:pt x="28975" y="31106"/>
                  </a:lnTo>
                  <a:cubicBezTo>
                    <a:pt x="29079" y="31028"/>
                    <a:pt x="29185" y="30954"/>
                    <a:pt x="29294" y="30884"/>
                  </a:cubicBezTo>
                  <a:close/>
                  <a:moveTo>
                    <a:pt x="30122" y="30444"/>
                  </a:moveTo>
                  <a:cubicBezTo>
                    <a:pt x="30372" y="31010"/>
                    <a:pt x="30533" y="31604"/>
                    <a:pt x="30574" y="32213"/>
                  </a:cubicBezTo>
                  <a:lnTo>
                    <a:pt x="30574" y="32213"/>
                  </a:lnTo>
                  <a:cubicBezTo>
                    <a:pt x="30339" y="32166"/>
                    <a:pt x="30108" y="32081"/>
                    <a:pt x="29897" y="31965"/>
                  </a:cubicBezTo>
                  <a:lnTo>
                    <a:pt x="29897" y="31965"/>
                  </a:lnTo>
                  <a:cubicBezTo>
                    <a:pt x="29870" y="31857"/>
                    <a:pt x="29839" y="31749"/>
                    <a:pt x="29806" y="31644"/>
                  </a:cubicBezTo>
                  <a:cubicBezTo>
                    <a:pt x="29706" y="31353"/>
                    <a:pt x="29583" y="31068"/>
                    <a:pt x="29439" y="30794"/>
                  </a:cubicBezTo>
                  <a:lnTo>
                    <a:pt x="29438" y="30794"/>
                  </a:lnTo>
                  <a:cubicBezTo>
                    <a:pt x="29658" y="30662"/>
                    <a:pt x="29887" y="30545"/>
                    <a:pt x="30122" y="30444"/>
                  </a:cubicBezTo>
                  <a:close/>
                  <a:moveTo>
                    <a:pt x="38891" y="28052"/>
                  </a:moveTo>
                  <a:cubicBezTo>
                    <a:pt x="39327" y="28052"/>
                    <a:pt x="39766" y="28088"/>
                    <a:pt x="40191" y="28182"/>
                  </a:cubicBezTo>
                  <a:cubicBezTo>
                    <a:pt x="40800" y="28296"/>
                    <a:pt x="41446" y="28562"/>
                    <a:pt x="41884" y="29038"/>
                  </a:cubicBezTo>
                  <a:cubicBezTo>
                    <a:pt x="42359" y="29571"/>
                    <a:pt x="42455" y="30331"/>
                    <a:pt x="42093" y="30978"/>
                  </a:cubicBezTo>
                  <a:cubicBezTo>
                    <a:pt x="41732" y="31625"/>
                    <a:pt x="41066" y="32100"/>
                    <a:pt x="40362" y="32214"/>
                  </a:cubicBezTo>
                  <a:cubicBezTo>
                    <a:pt x="40261" y="32230"/>
                    <a:pt x="40159" y="32237"/>
                    <a:pt x="40057" y="32237"/>
                  </a:cubicBezTo>
                  <a:cubicBezTo>
                    <a:pt x="39412" y="32237"/>
                    <a:pt x="38765" y="31940"/>
                    <a:pt x="38289" y="31530"/>
                  </a:cubicBezTo>
                  <a:cubicBezTo>
                    <a:pt x="37377" y="30720"/>
                    <a:pt x="36994" y="29615"/>
                    <a:pt x="36918" y="28462"/>
                  </a:cubicBezTo>
                  <a:lnTo>
                    <a:pt x="36918" y="28462"/>
                  </a:lnTo>
                  <a:cubicBezTo>
                    <a:pt x="37035" y="28378"/>
                    <a:pt x="37143" y="28284"/>
                    <a:pt x="37241" y="28179"/>
                  </a:cubicBezTo>
                  <a:lnTo>
                    <a:pt x="37241" y="28179"/>
                  </a:lnTo>
                  <a:cubicBezTo>
                    <a:pt x="37525" y="28130"/>
                    <a:pt x="37812" y="28100"/>
                    <a:pt x="38099" y="28087"/>
                  </a:cubicBezTo>
                  <a:cubicBezTo>
                    <a:pt x="38359" y="28065"/>
                    <a:pt x="38624" y="28052"/>
                    <a:pt x="38891" y="28052"/>
                  </a:cubicBezTo>
                  <a:close/>
                  <a:moveTo>
                    <a:pt x="31537" y="30027"/>
                  </a:moveTo>
                  <a:cubicBezTo>
                    <a:pt x="31807" y="30177"/>
                    <a:pt x="32036" y="30398"/>
                    <a:pt x="32183" y="30693"/>
                  </a:cubicBezTo>
                  <a:cubicBezTo>
                    <a:pt x="32412" y="31168"/>
                    <a:pt x="32316" y="31720"/>
                    <a:pt x="31841" y="32005"/>
                  </a:cubicBezTo>
                  <a:cubicBezTo>
                    <a:pt x="31573" y="32177"/>
                    <a:pt x="31271" y="32252"/>
                    <a:pt x="30965" y="32252"/>
                  </a:cubicBezTo>
                  <a:cubicBezTo>
                    <a:pt x="30927" y="32252"/>
                    <a:pt x="30889" y="32251"/>
                    <a:pt x="30851" y="32248"/>
                  </a:cubicBezTo>
                  <a:lnTo>
                    <a:pt x="30851" y="32248"/>
                  </a:lnTo>
                  <a:cubicBezTo>
                    <a:pt x="30795" y="31602"/>
                    <a:pt x="30611" y="30965"/>
                    <a:pt x="30337" y="30357"/>
                  </a:cubicBezTo>
                  <a:lnTo>
                    <a:pt x="30337" y="30357"/>
                  </a:lnTo>
                  <a:cubicBezTo>
                    <a:pt x="30723" y="30209"/>
                    <a:pt x="31125" y="30100"/>
                    <a:pt x="31537" y="30027"/>
                  </a:cubicBezTo>
                  <a:close/>
                  <a:moveTo>
                    <a:pt x="34383" y="30010"/>
                  </a:moveTo>
                  <a:cubicBezTo>
                    <a:pt x="34707" y="30053"/>
                    <a:pt x="35028" y="30110"/>
                    <a:pt x="35341" y="30179"/>
                  </a:cubicBezTo>
                  <a:cubicBezTo>
                    <a:pt x="35987" y="30312"/>
                    <a:pt x="36862" y="30617"/>
                    <a:pt x="36996" y="31378"/>
                  </a:cubicBezTo>
                  <a:cubicBezTo>
                    <a:pt x="37110" y="31986"/>
                    <a:pt x="36577" y="32462"/>
                    <a:pt x="36083" y="32652"/>
                  </a:cubicBezTo>
                  <a:cubicBezTo>
                    <a:pt x="35894" y="32717"/>
                    <a:pt x="35706" y="32750"/>
                    <a:pt x="35524" y="32750"/>
                  </a:cubicBezTo>
                  <a:cubicBezTo>
                    <a:pt x="35119" y="32750"/>
                    <a:pt x="34748" y="32582"/>
                    <a:pt x="34485" y="32214"/>
                  </a:cubicBezTo>
                  <a:cubicBezTo>
                    <a:pt x="34085" y="31663"/>
                    <a:pt x="34085" y="30902"/>
                    <a:pt x="34276" y="30293"/>
                  </a:cubicBezTo>
                  <a:cubicBezTo>
                    <a:pt x="34306" y="30195"/>
                    <a:pt x="34342" y="30100"/>
                    <a:pt x="34383" y="30010"/>
                  </a:cubicBezTo>
                  <a:close/>
                  <a:moveTo>
                    <a:pt x="30018" y="32622"/>
                  </a:moveTo>
                  <a:cubicBezTo>
                    <a:pt x="30197" y="32681"/>
                    <a:pt x="30387" y="32721"/>
                    <a:pt x="30579" y="32740"/>
                  </a:cubicBezTo>
                  <a:lnTo>
                    <a:pt x="30579" y="32740"/>
                  </a:lnTo>
                  <a:cubicBezTo>
                    <a:pt x="30570" y="32938"/>
                    <a:pt x="30547" y="33137"/>
                    <a:pt x="30509" y="33337"/>
                  </a:cubicBezTo>
                  <a:cubicBezTo>
                    <a:pt x="30395" y="34002"/>
                    <a:pt x="30129" y="34668"/>
                    <a:pt x="29615" y="35125"/>
                  </a:cubicBezTo>
                  <a:cubicBezTo>
                    <a:pt x="29614" y="35126"/>
                    <a:pt x="29612" y="35128"/>
                    <a:pt x="29610" y="35130"/>
                  </a:cubicBezTo>
                  <a:lnTo>
                    <a:pt x="29610" y="35130"/>
                  </a:lnTo>
                  <a:cubicBezTo>
                    <a:pt x="30010" y="34383"/>
                    <a:pt x="30121" y="33484"/>
                    <a:pt x="30018" y="32622"/>
                  </a:cubicBezTo>
                  <a:close/>
                  <a:moveTo>
                    <a:pt x="28545" y="31468"/>
                  </a:moveTo>
                  <a:cubicBezTo>
                    <a:pt x="28858" y="31932"/>
                    <a:pt x="29277" y="32313"/>
                    <a:pt x="29798" y="32537"/>
                  </a:cubicBezTo>
                  <a:lnTo>
                    <a:pt x="29798" y="32537"/>
                  </a:lnTo>
                  <a:cubicBezTo>
                    <a:pt x="29846" y="32962"/>
                    <a:pt x="29833" y="33391"/>
                    <a:pt x="29749" y="33812"/>
                  </a:cubicBezTo>
                  <a:cubicBezTo>
                    <a:pt x="29614" y="34521"/>
                    <a:pt x="29254" y="35200"/>
                    <a:pt x="28683" y="35663"/>
                  </a:cubicBezTo>
                  <a:lnTo>
                    <a:pt x="28683" y="35663"/>
                  </a:lnTo>
                  <a:cubicBezTo>
                    <a:pt x="28521" y="35714"/>
                    <a:pt x="28356" y="35744"/>
                    <a:pt x="28193" y="35744"/>
                  </a:cubicBezTo>
                  <a:cubicBezTo>
                    <a:pt x="28102" y="35744"/>
                    <a:pt x="28011" y="35734"/>
                    <a:pt x="27923" y="35714"/>
                  </a:cubicBezTo>
                  <a:cubicBezTo>
                    <a:pt x="27067" y="35524"/>
                    <a:pt x="27067" y="34497"/>
                    <a:pt x="27181" y="33812"/>
                  </a:cubicBezTo>
                  <a:cubicBezTo>
                    <a:pt x="27333" y="33070"/>
                    <a:pt x="27713" y="32386"/>
                    <a:pt x="28208" y="31815"/>
                  </a:cubicBezTo>
                  <a:cubicBezTo>
                    <a:pt x="28316" y="31693"/>
                    <a:pt x="28428" y="31577"/>
                    <a:pt x="28545" y="31468"/>
                  </a:cubicBezTo>
                  <a:close/>
                  <a:moveTo>
                    <a:pt x="28005" y="30256"/>
                  </a:moveTo>
                  <a:lnTo>
                    <a:pt x="28005" y="30256"/>
                  </a:lnTo>
                  <a:cubicBezTo>
                    <a:pt x="28087" y="30570"/>
                    <a:pt x="28205" y="30875"/>
                    <a:pt x="28358" y="31158"/>
                  </a:cubicBezTo>
                  <a:lnTo>
                    <a:pt x="28358" y="31158"/>
                  </a:lnTo>
                  <a:cubicBezTo>
                    <a:pt x="27986" y="31485"/>
                    <a:pt x="27659" y="31863"/>
                    <a:pt x="27390" y="32291"/>
                  </a:cubicBezTo>
                  <a:cubicBezTo>
                    <a:pt x="26781" y="33261"/>
                    <a:pt x="26116" y="35429"/>
                    <a:pt x="27523" y="36038"/>
                  </a:cubicBezTo>
                  <a:cubicBezTo>
                    <a:pt x="27605" y="36077"/>
                    <a:pt x="27689" y="36108"/>
                    <a:pt x="27774" y="36131"/>
                  </a:cubicBezTo>
                  <a:lnTo>
                    <a:pt x="27774" y="36131"/>
                  </a:lnTo>
                  <a:cubicBezTo>
                    <a:pt x="27406" y="36244"/>
                    <a:pt x="27022" y="36292"/>
                    <a:pt x="26649" y="36292"/>
                  </a:cubicBezTo>
                  <a:cubicBezTo>
                    <a:pt x="26566" y="36292"/>
                    <a:pt x="26483" y="36289"/>
                    <a:pt x="26401" y="36285"/>
                  </a:cubicBezTo>
                  <a:cubicBezTo>
                    <a:pt x="24917" y="36133"/>
                    <a:pt x="23624" y="35030"/>
                    <a:pt x="23966" y="33432"/>
                  </a:cubicBezTo>
                  <a:cubicBezTo>
                    <a:pt x="24328" y="31739"/>
                    <a:pt x="26268" y="30807"/>
                    <a:pt x="27751" y="30331"/>
                  </a:cubicBezTo>
                  <a:cubicBezTo>
                    <a:pt x="27836" y="30306"/>
                    <a:pt x="27921" y="30280"/>
                    <a:pt x="28005" y="30256"/>
                  </a:cubicBezTo>
                  <a:close/>
                  <a:moveTo>
                    <a:pt x="17423" y="1"/>
                  </a:moveTo>
                  <a:cubicBezTo>
                    <a:pt x="16734" y="1"/>
                    <a:pt x="16039" y="84"/>
                    <a:pt x="15350" y="260"/>
                  </a:cubicBezTo>
                  <a:cubicBezTo>
                    <a:pt x="14790" y="401"/>
                    <a:pt x="14233" y="608"/>
                    <a:pt x="13710" y="880"/>
                  </a:cubicBezTo>
                  <a:lnTo>
                    <a:pt x="13710" y="880"/>
                  </a:lnTo>
                  <a:cubicBezTo>
                    <a:pt x="13667" y="895"/>
                    <a:pt x="13624" y="910"/>
                    <a:pt x="13581" y="925"/>
                  </a:cubicBezTo>
                  <a:cubicBezTo>
                    <a:pt x="11546" y="1686"/>
                    <a:pt x="9872" y="3189"/>
                    <a:pt x="8255" y="4615"/>
                  </a:cubicBezTo>
                  <a:lnTo>
                    <a:pt x="5269" y="7259"/>
                  </a:lnTo>
                  <a:cubicBezTo>
                    <a:pt x="4375" y="8039"/>
                    <a:pt x="3462" y="8800"/>
                    <a:pt x="2625" y="9637"/>
                  </a:cubicBezTo>
                  <a:cubicBezTo>
                    <a:pt x="1312" y="10930"/>
                    <a:pt x="0" y="12680"/>
                    <a:pt x="342" y="14620"/>
                  </a:cubicBezTo>
                  <a:cubicBezTo>
                    <a:pt x="571" y="16104"/>
                    <a:pt x="1769" y="17207"/>
                    <a:pt x="3119" y="17740"/>
                  </a:cubicBezTo>
                  <a:cubicBezTo>
                    <a:pt x="3719" y="17978"/>
                    <a:pt x="4368" y="18106"/>
                    <a:pt x="5011" y="18106"/>
                  </a:cubicBezTo>
                  <a:cubicBezTo>
                    <a:pt x="5442" y="18106"/>
                    <a:pt x="5869" y="18049"/>
                    <a:pt x="6278" y="17929"/>
                  </a:cubicBezTo>
                  <a:lnTo>
                    <a:pt x="6278" y="17929"/>
                  </a:lnTo>
                  <a:cubicBezTo>
                    <a:pt x="7383" y="19461"/>
                    <a:pt x="9198" y="20496"/>
                    <a:pt x="11058" y="20496"/>
                  </a:cubicBezTo>
                  <a:cubicBezTo>
                    <a:pt x="11594" y="20496"/>
                    <a:pt x="12134" y="20410"/>
                    <a:pt x="12661" y="20225"/>
                  </a:cubicBezTo>
                  <a:lnTo>
                    <a:pt x="12661" y="20225"/>
                  </a:lnTo>
                  <a:cubicBezTo>
                    <a:pt x="13573" y="21462"/>
                    <a:pt x="14841" y="22452"/>
                    <a:pt x="16225" y="23085"/>
                  </a:cubicBezTo>
                  <a:cubicBezTo>
                    <a:pt x="17785" y="23807"/>
                    <a:pt x="19458" y="24226"/>
                    <a:pt x="21113" y="24682"/>
                  </a:cubicBezTo>
                  <a:cubicBezTo>
                    <a:pt x="21441" y="24764"/>
                    <a:pt x="21770" y="24847"/>
                    <a:pt x="22099" y="24933"/>
                  </a:cubicBezTo>
                  <a:lnTo>
                    <a:pt x="22099" y="24933"/>
                  </a:lnTo>
                  <a:cubicBezTo>
                    <a:pt x="22347" y="25497"/>
                    <a:pt x="22747" y="25989"/>
                    <a:pt x="23224" y="26394"/>
                  </a:cubicBezTo>
                  <a:cubicBezTo>
                    <a:pt x="24556" y="27516"/>
                    <a:pt x="26287" y="28011"/>
                    <a:pt x="27694" y="29000"/>
                  </a:cubicBezTo>
                  <a:cubicBezTo>
                    <a:pt x="27751" y="29041"/>
                    <a:pt x="27807" y="29083"/>
                    <a:pt x="27862" y="29126"/>
                  </a:cubicBezTo>
                  <a:lnTo>
                    <a:pt x="27862" y="29126"/>
                  </a:lnTo>
                  <a:cubicBezTo>
                    <a:pt x="27860" y="29410"/>
                    <a:pt x="27887" y="29700"/>
                    <a:pt x="27943" y="29987"/>
                  </a:cubicBezTo>
                  <a:lnTo>
                    <a:pt x="27943" y="29987"/>
                  </a:lnTo>
                  <a:cubicBezTo>
                    <a:pt x="27555" y="30102"/>
                    <a:pt x="27174" y="30236"/>
                    <a:pt x="26800" y="30388"/>
                  </a:cubicBezTo>
                  <a:cubicBezTo>
                    <a:pt x="25450" y="30940"/>
                    <a:pt x="23909" y="31853"/>
                    <a:pt x="23529" y="33375"/>
                  </a:cubicBezTo>
                  <a:cubicBezTo>
                    <a:pt x="23167" y="34744"/>
                    <a:pt x="23871" y="36000"/>
                    <a:pt x="25146" y="36513"/>
                  </a:cubicBezTo>
                  <a:cubicBezTo>
                    <a:pt x="25603" y="36713"/>
                    <a:pt x="26113" y="36814"/>
                    <a:pt x="26625" y="36814"/>
                  </a:cubicBezTo>
                  <a:cubicBezTo>
                    <a:pt x="27430" y="36814"/>
                    <a:pt x="28242" y="36562"/>
                    <a:pt x="28869" y="36041"/>
                  </a:cubicBezTo>
                  <a:lnTo>
                    <a:pt x="28869" y="36041"/>
                  </a:lnTo>
                  <a:cubicBezTo>
                    <a:pt x="29524" y="35787"/>
                    <a:pt x="30112" y="35224"/>
                    <a:pt x="30395" y="34668"/>
                  </a:cubicBezTo>
                  <a:cubicBezTo>
                    <a:pt x="30710" y="34039"/>
                    <a:pt x="30856" y="33393"/>
                    <a:pt x="30868" y="32751"/>
                  </a:cubicBezTo>
                  <a:lnTo>
                    <a:pt x="30868" y="32751"/>
                  </a:lnTo>
                  <a:cubicBezTo>
                    <a:pt x="31292" y="32744"/>
                    <a:pt x="31710" y="32626"/>
                    <a:pt x="32031" y="32367"/>
                  </a:cubicBezTo>
                  <a:cubicBezTo>
                    <a:pt x="32697" y="31815"/>
                    <a:pt x="32602" y="30902"/>
                    <a:pt x="32107" y="30293"/>
                  </a:cubicBezTo>
                  <a:cubicBezTo>
                    <a:pt x="32006" y="30175"/>
                    <a:pt x="31895" y="30074"/>
                    <a:pt x="31777" y="29988"/>
                  </a:cubicBezTo>
                  <a:lnTo>
                    <a:pt x="31777" y="29988"/>
                  </a:lnTo>
                  <a:cubicBezTo>
                    <a:pt x="32080" y="29945"/>
                    <a:pt x="32388" y="29920"/>
                    <a:pt x="32697" y="29913"/>
                  </a:cubicBezTo>
                  <a:cubicBezTo>
                    <a:pt x="32770" y="29911"/>
                    <a:pt x="32844" y="29911"/>
                    <a:pt x="32918" y="29911"/>
                  </a:cubicBezTo>
                  <a:cubicBezTo>
                    <a:pt x="33271" y="29911"/>
                    <a:pt x="33629" y="29929"/>
                    <a:pt x="33986" y="29964"/>
                  </a:cubicBezTo>
                  <a:lnTo>
                    <a:pt x="33986" y="29964"/>
                  </a:lnTo>
                  <a:cubicBezTo>
                    <a:pt x="33700" y="30583"/>
                    <a:pt x="33628" y="31286"/>
                    <a:pt x="33895" y="31948"/>
                  </a:cubicBezTo>
                  <a:cubicBezTo>
                    <a:pt x="34104" y="32500"/>
                    <a:pt x="34523" y="32975"/>
                    <a:pt x="35093" y="33089"/>
                  </a:cubicBezTo>
                  <a:cubicBezTo>
                    <a:pt x="35207" y="33110"/>
                    <a:pt x="35324" y="33120"/>
                    <a:pt x="35441" y="33120"/>
                  </a:cubicBezTo>
                  <a:cubicBezTo>
                    <a:pt x="35872" y="33120"/>
                    <a:pt x="36309" y="32986"/>
                    <a:pt x="36653" y="32747"/>
                  </a:cubicBezTo>
                  <a:cubicBezTo>
                    <a:pt x="37053" y="32462"/>
                    <a:pt x="37357" y="31986"/>
                    <a:pt x="37319" y="31454"/>
                  </a:cubicBezTo>
                  <a:cubicBezTo>
                    <a:pt x="37262" y="30807"/>
                    <a:pt x="36710" y="30369"/>
                    <a:pt x="36178" y="30122"/>
                  </a:cubicBezTo>
                  <a:cubicBezTo>
                    <a:pt x="35665" y="29912"/>
                    <a:pt x="35099" y="29793"/>
                    <a:pt x="34540" y="29720"/>
                  </a:cubicBezTo>
                  <a:lnTo>
                    <a:pt x="34540" y="29720"/>
                  </a:lnTo>
                  <a:cubicBezTo>
                    <a:pt x="34734" y="29414"/>
                    <a:pt x="34993" y="29159"/>
                    <a:pt x="35290" y="28945"/>
                  </a:cubicBezTo>
                  <a:lnTo>
                    <a:pt x="35290" y="28945"/>
                  </a:lnTo>
                  <a:cubicBezTo>
                    <a:pt x="35303" y="28945"/>
                    <a:pt x="35317" y="28946"/>
                    <a:pt x="35330" y="28946"/>
                  </a:cubicBezTo>
                  <a:cubicBezTo>
                    <a:pt x="35751" y="28946"/>
                    <a:pt x="36175" y="28856"/>
                    <a:pt x="36550" y="28677"/>
                  </a:cubicBezTo>
                  <a:lnTo>
                    <a:pt x="36550" y="28677"/>
                  </a:lnTo>
                  <a:cubicBezTo>
                    <a:pt x="36605" y="29333"/>
                    <a:pt x="36768" y="29976"/>
                    <a:pt x="37091" y="30579"/>
                  </a:cubicBezTo>
                  <a:cubicBezTo>
                    <a:pt x="37677" y="31648"/>
                    <a:pt x="38795" y="32607"/>
                    <a:pt x="40061" y="32607"/>
                  </a:cubicBezTo>
                  <a:cubicBezTo>
                    <a:pt x="40192" y="32607"/>
                    <a:pt x="40324" y="32597"/>
                    <a:pt x="40457" y="32576"/>
                  </a:cubicBezTo>
                  <a:cubicBezTo>
                    <a:pt x="41732" y="32367"/>
                    <a:pt x="42968" y="31035"/>
                    <a:pt x="42588" y="29647"/>
                  </a:cubicBezTo>
                  <a:cubicBezTo>
                    <a:pt x="42226" y="28372"/>
                    <a:pt x="40857" y="27859"/>
                    <a:pt x="39658" y="27745"/>
                  </a:cubicBezTo>
                  <a:cubicBezTo>
                    <a:pt x="39402" y="27718"/>
                    <a:pt x="39144" y="27705"/>
                    <a:pt x="38884" y="27705"/>
                  </a:cubicBezTo>
                  <a:cubicBezTo>
                    <a:pt x="38431" y="27705"/>
                    <a:pt x="37973" y="27743"/>
                    <a:pt x="37514" y="27811"/>
                  </a:cubicBezTo>
                  <a:lnTo>
                    <a:pt x="37514" y="27811"/>
                  </a:lnTo>
                  <a:cubicBezTo>
                    <a:pt x="37832" y="27242"/>
                    <a:pt x="37792" y="26505"/>
                    <a:pt x="37433" y="25938"/>
                  </a:cubicBezTo>
                  <a:cubicBezTo>
                    <a:pt x="37373" y="25841"/>
                    <a:pt x="37306" y="25751"/>
                    <a:pt x="37232" y="25667"/>
                  </a:cubicBezTo>
                  <a:lnTo>
                    <a:pt x="37232" y="25667"/>
                  </a:lnTo>
                  <a:cubicBezTo>
                    <a:pt x="37317" y="25322"/>
                    <a:pt x="37413" y="24978"/>
                    <a:pt x="37518" y="24636"/>
                  </a:cubicBezTo>
                  <a:lnTo>
                    <a:pt x="37518" y="24636"/>
                  </a:lnTo>
                  <a:cubicBezTo>
                    <a:pt x="38241" y="25220"/>
                    <a:pt x="39085" y="25651"/>
                    <a:pt x="40020" y="25766"/>
                  </a:cubicBezTo>
                  <a:cubicBezTo>
                    <a:pt x="40149" y="25782"/>
                    <a:pt x="40276" y="25789"/>
                    <a:pt x="40402" y="25789"/>
                  </a:cubicBezTo>
                  <a:cubicBezTo>
                    <a:pt x="41543" y="25789"/>
                    <a:pt x="42561" y="25181"/>
                    <a:pt x="43177" y="24188"/>
                  </a:cubicBezTo>
                  <a:cubicBezTo>
                    <a:pt x="43786" y="23180"/>
                    <a:pt x="43843" y="21829"/>
                    <a:pt x="42873" y="21049"/>
                  </a:cubicBezTo>
                  <a:cubicBezTo>
                    <a:pt x="42410" y="20670"/>
                    <a:pt x="41834" y="20504"/>
                    <a:pt x="41248" y="20504"/>
                  </a:cubicBezTo>
                  <a:cubicBezTo>
                    <a:pt x="40510" y="20504"/>
                    <a:pt x="39755" y="20767"/>
                    <a:pt x="39183" y="21201"/>
                  </a:cubicBezTo>
                  <a:cubicBezTo>
                    <a:pt x="38284" y="21902"/>
                    <a:pt x="37743" y="22943"/>
                    <a:pt x="37363" y="24023"/>
                  </a:cubicBezTo>
                  <a:lnTo>
                    <a:pt x="37363" y="24023"/>
                  </a:lnTo>
                  <a:cubicBezTo>
                    <a:pt x="36503" y="23217"/>
                    <a:pt x="35849" y="22190"/>
                    <a:pt x="35360" y="21144"/>
                  </a:cubicBezTo>
                  <a:cubicBezTo>
                    <a:pt x="35322" y="21065"/>
                    <a:pt x="35286" y="20985"/>
                    <a:pt x="35250" y="20904"/>
                  </a:cubicBezTo>
                  <a:lnTo>
                    <a:pt x="35250" y="20904"/>
                  </a:lnTo>
                  <a:cubicBezTo>
                    <a:pt x="35636" y="20430"/>
                    <a:pt x="36029" y="19963"/>
                    <a:pt x="36387" y="19490"/>
                  </a:cubicBezTo>
                  <a:cubicBezTo>
                    <a:pt x="37547" y="17930"/>
                    <a:pt x="38612" y="15666"/>
                    <a:pt x="37566" y="13783"/>
                  </a:cubicBezTo>
                  <a:cubicBezTo>
                    <a:pt x="36990" y="12711"/>
                    <a:pt x="35820" y="12056"/>
                    <a:pt x="34614" y="11887"/>
                  </a:cubicBezTo>
                  <a:lnTo>
                    <a:pt x="34614" y="11887"/>
                  </a:lnTo>
                  <a:cubicBezTo>
                    <a:pt x="34876" y="9748"/>
                    <a:pt x="34951" y="7634"/>
                    <a:pt x="33610" y="5757"/>
                  </a:cubicBezTo>
                  <a:cubicBezTo>
                    <a:pt x="32773" y="4596"/>
                    <a:pt x="31575" y="3702"/>
                    <a:pt x="30224" y="3284"/>
                  </a:cubicBezTo>
                  <a:cubicBezTo>
                    <a:pt x="29640" y="3089"/>
                    <a:pt x="29029" y="2995"/>
                    <a:pt x="28413" y="2995"/>
                  </a:cubicBezTo>
                  <a:cubicBezTo>
                    <a:pt x="27709" y="2995"/>
                    <a:pt x="27000" y="3118"/>
                    <a:pt x="26321" y="3356"/>
                  </a:cubicBezTo>
                  <a:lnTo>
                    <a:pt x="26321" y="3356"/>
                  </a:lnTo>
                  <a:cubicBezTo>
                    <a:pt x="25737" y="2797"/>
                    <a:pt x="25027" y="2379"/>
                    <a:pt x="24233" y="2143"/>
                  </a:cubicBezTo>
                  <a:cubicBezTo>
                    <a:pt x="23873" y="2036"/>
                    <a:pt x="23503" y="1965"/>
                    <a:pt x="23130" y="1930"/>
                  </a:cubicBezTo>
                  <a:lnTo>
                    <a:pt x="23130" y="1930"/>
                  </a:lnTo>
                  <a:cubicBezTo>
                    <a:pt x="21456" y="728"/>
                    <a:pt x="19462" y="1"/>
                    <a:pt x="17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58"/>
          <p:cNvGrpSpPr/>
          <p:nvPr/>
        </p:nvGrpSpPr>
        <p:grpSpPr>
          <a:xfrm>
            <a:off x="5253250" y="-94925"/>
            <a:ext cx="3935150" cy="1722125"/>
            <a:chOff x="5253250" y="-94925"/>
            <a:chExt cx="3935150" cy="1722125"/>
          </a:xfrm>
        </p:grpSpPr>
        <p:grpSp>
          <p:nvGrpSpPr>
            <p:cNvPr id="1284" name="Google Shape;1284;p58"/>
            <p:cNvGrpSpPr/>
            <p:nvPr/>
          </p:nvGrpSpPr>
          <p:grpSpPr>
            <a:xfrm rot="10800000">
              <a:off x="5386600" y="-78950"/>
              <a:ext cx="3801800" cy="1706150"/>
              <a:chOff x="793600" y="2807150"/>
              <a:chExt cx="3801800" cy="1706150"/>
            </a:xfrm>
          </p:grpSpPr>
          <p:sp>
            <p:nvSpPr>
              <p:cNvPr id="1285" name="Google Shape;1285;p58"/>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58"/>
            <p:cNvGrpSpPr/>
            <p:nvPr/>
          </p:nvGrpSpPr>
          <p:grpSpPr>
            <a:xfrm rot="10800000">
              <a:off x="5253250" y="-94925"/>
              <a:ext cx="3801800" cy="1706150"/>
              <a:chOff x="793600" y="2807150"/>
              <a:chExt cx="3801800" cy="1706150"/>
            </a:xfrm>
          </p:grpSpPr>
          <p:sp>
            <p:nvSpPr>
              <p:cNvPr id="1288" name="Google Shape;1288;p58"/>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0" name="Google Shape;1290;p58"/>
          <p:cNvGrpSpPr/>
          <p:nvPr/>
        </p:nvGrpSpPr>
        <p:grpSpPr>
          <a:xfrm>
            <a:off x="5453668" y="3770373"/>
            <a:ext cx="3239565" cy="1923341"/>
            <a:chOff x="7282918" y="1958398"/>
            <a:chExt cx="3239565" cy="1923341"/>
          </a:xfrm>
        </p:grpSpPr>
        <p:grpSp>
          <p:nvGrpSpPr>
            <p:cNvPr id="1291" name="Google Shape;1291;p58"/>
            <p:cNvGrpSpPr/>
            <p:nvPr/>
          </p:nvGrpSpPr>
          <p:grpSpPr>
            <a:xfrm>
              <a:off x="7282918" y="2035448"/>
              <a:ext cx="3239565" cy="1846291"/>
              <a:chOff x="7780577" y="2216676"/>
              <a:chExt cx="2763898" cy="1575199"/>
            </a:xfrm>
          </p:grpSpPr>
          <p:sp>
            <p:nvSpPr>
              <p:cNvPr id="1292" name="Google Shape;1292;p58"/>
              <p:cNvSpPr/>
              <p:nvPr/>
            </p:nvSpPr>
            <p:spPr>
              <a:xfrm>
                <a:off x="7780577" y="2216676"/>
                <a:ext cx="782472" cy="1575199"/>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8"/>
              <p:cNvSpPr/>
              <p:nvPr/>
            </p:nvSpPr>
            <p:spPr>
              <a:xfrm>
                <a:off x="8553525" y="2256188"/>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4" name="Google Shape;1294;p58"/>
            <p:cNvSpPr/>
            <p:nvPr/>
          </p:nvSpPr>
          <p:spPr>
            <a:xfrm>
              <a:off x="7321018" y="1958398"/>
              <a:ext cx="917134" cy="1846287"/>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8"/>
            <p:cNvSpPr/>
            <p:nvPr/>
          </p:nvSpPr>
          <p:spPr>
            <a:xfrm>
              <a:off x="8188890" y="2016410"/>
              <a:ext cx="2333592" cy="938793"/>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58"/>
          <p:cNvSpPr txBox="1">
            <a:spLocks noGrp="1"/>
          </p:cNvSpPr>
          <p:nvPr>
            <p:ph type="title"/>
          </p:nvPr>
        </p:nvSpPr>
        <p:spPr>
          <a:xfrm>
            <a:off x="3172752" y="1485942"/>
            <a:ext cx="5520480" cy="17071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r-SA" sz="9600" dirty="0"/>
              <a:t>700</a:t>
            </a:r>
            <a:r>
              <a:rPr lang="en" sz="9600" dirty="0"/>
              <a:t>,</a:t>
            </a:r>
            <a:r>
              <a:rPr lang="ar-SA" sz="9600" dirty="0"/>
              <a:t>0</a:t>
            </a:r>
            <a:r>
              <a:rPr lang="en" sz="9600" dirty="0"/>
              <a:t>00</a:t>
            </a:r>
            <a:endParaRPr sz="9600" dirty="0"/>
          </a:p>
        </p:txBody>
      </p:sp>
      <p:sp>
        <p:nvSpPr>
          <p:cNvPr id="1196" name="Google Shape;1196;p58"/>
          <p:cNvSpPr txBox="1">
            <a:spLocks noGrp="1"/>
          </p:cNvSpPr>
          <p:nvPr>
            <p:ph type="subTitle" idx="1"/>
          </p:nvPr>
        </p:nvSpPr>
        <p:spPr>
          <a:xfrm>
            <a:off x="3644202" y="3193125"/>
            <a:ext cx="4777800" cy="35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r-SA" dirty="0">
                <a:cs typeface="Akhbar MT" pitchFamily="2" charset="-78"/>
              </a:rPr>
              <a:t>معدلات الانتحار/سنويا</a:t>
            </a:r>
            <a:endParaRPr dirty="0">
              <a:cs typeface="Akhbar MT" pitchFamily="2" charset="-78"/>
            </a:endParaRPr>
          </a:p>
        </p:txBody>
      </p:sp>
      <p:grpSp>
        <p:nvGrpSpPr>
          <p:cNvPr id="1283" name="Google Shape;1283;p58"/>
          <p:cNvGrpSpPr/>
          <p:nvPr/>
        </p:nvGrpSpPr>
        <p:grpSpPr>
          <a:xfrm>
            <a:off x="5253250" y="-94925"/>
            <a:ext cx="3935150" cy="1722125"/>
            <a:chOff x="5253250" y="-94925"/>
            <a:chExt cx="3935150" cy="1722125"/>
          </a:xfrm>
        </p:grpSpPr>
        <p:grpSp>
          <p:nvGrpSpPr>
            <p:cNvPr id="1284" name="Google Shape;1284;p58"/>
            <p:cNvGrpSpPr/>
            <p:nvPr/>
          </p:nvGrpSpPr>
          <p:grpSpPr>
            <a:xfrm rot="10800000">
              <a:off x="5386600" y="-78950"/>
              <a:ext cx="3801800" cy="1706150"/>
              <a:chOff x="793600" y="2807150"/>
              <a:chExt cx="3801800" cy="1706150"/>
            </a:xfrm>
          </p:grpSpPr>
          <p:sp>
            <p:nvSpPr>
              <p:cNvPr id="1285" name="Google Shape;1285;p58"/>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8"/>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58"/>
            <p:cNvGrpSpPr/>
            <p:nvPr/>
          </p:nvGrpSpPr>
          <p:grpSpPr>
            <a:xfrm rot="10800000">
              <a:off x="5253250" y="-94925"/>
              <a:ext cx="3801800" cy="1706150"/>
              <a:chOff x="793600" y="2807150"/>
              <a:chExt cx="3801800" cy="1706150"/>
            </a:xfrm>
          </p:grpSpPr>
          <p:sp>
            <p:nvSpPr>
              <p:cNvPr id="1288" name="Google Shape;1288;p58"/>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8"/>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0" name="Google Shape;1290;p58"/>
          <p:cNvGrpSpPr/>
          <p:nvPr/>
        </p:nvGrpSpPr>
        <p:grpSpPr>
          <a:xfrm>
            <a:off x="5453668" y="3770373"/>
            <a:ext cx="3239565" cy="1923341"/>
            <a:chOff x="7282918" y="1958398"/>
            <a:chExt cx="3239565" cy="1923341"/>
          </a:xfrm>
        </p:grpSpPr>
        <p:grpSp>
          <p:nvGrpSpPr>
            <p:cNvPr id="1291" name="Google Shape;1291;p58"/>
            <p:cNvGrpSpPr/>
            <p:nvPr/>
          </p:nvGrpSpPr>
          <p:grpSpPr>
            <a:xfrm>
              <a:off x="7282918" y="2035448"/>
              <a:ext cx="3239565" cy="1846291"/>
              <a:chOff x="7780577" y="2216676"/>
              <a:chExt cx="2763898" cy="1575199"/>
            </a:xfrm>
          </p:grpSpPr>
          <p:sp>
            <p:nvSpPr>
              <p:cNvPr id="1292" name="Google Shape;1292;p58"/>
              <p:cNvSpPr/>
              <p:nvPr/>
            </p:nvSpPr>
            <p:spPr>
              <a:xfrm>
                <a:off x="7780577" y="2216676"/>
                <a:ext cx="782472" cy="1575199"/>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8"/>
              <p:cNvSpPr/>
              <p:nvPr/>
            </p:nvSpPr>
            <p:spPr>
              <a:xfrm>
                <a:off x="8553525" y="2256188"/>
                <a:ext cx="1990950" cy="800950"/>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4" name="Google Shape;1294;p58"/>
            <p:cNvSpPr/>
            <p:nvPr/>
          </p:nvSpPr>
          <p:spPr>
            <a:xfrm>
              <a:off x="7321018" y="1958398"/>
              <a:ext cx="917134" cy="1846287"/>
            </a:xfrm>
            <a:custGeom>
              <a:avLst/>
              <a:gdLst/>
              <a:ahLst/>
              <a:cxnLst/>
              <a:rect l="l" t="t" r="r" b="b"/>
              <a:pathLst>
                <a:path w="18542" h="37327" fill="none" extrusionOk="0">
                  <a:moveTo>
                    <a:pt x="91" y="37327"/>
                  </a:moveTo>
                  <a:cubicBezTo>
                    <a:pt x="9362" y="27783"/>
                    <a:pt x="10669" y="244"/>
                    <a:pt x="4772" y="123"/>
                  </a:cubicBezTo>
                  <a:cubicBezTo>
                    <a:pt x="0" y="1"/>
                    <a:pt x="1125" y="8664"/>
                    <a:pt x="7386" y="12919"/>
                  </a:cubicBezTo>
                  <a:cubicBezTo>
                    <a:pt x="11247" y="15563"/>
                    <a:pt x="14925" y="15837"/>
                    <a:pt x="18542" y="1480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8"/>
            <p:cNvSpPr/>
            <p:nvPr/>
          </p:nvSpPr>
          <p:spPr>
            <a:xfrm>
              <a:off x="8188890" y="2016410"/>
              <a:ext cx="2333592" cy="938793"/>
            </a:xfrm>
            <a:custGeom>
              <a:avLst/>
              <a:gdLst/>
              <a:ahLst/>
              <a:cxnLst/>
              <a:rect l="l" t="t" r="r" b="b"/>
              <a:pathLst>
                <a:path w="79638" h="32038" fill="none" extrusionOk="0">
                  <a:moveTo>
                    <a:pt x="1" y="23497"/>
                  </a:moveTo>
                  <a:cubicBezTo>
                    <a:pt x="10852" y="20305"/>
                    <a:pt x="21217" y="4743"/>
                    <a:pt x="34227" y="1764"/>
                  </a:cubicBezTo>
                  <a:cubicBezTo>
                    <a:pt x="41917" y="1"/>
                    <a:pt x="51339" y="3436"/>
                    <a:pt x="53528" y="11095"/>
                  </a:cubicBezTo>
                  <a:cubicBezTo>
                    <a:pt x="54622" y="14895"/>
                    <a:pt x="53832" y="19120"/>
                    <a:pt x="55169" y="22828"/>
                  </a:cubicBezTo>
                  <a:cubicBezTo>
                    <a:pt x="57601" y="29667"/>
                    <a:pt x="66476" y="32038"/>
                    <a:pt x="73255" y="29667"/>
                  </a:cubicBezTo>
                  <a:cubicBezTo>
                    <a:pt x="75565" y="28877"/>
                    <a:pt x="77692" y="27752"/>
                    <a:pt x="79638" y="26384"/>
                  </a:cubicBezTo>
                </a:path>
              </a:pathLst>
            </a:custGeom>
            <a:noFill/>
            <a:ln w="987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526;p44">
            <a:extLst>
              <a:ext uri="{FF2B5EF4-FFF2-40B4-BE49-F238E27FC236}">
                <a16:creationId xmlns:a16="http://schemas.microsoft.com/office/drawing/2014/main" id="{D365225E-FA5B-878C-3A83-68EB53BBFB66}"/>
              </a:ext>
            </a:extLst>
          </p:cNvPr>
          <p:cNvSpPr/>
          <p:nvPr/>
        </p:nvSpPr>
        <p:spPr>
          <a:xfrm flipH="1">
            <a:off x="-271200" y="18484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526;p44">
            <a:extLst>
              <a:ext uri="{FF2B5EF4-FFF2-40B4-BE49-F238E27FC236}">
                <a16:creationId xmlns:a16="http://schemas.microsoft.com/office/drawing/2014/main" id="{7A50C46D-6F13-F7D8-83DF-32BFCBF7CB29}"/>
              </a:ext>
            </a:extLst>
          </p:cNvPr>
          <p:cNvSpPr/>
          <p:nvPr/>
        </p:nvSpPr>
        <p:spPr>
          <a:xfrm flipH="1">
            <a:off x="-118800" y="2000800"/>
            <a:ext cx="4467037" cy="3055178"/>
          </a:xfrm>
          <a:custGeom>
            <a:avLst/>
            <a:gdLst/>
            <a:ahLst/>
            <a:cxnLst/>
            <a:rect l="l" t="t" r="r" b="b"/>
            <a:pathLst>
              <a:path w="10578" h="7235" fill="none" extrusionOk="0">
                <a:moveTo>
                  <a:pt x="4711" y="2098"/>
                </a:moveTo>
                <a:cubicBezTo>
                  <a:pt x="3070" y="1338"/>
                  <a:pt x="1520" y="4073"/>
                  <a:pt x="3708" y="5411"/>
                </a:cubicBezTo>
                <a:cubicBezTo>
                  <a:pt x="5015" y="6201"/>
                  <a:pt x="7052" y="5776"/>
                  <a:pt x="7690" y="5016"/>
                </a:cubicBezTo>
                <a:cubicBezTo>
                  <a:pt x="8815" y="3648"/>
                  <a:pt x="7234" y="1186"/>
                  <a:pt x="5198" y="1459"/>
                </a:cubicBezTo>
                <a:cubicBezTo>
                  <a:pt x="3222" y="1703"/>
                  <a:pt x="2432" y="4438"/>
                  <a:pt x="4438" y="5563"/>
                </a:cubicBezTo>
                <a:cubicBezTo>
                  <a:pt x="5866" y="6353"/>
                  <a:pt x="7903" y="5593"/>
                  <a:pt x="7994" y="4286"/>
                </a:cubicBezTo>
                <a:cubicBezTo>
                  <a:pt x="8116" y="3010"/>
                  <a:pt x="6170" y="1672"/>
                  <a:pt x="4711" y="2219"/>
                </a:cubicBezTo>
                <a:cubicBezTo>
                  <a:pt x="3131" y="2797"/>
                  <a:pt x="3131" y="5137"/>
                  <a:pt x="5532" y="5259"/>
                </a:cubicBezTo>
                <a:cubicBezTo>
                  <a:pt x="7386" y="5350"/>
                  <a:pt x="7933" y="3800"/>
                  <a:pt x="6535" y="2706"/>
                </a:cubicBezTo>
                <a:cubicBezTo>
                  <a:pt x="3830" y="608"/>
                  <a:pt x="0" y="3283"/>
                  <a:pt x="1125" y="5198"/>
                </a:cubicBezTo>
                <a:cubicBezTo>
                  <a:pt x="1733" y="6262"/>
                  <a:pt x="4407" y="6475"/>
                  <a:pt x="5502" y="6262"/>
                </a:cubicBezTo>
                <a:cubicBezTo>
                  <a:pt x="7812" y="5897"/>
                  <a:pt x="8845" y="3891"/>
                  <a:pt x="8085" y="2159"/>
                </a:cubicBezTo>
                <a:cubicBezTo>
                  <a:pt x="7325" y="456"/>
                  <a:pt x="5076" y="0"/>
                  <a:pt x="3982" y="1095"/>
                </a:cubicBezTo>
                <a:cubicBezTo>
                  <a:pt x="2006" y="3162"/>
                  <a:pt x="5623" y="7235"/>
                  <a:pt x="8237" y="5654"/>
                </a:cubicBezTo>
                <a:cubicBezTo>
                  <a:pt x="10578" y="4256"/>
                  <a:pt x="8693" y="608"/>
                  <a:pt x="6170" y="1672"/>
                </a:cubicBezTo>
                <a:cubicBezTo>
                  <a:pt x="3678" y="2766"/>
                  <a:pt x="5015" y="6627"/>
                  <a:pt x="7660" y="5897"/>
                </a:cubicBezTo>
                <a:cubicBezTo>
                  <a:pt x="8876" y="5532"/>
                  <a:pt x="8845" y="4347"/>
                  <a:pt x="7994" y="3678"/>
                </a:cubicBezTo>
                <a:cubicBezTo>
                  <a:pt x="6991" y="2858"/>
                  <a:pt x="5502" y="3253"/>
                  <a:pt x="5198" y="4073"/>
                </a:cubicBezTo>
                <a:cubicBezTo>
                  <a:pt x="4863" y="4985"/>
                  <a:pt x="6018" y="5380"/>
                  <a:pt x="6383" y="4590"/>
                </a:cubicBezTo>
                <a:cubicBezTo>
                  <a:pt x="6626" y="3982"/>
                  <a:pt x="6079" y="3253"/>
                  <a:pt x="5106" y="3314"/>
                </a:cubicBezTo>
                <a:cubicBezTo>
                  <a:pt x="3100" y="3466"/>
                  <a:pt x="3374" y="6262"/>
                  <a:pt x="5350" y="5958"/>
                </a:cubicBezTo>
                <a:cubicBezTo>
                  <a:pt x="6717" y="5776"/>
                  <a:pt x="7629" y="3921"/>
                  <a:pt x="6991" y="2432"/>
                </a:cubicBezTo>
                <a:cubicBezTo>
                  <a:pt x="6140" y="517"/>
                  <a:pt x="3678" y="730"/>
                  <a:pt x="2948" y="2402"/>
                </a:cubicBezTo>
                <a:cubicBezTo>
                  <a:pt x="2158" y="4317"/>
                  <a:pt x="4316" y="6353"/>
                  <a:pt x="6322" y="528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 name="Google Shape;2614;p73">
            <a:extLst>
              <a:ext uri="{FF2B5EF4-FFF2-40B4-BE49-F238E27FC236}">
                <a16:creationId xmlns:a16="http://schemas.microsoft.com/office/drawing/2014/main" id="{5E2883F4-B5BB-3F84-5196-C224564999C9}"/>
              </a:ext>
            </a:extLst>
          </p:cNvPr>
          <p:cNvGrpSpPr/>
          <p:nvPr/>
        </p:nvGrpSpPr>
        <p:grpSpPr>
          <a:xfrm>
            <a:off x="964623" y="757498"/>
            <a:ext cx="2546229" cy="4323294"/>
            <a:chOff x="603907" y="1492162"/>
            <a:chExt cx="2001468" cy="3398333"/>
          </a:xfrm>
        </p:grpSpPr>
        <p:grpSp>
          <p:nvGrpSpPr>
            <p:cNvPr id="37" name="Google Shape;2615;p73">
              <a:extLst>
                <a:ext uri="{FF2B5EF4-FFF2-40B4-BE49-F238E27FC236}">
                  <a16:creationId xmlns:a16="http://schemas.microsoft.com/office/drawing/2014/main" id="{93CCBF7A-A866-8B79-9AEE-6245E45B7807}"/>
                </a:ext>
              </a:extLst>
            </p:cNvPr>
            <p:cNvGrpSpPr/>
            <p:nvPr/>
          </p:nvGrpSpPr>
          <p:grpSpPr>
            <a:xfrm>
              <a:off x="603907" y="1769749"/>
              <a:ext cx="2001468" cy="3120746"/>
              <a:chOff x="569375" y="1980275"/>
              <a:chExt cx="1181225" cy="1841800"/>
            </a:xfrm>
          </p:grpSpPr>
          <p:sp>
            <p:nvSpPr>
              <p:cNvPr id="42" name="Google Shape;2616;p73">
                <a:extLst>
                  <a:ext uri="{FF2B5EF4-FFF2-40B4-BE49-F238E27FC236}">
                    <a16:creationId xmlns:a16="http://schemas.microsoft.com/office/drawing/2014/main" id="{DDD00A28-1A5C-BA3F-4E74-69AE5BA97601}"/>
                  </a:ext>
                </a:extLst>
              </p:cNvPr>
              <p:cNvSpPr/>
              <p:nvPr/>
            </p:nvSpPr>
            <p:spPr>
              <a:xfrm>
                <a:off x="1504500" y="3530475"/>
                <a:ext cx="95525" cy="79975"/>
              </a:xfrm>
              <a:custGeom>
                <a:avLst/>
                <a:gdLst/>
                <a:ahLst/>
                <a:cxnLst/>
                <a:rect l="l" t="t" r="r" b="b"/>
                <a:pathLst>
                  <a:path w="3821" h="3199" extrusionOk="0">
                    <a:moveTo>
                      <a:pt x="3264" y="1"/>
                    </a:moveTo>
                    <a:lnTo>
                      <a:pt x="1" y="896"/>
                    </a:lnTo>
                    <a:lnTo>
                      <a:pt x="598" y="2826"/>
                    </a:lnTo>
                    <a:cubicBezTo>
                      <a:pt x="1265" y="2993"/>
                      <a:pt x="2098" y="3199"/>
                      <a:pt x="2872" y="3199"/>
                    </a:cubicBezTo>
                    <a:cubicBezTo>
                      <a:pt x="3205" y="3199"/>
                      <a:pt x="3528" y="3160"/>
                      <a:pt x="3821" y="3065"/>
                    </a:cubicBezTo>
                    <a:cubicBezTo>
                      <a:pt x="3682" y="2965"/>
                      <a:pt x="3642" y="2905"/>
                      <a:pt x="3642" y="2905"/>
                    </a:cubicBezTo>
                    <a:lnTo>
                      <a:pt x="3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17;p73">
                <a:extLst>
                  <a:ext uri="{FF2B5EF4-FFF2-40B4-BE49-F238E27FC236}">
                    <a16:creationId xmlns:a16="http://schemas.microsoft.com/office/drawing/2014/main" id="{7AE74397-2F0E-40A9-908D-0593B3810EDF}"/>
                  </a:ext>
                </a:extLst>
              </p:cNvPr>
              <p:cNvSpPr/>
              <p:nvPr/>
            </p:nvSpPr>
            <p:spPr>
              <a:xfrm>
                <a:off x="1501025" y="3656700"/>
                <a:ext cx="249225" cy="118125"/>
              </a:xfrm>
              <a:custGeom>
                <a:avLst/>
                <a:gdLst/>
                <a:ahLst/>
                <a:cxnLst/>
                <a:rect l="l" t="t" r="r" b="b"/>
                <a:pathLst>
                  <a:path w="9969" h="4725" extrusionOk="0">
                    <a:moveTo>
                      <a:pt x="593" y="0"/>
                    </a:moveTo>
                    <a:cubicBezTo>
                      <a:pt x="463" y="0"/>
                      <a:pt x="339" y="25"/>
                      <a:pt x="239" y="105"/>
                    </a:cubicBezTo>
                    <a:cubicBezTo>
                      <a:pt x="1" y="264"/>
                      <a:pt x="1" y="662"/>
                      <a:pt x="40" y="940"/>
                    </a:cubicBezTo>
                    <a:cubicBezTo>
                      <a:pt x="180" y="1657"/>
                      <a:pt x="916" y="2055"/>
                      <a:pt x="1513" y="2313"/>
                    </a:cubicBezTo>
                    <a:cubicBezTo>
                      <a:pt x="1612" y="2333"/>
                      <a:pt x="1692" y="2353"/>
                      <a:pt x="1771" y="2393"/>
                    </a:cubicBezTo>
                    <a:cubicBezTo>
                      <a:pt x="3821" y="3209"/>
                      <a:pt x="5950" y="3925"/>
                      <a:pt x="8059" y="4581"/>
                    </a:cubicBezTo>
                    <a:cubicBezTo>
                      <a:pt x="8318" y="4668"/>
                      <a:pt x="8593" y="4724"/>
                      <a:pt x="8870" y="4724"/>
                    </a:cubicBezTo>
                    <a:cubicBezTo>
                      <a:pt x="8911" y="4724"/>
                      <a:pt x="8953" y="4723"/>
                      <a:pt x="8994" y="4721"/>
                    </a:cubicBezTo>
                    <a:cubicBezTo>
                      <a:pt x="9332" y="4701"/>
                      <a:pt x="9650" y="4542"/>
                      <a:pt x="9790" y="4243"/>
                    </a:cubicBezTo>
                    <a:cubicBezTo>
                      <a:pt x="9969" y="3905"/>
                      <a:pt x="9790" y="3447"/>
                      <a:pt x="9531" y="3189"/>
                    </a:cubicBezTo>
                    <a:cubicBezTo>
                      <a:pt x="9252" y="2910"/>
                      <a:pt x="8854" y="2791"/>
                      <a:pt x="8496" y="2651"/>
                    </a:cubicBezTo>
                    <a:cubicBezTo>
                      <a:pt x="8437" y="2651"/>
                      <a:pt x="8277" y="2592"/>
                      <a:pt x="8198" y="2552"/>
                    </a:cubicBezTo>
                    <a:cubicBezTo>
                      <a:pt x="8098" y="2532"/>
                      <a:pt x="7979" y="2492"/>
                      <a:pt x="7880" y="2452"/>
                    </a:cubicBezTo>
                    <a:cubicBezTo>
                      <a:pt x="7661" y="2393"/>
                      <a:pt x="7462" y="2313"/>
                      <a:pt x="7243" y="2234"/>
                    </a:cubicBezTo>
                    <a:lnTo>
                      <a:pt x="5969" y="1796"/>
                    </a:lnTo>
                    <a:cubicBezTo>
                      <a:pt x="5114" y="1497"/>
                      <a:pt x="4278" y="1199"/>
                      <a:pt x="3403" y="901"/>
                    </a:cubicBezTo>
                    <a:lnTo>
                      <a:pt x="2129" y="443"/>
                    </a:lnTo>
                    <a:cubicBezTo>
                      <a:pt x="1732" y="324"/>
                      <a:pt x="1373" y="144"/>
                      <a:pt x="976" y="45"/>
                    </a:cubicBezTo>
                    <a:cubicBezTo>
                      <a:pt x="856" y="25"/>
                      <a:pt x="722"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18;p73">
                <a:extLst>
                  <a:ext uri="{FF2B5EF4-FFF2-40B4-BE49-F238E27FC236}">
                    <a16:creationId xmlns:a16="http://schemas.microsoft.com/office/drawing/2014/main" id="{AE5CF2FA-C5EB-928D-0C6B-96BB4E37541F}"/>
                  </a:ext>
                </a:extLst>
              </p:cNvPr>
              <p:cNvSpPr/>
              <p:nvPr/>
            </p:nvSpPr>
            <p:spPr>
              <a:xfrm>
                <a:off x="1504500" y="3600600"/>
                <a:ext cx="246100" cy="164375"/>
              </a:xfrm>
              <a:custGeom>
                <a:avLst/>
                <a:gdLst/>
                <a:ahLst/>
                <a:cxnLst/>
                <a:rect l="l" t="t" r="r" b="b"/>
                <a:pathLst>
                  <a:path w="9844" h="6575" extrusionOk="0">
                    <a:moveTo>
                      <a:pt x="598" y="1"/>
                    </a:moveTo>
                    <a:lnTo>
                      <a:pt x="638" y="81"/>
                    </a:lnTo>
                    <a:cubicBezTo>
                      <a:pt x="638" y="81"/>
                      <a:pt x="359" y="817"/>
                      <a:pt x="160" y="1851"/>
                    </a:cubicBezTo>
                    <a:cubicBezTo>
                      <a:pt x="1" y="2747"/>
                      <a:pt x="498" y="3602"/>
                      <a:pt x="1354" y="3901"/>
                    </a:cubicBezTo>
                    <a:lnTo>
                      <a:pt x="8596" y="6527"/>
                    </a:lnTo>
                    <a:cubicBezTo>
                      <a:pt x="8690" y="6559"/>
                      <a:pt x="8783" y="6574"/>
                      <a:pt x="8874" y="6574"/>
                    </a:cubicBezTo>
                    <a:cubicBezTo>
                      <a:pt x="9402" y="6574"/>
                      <a:pt x="9843" y="6069"/>
                      <a:pt x="9690" y="5492"/>
                    </a:cubicBezTo>
                    <a:cubicBezTo>
                      <a:pt x="9452" y="4577"/>
                      <a:pt x="4139" y="498"/>
                      <a:pt x="3821" y="260"/>
                    </a:cubicBezTo>
                    <a:cubicBezTo>
                      <a:pt x="3528" y="361"/>
                      <a:pt x="3208" y="402"/>
                      <a:pt x="2878" y="402"/>
                    </a:cubicBezTo>
                    <a:cubicBezTo>
                      <a:pt x="2108" y="402"/>
                      <a:pt x="1280" y="182"/>
                      <a:pt x="5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19;p73">
                <a:extLst>
                  <a:ext uri="{FF2B5EF4-FFF2-40B4-BE49-F238E27FC236}">
                    <a16:creationId xmlns:a16="http://schemas.microsoft.com/office/drawing/2014/main" id="{43EA4C7E-E7D4-8DEF-2B0B-96F52830B27E}"/>
                  </a:ext>
                </a:extLst>
              </p:cNvPr>
              <p:cNvSpPr/>
              <p:nvPr/>
            </p:nvSpPr>
            <p:spPr>
              <a:xfrm>
                <a:off x="1597225" y="3634925"/>
                <a:ext cx="47575" cy="27450"/>
              </a:xfrm>
              <a:custGeom>
                <a:avLst/>
                <a:gdLst/>
                <a:ahLst/>
                <a:cxnLst/>
                <a:rect l="l" t="t" r="r" b="b"/>
                <a:pathLst>
                  <a:path w="1903" h="1098" extrusionOk="0">
                    <a:moveTo>
                      <a:pt x="1763" y="1"/>
                    </a:moveTo>
                    <a:cubicBezTo>
                      <a:pt x="1107" y="1"/>
                      <a:pt x="450" y="319"/>
                      <a:pt x="72" y="876"/>
                    </a:cubicBezTo>
                    <a:cubicBezTo>
                      <a:pt x="0" y="977"/>
                      <a:pt x="94" y="1098"/>
                      <a:pt x="197" y="1098"/>
                    </a:cubicBezTo>
                    <a:cubicBezTo>
                      <a:pt x="237" y="1098"/>
                      <a:pt x="278" y="1080"/>
                      <a:pt x="311" y="1035"/>
                    </a:cubicBezTo>
                    <a:cubicBezTo>
                      <a:pt x="629" y="578"/>
                      <a:pt x="1166" y="279"/>
                      <a:pt x="1743" y="279"/>
                    </a:cubicBezTo>
                    <a:cubicBezTo>
                      <a:pt x="1823" y="279"/>
                      <a:pt x="1903" y="220"/>
                      <a:pt x="1903" y="140"/>
                    </a:cubicBezTo>
                    <a:cubicBezTo>
                      <a:pt x="1903" y="100"/>
                      <a:pt x="1843" y="1"/>
                      <a:pt x="1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20;p73">
                <a:extLst>
                  <a:ext uri="{FF2B5EF4-FFF2-40B4-BE49-F238E27FC236}">
                    <a16:creationId xmlns:a16="http://schemas.microsoft.com/office/drawing/2014/main" id="{D8117B7A-6E54-C886-9AD5-798DA2E6B232}"/>
                  </a:ext>
                </a:extLst>
              </p:cNvPr>
              <p:cNvSpPr/>
              <p:nvPr/>
            </p:nvSpPr>
            <p:spPr>
              <a:xfrm>
                <a:off x="1616625" y="3649350"/>
                <a:ext cx="47075" cy="27450"/>
              </a:xfrm>
              <a:custGeom>
                <a:avLst/>
                <a:gdLst/>
                <a:ahLst/>
                <a:cxnLst/>
                <a:rect l="l" t="t" r="r" b="b"/>
                <a:pathLst>
                  <a:path w="1883" h="1098" extrusionOk="0">
                    <a:moveTo>
                      <a:pt x="1763" y="1"/>
                    </a:moveTo>
                    <a:cubicBezTo>
                      <a:pt x="1087" y="1"/>
                      <a:pt x="450" y="319"/>
                      <a:pt x="72" y="856"/>
                    </a:cubicBezTo>
                    <a:cubicBezTo>
                      <a:pt x="0" y="972"/>
                      <a:pt x="95" y="1097"/>
                      <a:pt x="191" y="1097"/>
                    </a:cubicBezTo>
                    <a:cubicBezTo>
                      <a:pt x="227" y="1097"/>
                      <a:pt x="264" y="1079"/>
                      <a:pt x="291" y="1035"/>
                    </a:cubicBezTo>
                    <a:cubicBezTo>
                      <a:pt x="629" y="558"/>
                      <a:pt x="1166" y="259"/>
                      <a:pt x="1743" y="259"/>
                    </a:cubicBezTo>
                    <a:cubicBezTo>
                      <a:pt x="1823" y="259"/>
                      <a:pt x="1883" y="220"/>
                      <a:pt x="1883" y="140"/>
                    </a:cubicBezTo>
                    <a:cubicBezTo>
                      <a:pt x="1883" y="60"/>
                      <a:pt x="1843" y="1"/>
                      <a:pt x="1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21;p73">
                <a:extLst>
                  <a:ext uri="{FF2B5EF4-FFF2-40B4-BE49-F238E27FC236}">
                    <a16:creationId xmlns:a16="http://schemas.microsoft.com/office/drawing/2014/main" id="{48DC6469-3462-5732-EA33-E23D03B37EF5}"/>
                  </a:ext>
                </a:extLst>
              </p:cNvPr>
              <p:cNvSpPr/>
              <p:nvPr/>
            </p:nvSpPr>
            <p:spPr>
              <a:xfrm>
                <a:off x="1635950" y="3662775"/>
                <a:ext cx="47150" cy="27650"/>
              </a:xfrm>
              <a:custGeom>
                <a:avLst/>
                <a:gdLst/>
                <a:ahLst/>
                <a:cxnLst/>
                <a:rect l="l" t="t" r="r" b="b"/>
                <a:pathLst>
                  <a:path w="1886" h="1106" extrusionOk="0">
                    <a:moveTo>
                      <a:pt x="1766" y="1"/>
                    </a:moveTo>
                    <a:cubicBezTo>
                      <a:pt x="1090" y="1"/>
                      <a:pt x="453" y="319"/>
                      <a:pt x="75" y="876"/>
                    </a:cubicBezTo>
                    <a:cubicBezTo>
                      <a:pt x="1" y="980"/>
                      <a:pt x="103" y="1106"/>
                      <a:pt x="202" y="1106"/>
                    </a:cubicBezTo>
                    <a:cubicBezTo>
                      <a:pt x="235" y="1106"/>
                      <a:pt x="269" y="1091"/>
                      <a:pt x="294" y="1055"/>
                    </a:cubicBezTo>
                    <a:cubicBezTo>
                      <a:pt x="612" y="578"/>
                      <a:pt x="1169" y="280"/>
                      <a:pt x="1746" y="280"/>
                    </a:cubicBezTo>
                    <a:cubicBezTo>
                      <a:pt x="1806" y="280"/>
                      <a:pt x="1886" y="220"/>
                      <a:pt x="1886" y="160"/>
                    </a:cubicBezTo>
                    <a:cubicBezTo>
                      <a:pt x="1886" y="81"/>
                      <a:pt x="1846" y="1"/>
                      <a:pt x="1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22;p73">
                <a:extLst>
                  <a:ext uri="{FF2B5EF4-FFF2-40B4-BE49-F238E27FC236}">
                    <a16:creationId xmlns:a16="http://schemas.microsoft.com/office/drawing/2014/main" id="{082CA887-86FA-957C-9107-BE0B080A711C}"/>
                  </a:ext>
                </a:extLst>
              </p:cNvPr>
              <p:cNvSpPr/>
              <p:nvPr/>
            </p:nvSpPr>
            <p:spPr>
              <a:xfrm>
                <a:off x="1349825" y="3577725"/>
                <a:ext cx="95025" cy="79975"/>
              </a:xfrm>
              <a:custGeom>
                <a:avLst/>
                <a:gdLst/>
                <a:ahLst/>
                <a:cxnLst/>
                <a:rect l="l" t="t" r="r" b="b"/>
                <a:pathLst>
                  <a:path w="3801" h="3199" extrusionOk="0">
                    <a:moveTo>
                      <a:pt x="3263" y="1"/>
                    </a:moveTo>
                    <a:lnTo>
                      <a:pt x="0" y="896"/>
                    </a:lnTo>
                    <a:lnTo>
                      <a:pt x="597" y="2826"/>
                    </a:lnTo>
                    <a:cubicBezTo>
                      <a:pt x="1265" y="2993"/>
                      <a:pt x="2078" y="3199"/>
                      <a:pt x="2847" y="3199"/>
                    </a:cubicBezTo>
                    <a:cubicBezTo>
                      <a:pt x="3178" y="3199"/>
                      <a:pt x="3501" y="3161"/>
                      <a:pt x="3800" y="3065"/>
                    </a:cubicBezTo>
                    <a:cubicBezTo>
                      <a:pt x="3681" y="2965"/>
                      <a:pt x="3641" y="2906"/>
                      <a:pt x="3641" y="2906"/>
                    </a:cubicBezTo>
                    <a:lnTo>
                      <a:pt x="3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23;p73">
                <a:extLst>
                  <a:ext uri="{FF2B5EF4-FFF2-40B4-BE49-F238E27FC236}">
                    <a16:creationId xmlns:a16="http://schemas.microsoft.com/office/drawing/2014/main" id="{136E65DA-9C47-35A5-562A-6CC7BD66968E}"/>
                  </a:ext>
                </a:extLst>
              </p:cNvPr>
              <p:cNvSpPr/>
              <p:nvPr/>
            </p:nvSpPr>
            <p:spPr>
              <a:xfrm>
                <a:off x="1346325" y="3703950"/>
                <a:ext cx="249225" cy="118125"/>
              </a:xfrm>
              <a:custGeom>
                <a:avLst/>
                <a:gdLst/>
                <a:ahLst/>
                <a:cxnLst/>
                <a:rect l="l" t="t" r="r" b="b"/>
                <a:pathLst>
                  <a:path w="9969" h="4725" extrusionOk="0">
                    <a:moveTo>
                      <a:pt x="590" y="0"/>
                    </a:moveTo>
                    <a:cubicBezTo>
                      <a:pt x="463" y="0"/>
                      <a:pt x="339" y="25"/>
                      <a:pt x="240" y="105"/>
                    </a:cubicBezTo>
                    <a:cubicBezTo>
                      <a:pt x="1" y="264"/>
                      <a:pt x="1" y="662"/>
                      <a:pt x="41" y="940"/>
                    </a:cubicBezTo>
                    <a:cubicBezTo>
                      <a:pt x="160" y="1657"/>
                      <a:pt x="916" y="2055"/>
                      <a:pt x="1513" y="2313"/>
                    </a:cubicBezTo>
                    <a:cubicBezTo>
                      <a:pt x="1612" y="2333"/>
                      <a:pt x="1692" y="2353"/>
                      <a:pt x="1752" y="2393"/>
                    </a:cubicBezTo>
                    <a:cubicBezTo>
                      <a:pt x="3821" y="3209"/>
                      <a:pt x="5930" y="3925"/>
                      <a:pt x="8059" y="4581"/>
                    </a:cubicBezTo>
                    <a:cubicBezTo>
                      <a:pt x="8319" y="4668"/>
                      <a:pt x="8594" y="4725"/>
                      <a:pt x="8871" y="4725"/>
                    </a:cubicBezTo>
                    <a:cubicBezTo>
                      <a:pt x="8912" y="4725"/>
                      <a:pt x="8953" y="4723"/>
                      <a:pt x="8994" y="4721"/>
                    </a:cubicBezTo>
                    <a:cubicBezTo>
                      <a:pt x="9312" y="4701"/>
                      <a:pt x="9651" y="4542"/>
                      <a:pt x="9790" y="4243"/>
                    </a:cubicBezTo>
                    <a:cubicBezTo>
                      <a:pt x="9969" y="3905"/>
                      <a:pt x="9790" y="3447"/>
                      <a:pt x="9511" y="3189"/>
                    </a:cubicBezTo>
                    <a:cubicBezTo>
                      <a:pt x="9253" y="2910"/>
                      <a:pt x="8855" y="2791"/>
                      <a:pt x="8497" y="2652"/>
                    </a:cubicBezTo>
                    <a:cubicBezTo>
                      <a:pt x="8417" y="2652"/>
                      <a:pt x="8278" y="2592"/>
                      <a:pt x="8198" y="2552"/>
                    </a:cubicBezTo>
                    <a:cubicBezTo>
                      <a:pt x="8099" y="2532"/>
                      <a:pt x="7979" y="2492"/>
                      <a:pt x="7880" y="2453"/>
                    </a:cubicBezTo>
                    <a:cubicBezTo>
                      <a:pt x="7661" y="2393"/>
                      <a:pt x="7462" y="2313"/>
                      <a:pt x="7223" y="2234"/>
                    </a:cubicBezTo>
                    <a:lnTo>
                      <a:pt x="5970" y="1796"/>
                    </a:lnTo>
                    <a:cubicBezTo>
                      <a:pt x="5114" y="1498"/>
                      <a:pt x="4279" y="1199"/>
                      <a:pt x="3403" y="901"/>
                    </a:cubicBezTo>
                    <a:lnTo>
                      <a:pt x="2130" y="443"/>
                    </a:lnTo>
                    <a:cubicBezTo>
                      <a:pt x="1732" y="324"/>
                      <a:pt x="1354" y="145"/>
                      <a:pt x="956" y="45"/>
                    </a:cubicBezTo>
                    <a:cubicBezTo>
                      <a:pt x="846" y="25"/>
                      <a:pt x="717" y="0"/>
                      <a:pt x="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24;p73">
                <a:extLst>
                  <a:ext uri="{FF2B5EF4-FFF2-40B4-BE49-F238E27FC236}">
                    <a16:creationId xmlns:a16="http://schemas.microsoft.com/office/drawing/2014/main" id="{5C8CA8F8-554C-FD41-B7BB-BB1F7199C70C}"/>
                  </a:ext>
                </a:extLst>
              </p:cNvPr>
              <p:cNvSpPr/>
              <p:nvPr/>
            </p:nvSpPr>
            <p:spPr>
              <a:xfrm>
                <a:off x="1349825" y="3647875"/>
                <a:ext cx="246000" cy="164350"/>
              </a:xfrm>
              <a:custGeom>
                <a:avLst/>
                <a:gdLst/>
                <a:ahLst/>
                <a:cxnLst/>
                <a:rect l="l" t="t" r="r" b="b"/>
                <a:pathLst>
                  <a:path w="9840" h="6574" extrusionOk="0">
                    <a:moveTo>
                      <a:pt x="597" y="0"/>
                    </a:moveTo>
                    <a:lnTo>
                      <a:pt x="617" y="80"/>
                    </a:lnTo>
                    <a:cubicBezTo>
                      <a:pt x="617" y="80"/>
                      <a:pt x="358" y="816"/>
                      <a:pt x="139" y="1850"/>
                    </a:cubicBezTo>
                    <a:cubicBezTo>
                      <a:pt x="0" y="2746"/>
                      <a:pt x="498" y="3601"/>
                      <a:pt x="1353" y="3900"/>
                    </a:cubicBezTo>
                    <a:lnTo>
                      <a:pt x="8575" y="6526"/>
                    </a:lnTo>
                    <a:cubicBezTo>
                      <a:pt x="8672" y="6558"/>
                      <a:pt x="8768" y="6573"/>
                      <a:pt x="8861" y="6573"/>
                    </a:cubicBezTo>
                    <a:cubicBezTo>
                      <a:pt x="9401" y="6573"/>
                      <a:pt x="9839" y="6069"/>
                      <a:pt x="9670" y="5491"/>
                    </a:cubicBezTo>
                    <a:cubicBezTo>
                      <a:pt x="9431" y="4576"/>
                      <a:pt x="4139" y="497"/>
                      <a:pt x="3800" y="259"/>
                    </a:cubicBezTo>
                    <a:cubicBezTo>
                      <a:pt x="3513" y="360"/>
                      <a:pt x="3198" y="401"/>
                      <a:pt x="2870" y="401"/>
                    </a:cubicBezTo>
                    <a:cubicBezTo>
                      <a:pt x="2107" y="401"/>
                      <a:pt x="1279" y="181"/>
                      <a:pt x="5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25;p73">
                <a:extLst>
                  <a:ext uri="{FF2B5EF4-FFF2-40B4-BE49-F238E27FC236}">
                    <a16:creationId xmlns:a16="http://schemas.microsoft.com/office/drawing/2014/main" id="{EE4F5517-B34D-2830-32E8-7EC9277FF868}"/>
                  </a:ext>
                </a:extLst>
              </p:cNvPr>
              <p:cNvSpPr/>
              <p:nvPr/>
            </p:nvSpPr>
            <p:spPr>
              <a:xfrm>
                <a:off x="1442525" y="3682175"/>
                <a:ext cx="47075" cy="27450"/>
              </a:xfrm>
              <a:custGeom>
                <a:avLst/>
                <a:gdLst/>
                <a:ahLst/>
                <a:cxnLst/>
                <a:rect l="l" t="t" r="r" b="b"/>
                <a:pathLst>
                  <a:path w="1883" h="1098" extrusionOk="0">
                    <a:moveTo>
                      <a:pt x="1764" y="1"/>
                    </a:moveTo>
                    <a:cubicBezTo>
                      <a:pt x="1087" y="1"/>
                      <a:pt x="450" y="319"/>
                      <a:pt x="72" y="876"/>
                    </a:cubicBezTo>
                    <a:cubicBezTo>
                      <a:pt x="1" y="977"/>
                      <a:pt x="95" y="1098"/>
                      <a:pt x="190" y="1098"/>
                    </a:cubicBezTo>
                    <a:cubicBezTo>
                      <a:pt x="227" y="1098"/>
                      <a:pt x="264" y="1080"/>
                      <a:pt x="291" y="1036"/>
                    </a:cubicBezTo>
                    <a:cubicBezTo>
                      <a:pt x="630" y="578"/>
                      <a:pt x="1167" y="260"/>
                      <a:pt x="1744" y="260"/>
                    </a:cubicBezTo>
                    <a:cubicBezTo>
                      <a:pt x="1823" y="260"/>
                      <a:pt x="1883" y="220"/>
                      <a:pt x="1883" y="140"/>
                    </a:cubicBezTo>
                    <a:cubicBezTo>
                      <a:pt x="1883" y="100"/>
                      <a:pt x="184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26;p73">
                <a:extLst>
                  <a:ext uri="{FF2B5EF4-FFF2-40B4-BE49-F238E27FC236}">
                    <a16:creationId xmlns:a16="http://schemas.microsoft.com/office/drawing/2014/main" id="{2FF122A0-FE0E-9B74-BEB0-D132A1745C1E}"/>
                  </a:ext>
                </a:extLst>
              </p:cNvPr>
              <p:cNvSpPr/>
              <p:nvPr/>
            </p:nvSpPr>
            <p:spPr>
              <a:xfrm>
                <a:off x="1461900" y="3695625"/>
                <a:ext cx="47100" cy="27725"/>
              </a:xfrm>
              <a:custGeom>
                <a:avLst/>
                <a:gdLst/>
                <a:ahLst/>
                <a:cxnLst/>
                <a:rect l="l" t="t" r="r" b="b"/>
                <a:pathLst>
                  <a:path w="1884" h="1109" extrusionOk="0">
                    <a:moveTo>
                      <a:pt x="1765" y="0"/>
                    </a:moveTo>
                    <a:cubicBezTo>
                      <a:pt x="1088" y="0"/>
                      <a:pt x="451" y="338"/>
                      <a:pt x="73" y="876"/>
                    </a:cubicBezTo>
                    <a:cubicBezTo>
                      <a:pt x="1" y="992"/>
                      <a:pt x="98" y="1108"/>
                      <a:pt x="194" y="1108"/>
                    </a:cubicBezTo>
                    <a:cubicBezTo>
                      <a:pt x="230" y="1108"/>
                      <a:pt x="265" y="1092"/>
                      <a:pt x="292" y="1055"/>
                    </a:cubicBezTo>
                    <a:cubicBezTo>
                      <a:pt x="611" y="577"/>
                      <a:pt x="1168" y="279"/>
                      <a:pt x="1745" y="279"/>
                    </a:cubicBezTo>
                    <a:cubicBezTo>
                      <a:pt x="1804" y="279"/>
                      <a:pt x="1884" y="239"/>
                      <a:pt x="1884" y="159"/>
                    </a:cubicBezTo>
                    <a:cubicBezTo>
                      <a:pt x="1884" y="100"/>
                      <a:pt x="1844"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27;p73">
                <a:extLst>
                  <a:ext uri="{FF2B5EF4-FFF2-40B4-BE49-F238E27FC236}">
                    <a16:creationId xmlns:a16="http://schemas.microsoft.com/office/drawing/2014/main" id="{C1536597-44B4-3C3C-000B-B4754185CDFB}"/>
                  </a:ext>
                </a:extLst>
              </p:cNvPr>
              <p:cNvSpPr/>
              <p:nvPr/>
            </p:nvSpPr>
            <p:spPr>
              <a:xfrm>
                <a:off x="1481275" y="3710050"/>
                <a:ext cx="47125" cy="27625"/>
              </a:xfrm>
              <a:custGeom>
                <a:avLst/>
                <a:gdLst/>
                <a:ahLst/>
                <a:cxnLst/>
                <a:rect l="l" t="t" r="r" b="b"/>
                <a:pathLst>
                  <a:path w="1885" h="1105" extrusionOk="0">
                    <a:moveTo>
                      <a:pt x="1766" y="0"/>
                    </a:moveTo>
                    <a:cubicBezTo>
                      <a:pt x="1089" y="0"/>
                      <a:pt x="432" y="318"/>
                      <a:pt x="74" y="876"/>
                    </a:cubicBezTo>
                    <a:cubicBezTo>
                      <a:pt x="0" y="979"/>
                      <a:pt x="103" y="1105"/>
                      <a:pt x="201" y="1105"/>
                    </a:cubicBezTo>
                    <a:cubicBezTo>
                      <a:pt x="235" y="1105"/>
                      <a:pt x="268" y="1090"/>
                      <a:pt x="293" y="1055"/>
                    </a:cubicBezTo>
                    <a:cubicBezTo>
                      <a:pt x="612" y="577"/>
                      <a:pt x="1169" y="279"/>
                      <a:pt x="1726" y="279"/>
                    </a:cubicBezTo>
                    <a:cubicBezTo>
                      <a:pt x="1805" y="279"/>
                      <a:pt x="1885" y="219"/>
                      <a:pt x="1885" y="139"/>
                    </a:cubicBezTo>
                    <a:cubicBezTo>
                      <a:pt x="1885" y="80"/>
                      <a:pt x="1825" y="0"/>
                      <a:pt x="1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28;p73">
                <a:extLst>
                  <a:ext uri="{FF2B5EF4-FFF2-40B4-BE49-F238E27FC236}">
                    <a16:creationId xmlns:a16="http://schemas.microsoft.com/office/drawing/2014/main" id="{1CBD7CC8-DB46-9938-FFF2-950BC6354328}"/>
                  </a:ext>
                </a:extLst>
              </p:cNvPr>
              <p:cNvSpPr/>
              <p:nvPr/>
            </p:nvSpPr>
            <p:spPr>
              <a:xfrm>
                <a:off x="1463725" y="2867025"/>
                <a:ext cx="154725" cy="111425"/>
              </a:xfrm>
              <a:custGeom>
                <a:avLst/>
                <a:gdLst/>
                <a:ahLst/>
                <a:cxnLst/>
                <a:rect l="l" t="t" r="r" b="b"/>
                <a:pathLst>
                  <a:path w="6189" h="4457" extrusionOk="0">
                    <a:moveTo>
                      <a:pt x="1170" y="1"/>
                    </a:moveTo>
                    <a:cubicBezTo>
                      <a:pt x="1014" y="1"/>
                      <a:pt x="861" y="42"/>
                      <a:pt x="717" y="156"/>
                    </a:cubicBezTo>
                    <a:cubicBezTo>
                      <a:pt x="259" y="494"/>
                      <a:pt x="0" y="1111"/>
                      <a:pt x="20" y="1688"/>
                    </a:cubicBezTo>
                    <a:cubicBezTo>
                      <a:pt x="40" y="2265"/>
                      <a:pt x="299" y="2802"/>
                      <a:pt x="717" y="3180"/>
                    </a:cubicBezTo>
                    <a:cubicBezTo>
                      <a:pt x="1214" y="3638"/>
                      <a:pt x="1891" y="3777"/>
                      <a:pt x="2527" y="3936"/>
                    </a:cubicBezTo>
                    <a:cubicBezTo>
                      <a:pt x="3144" y="4076"/>
                      <a:pt x="3781" y="4195"/>
                      <a:pt x="4397" y="4354"/>
                    </a:cubicBezTo>
                    <a:cubicBezTo>
                      <a:pt x="4636" y="4407"/>
                      <a:pt x="4901" y="4456"/>
                      <a:pt x="5154" y="4456"/>
                    </a:cubicBezTo>
                    <a:cubicBezTo>
                      <a:pt x="5472" y="4456"/>
                      <a:pt x="5770" y="4379"/>
                      <a:pt x="5969" y="4135"/>
                    </a:cubicBezTo>
                    <a:cubicBezTo>
                      <a:pt x="6188" y="3837"/>
                      <a:pt x="6188" y="3439"/>
                      <a:pt x="6029" y="3101"/>
                    </a:cubicBezTo>
                    <a:cubicBezTo>
                      <a:pt x="5890" y="2783"/>
                      <a:pt x="5651" y="2544"/>
                      <a:pt x="5372" y="2285"/>
                    </a:cubicBezTo>
                    <a:cubicBezTo>
                      <a:pt x="5313" y="2245"/>
                      <a:pt x="5253" y="2186"/>
                      <a:pt x="5193" y="2106"/>
                    </a:cubicBezTo>
                    <a:cubicBezTo>
                      <a:pt x="4716" y="1708"/>
                      <a:pt x="4198" y="1350"/>
                      <a:pt x="3641" y="1012"/>
                    </a:cubicBezTo>
                    <a:cubicBezTo>
                      <a:pt x="3104" y="693"/>
                      <a:pt x="2527" y="415"/>
                      <a:pt x="1930" y="196"/>
                    </a:cubicBezTo>
                    <a:cubicBezTo>
                      <a:pt x="1684" y="110"/>
                      <a:pt x="1423" y="1"/>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29;p73">
                <a:extLst>
                  <a:ext uri="{FF2B5EF4-FFF2-40B4-BE49-F238E27FC236}">
                    <a16:creationId xmlns:a16="http://schemas.microsoft.com/office/drawing/2014/main" id="{9B8CB5DB-E08B-985B-209B-1B891B795A29}"/>
                  </a:ext>
                </a:extLst>
              </p:cNvPr>
              <p:cNvSpPr/>
              <p:nvPr/>
            </p:nvSpPr>
            <p:spPr>
              <a:xfrm>
                <a:off x="1159300" y="2655550"/>
                <a:ext cx="297475" cy="259200"/>
              </a:xfrm>
              <a:custGeom>
                <a:avLst/>
                <a:gdLst/>
                <a:ahLst/>
                <a:cxnLst/>
                <a:rect l="l" t="t" r="r" b="b"/>
                <a:pathLst>
                  <a:path w="11899" h="10368" extrusionOk="0">
                    <a:moveTo>
                      <a:pt x="1055" y="0"/>
                    </a:moveTo>
                    <a:lnTo>
                      <a:pt x="1" y="1910"/>
                    </a:lnTo>
                    <a:cubicBezTo>
                      <a:pt x="140" y="3502"/>
                      <a:pt x="996" y="4934"/>
                      <a:pt x="2170" y="6148"/>
                    </a:cubicBezTo>
                    <a:cubicBezTo>
                      <a:pt x="3343" y="7362"/>
                      <a:pt x="4816" y="8376"/>
                      <a:pt x="6268" y="9371"/>
                    </a:cubicBezTo>
                    <a:cubicBezTo>
                      <a:pt x="6984" y="9849"/>
                      <a:pt x="7741" y="10346"/>
                      <a:pt x="8715" y="10366"/>
                    </a:cubicBezTo>
                    <a:cubicBezTo>
                      <a:pt x="8742" y="10367"/>
                      <a:pt x="8768" y="10367"/>
                      <a:pt x="8795" y="10367"/>
                    </a:cubicBezTo>
                    <a:cubicBezTo>
                      <a:pt x="10082" y="10367"/>
                      <a:pt x="11368" y="9430"/>
                      <a:pt x="11660" y="8436"/>
                    </a:cubicBezTo>
                    <a:cubicBezTo>
                      <a:pt x="11899" y="7581"/>
                      <a:pt x="11521" y="6745"/>
                      <a:pt x="10924" y="6088"/>
                    </a:cubicBezTo>
                    <a:cubicBezTo>
                      <a:pt x="10327" y="5452"/>
                      <a:pt x="9491" y="4954"/>
                      <a:pt x="8676" y="4477"/>
                    </a:cubicBezTo>
                    <a:lnTo>
                      <a:pt x="1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30;p73">
                <a:extLst>
                  <a:ext uri="{FF2B5EF4-FFF2-40B4-BE49-F238E27FC236}">
                    <a16:creationId xmlns:a16="http://schemas.microsoft.com/office/drawing/2014/main" id="{175770F3-1B3F-9355-5F71-131974898333}"/>
                  </a:ext>
                </a:extLst>
              </p:cNvPr>
              <p:cNvSpPr/>
              <p:nvPr/>
            </p:nvSpPr>
            <p:spPr>
              <a:xfrm>
                <a:off x="971300" y="2226900"/>
                <a:ext cx="406400" cy="387925"/>
              </a:xfrm>
              <a:custGeom>
                <a:avLst/>
                <a:gdLst/>
                <a:ahLst/>
                <a:cxnLst/>
                <a:rect l="l" t="t" r="r" b="b"/>
                <a:pathLst>
                  <a:path w="16256" h="15517" extrusionOk="0">
                    <a:moveTo>
                      <a:pt x="11283" y="1"/>
                    </a:moveTo>
                    <a:cubicBezTo>
                      <a:pt x="10282" y="1"/>
                      <a:pt x="9303" y="398"/>
                      <a:pt x="8695" y="1150"/>
                    </a:cubicBezTo>
                    <a:cubicBezTo>
                      <a:pt x="8038" y="2025"/>
                      <a:pt x="7899" y="3278"/>
                      <a:pt x="7083" y="4035"/>
                    </a:cubicBezTo>
                    <a:cubicBezTo>
                      <a:pt x="6566" y="4532"/>
                      <a:pt x="5810" y="4731"/>
                      <a:pt x="5094" y="4870"/>
                    </a:cubicBezTo>
                    <a:cubicBezTo>
                      <a:pt x="4377" y="4990"/>
                      <a:pt x="3621" y="5069"/>
                      <a:pt x="2985" y="5368"/>
                    </a:cubicBezTo>
                    <a:cubicBezTo>
                      <a:pt x="2308" y="5666"/>
                      <a:pt x="1711" y="6263"/>
                      <a:pt x="1691" y="6979"/>
                    </a:cubicBezTo>
                    <a:cubicBezTo>
                      <a:pt x="1632" y="7795"/>
                      <a:pt x="2268" y="8611"/>
                      <a:pt x="1930" y="9367"/>
                    </a:cubicBezTo>
                    <a:cubicBezTo>
                      <a:pt x="1691" y="9984"/>
                      <a:pt x="915" y="10202"/>
                      <a:pt x="497" y="10700"/>
                    </a:cubicBezTo>
                    <a:cubicBezTo>
                      <a:pt x="119" y="11137"/>
                      <a:pt x="0" y="11695"/>
                      <a:pt x="100" y="12252"/>
                    </a:cubicBezTo>
                    <a:cubicBezTo>
                      <a:pt x="179" y="12789"/>
                      <a:pt x="438" y="13286"/>
                      <a:pt x="796" y="13724"/>
                    </a:cubicBezTo>
                    <a:cubicBezTo>
                      <a:pt x="1686" y="14827"/>
                      <a:pt x="3104" y="15516"/>
                      <a:pt x="4536" y="15516"/>
                    </a:cubicBezTo>
                    <a:cubicBezTo>
                      <a:pt x="4576" y="15516"/>
                      <a:pt x="4616" y="15516"/>
                      <a:pt x="4656" y="15515"/>
                    </a:cubicBezTo>
                    <a:cubicBezTo>
                      <a:pt x="6108" y="15455"/>
                      <a:pt x="7561" y="14719"/>
                      <a:pt x="8396" y="13525"/>
                    </a:cubicBezTo>
                    <a:cubicBezTo>
                      <a:pt x="9192" y="12391"/>
                      <a:pt x="9471" y="11038"/>
                      <a:pt x="10048" y="9785"/>
                    </a:cubicBezTo>
                    <a:cubicBezTo>
                      <a:pt x="10863" y="8014"/>
                      <a:pt x="12316" y="6581"/>
                      <a:pt x="14047" y="5726"/>
                    </a:cubicBezTo>
                    <a:cubicBezTo>
                      <a:pt x="14743" y="5387"/>
                      <a:pt x="15639" y="5089"/>
                      <a:pt x="16096" y="4393"/>
                    </a:cubicBezTo>
                    <a:cubicBezTo>
                      <a:pt x="16255" y="4134"/>
                      <a:pt x="16156" y="3935"/>
                      <a:pt x="16036" y="3696"/>
                    </a:cubicBezTo>
                    <a:cubicBezTo>
                      <a:pt x="15837" y="3318"/>
                      <a:pt x="15639" y="2920"/>
                      <a:pt x="15420" y="2562"/>
                    </a:cubicBezTo>
                    <a:cubicBezTo>
                      <a:pt x="15101" y="2204"/>
                      <a:pt x="14803" y="1826"/>
                      <a:pt x="14445" y="1488"/>
                    </a:cubicBezTo>
                    <a:cubicBezTo>
                      <a:pt x="13669" y="712"/>
                      <a:pt x="12674" y="135"/>
                      <a:pt x="11619" y="16"/>
                    </a:cubicBezTo>
                    <a:cubicBezTo>
                      <a:pt x="11507" y="5"/>
                      <a:pt x="11395" y="1"/>
                      <a:pt x="11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31;p73">
                <a:extLst>
                  <a:ext uri="{FF2B5EF4-FFF2-40B4-BE49-F238E27FC236}">
                    <a16:creationId xmlns:a16="http://schemas.microsoft.com/office/drawing/2014/main" id="{F7DBA159-068F-FB93-4861-F83CBC7DEBFF}"/>
                  </a:ext>
                </a:extLst>
              </p:cNvPr>
              <p:cNvSpPr/>
              <p:nvPr/>
            </p:nvSpPr>
            <p:spPr>
              <a:xfrm>
                <a:off x="992675" y="2246775"/>
                <a:ext cx="376575" cy="360550"/>
              </a:xfrm>
              <a:custGeom>
                <a:avLst/>
                <a:gdLst/>
                <a:ahLst/>
                <a:cxnLst/>
                <a:rect l="l" t="t" r="r" b="b"/>
                <a:pathLst>
                  <a:path w="15063" h="14422" extrusionOk="0">
                    <a:moveTo>
                      <a:pt x="10438" y="0"/>
                    </a:moveTo>
                    <a:cubicBezTo>
                      <a:pt x="9541" y="0"/>
                      <a:pt x="8626" y="364"/>
                      <a:pt x="8059" y="1091"/>
                    </a:cubicBezTo>
                    <a:cubicBezTo>
                      <a:pt x="7442" y="1906"/>
                      <a:pt x="7322" y="3041"/>
                      <a:pt x="6566" y="3737"/>
                    </a:cubicBezTo>
                    <a:cubicBezTo>
                      <a:pt x="6069" y="4214"/>
                      <a:pt x="5412" y="4394"/>
                      <a:pt x="4736" y="4513"/>
                    </a:cubicBezTo>
                    <a:cubicBezTo>
                      <a:pt x="4059" y="4632"/>
                      <a:pt x="3383" y="4692"/>
                      <a:pt x="2766" y="4971"/>
                    </a:cubicBezTo>
                    <a:cubicBezTo>
                      <a:pt x="2149" y="5229"/>
                      <a:pt x="1592" y="5786"/>
                      <a:pt x="1553" y="6483"/>
                    </a:cubicBezTo>
                    <a:cubicBezTo>
                      <a:pt x="1493" y="7219"/>
                      <a:pt x="2070" y="7995"/>
                      <a:pt x="1791" y="8691"/>
                    </a:cubicBezTo>
                    <a:cubicBezTo>
                      <a:pt x="1553" y="9268"/>
                      <a:pt x="856" y="9467"/>
                      <a:pt x="458" y="9945"/>
                    </a:cubicBezTo>
                    <a:cubicBezTo>
                      <a:pt x="100" y="10303"/>
                      <a:pt x="1" y="10860"/>
                      <a:pt x="80" y="11377"/>
                    </a:cubicBezTo>
                    <a:cubicBezTo>
                      <a:pt x="160" y="11874"/>
                      <a:pt x="399" y="12352"/>
                      <a:pt x="737" y="12750"/>
                    </a:cubicBezTo>
                    <a:cubicBezTo>
                      <a:pt x="1559" y="13807"/>
                      <a:pt x="2902" y="14422"/>
                      <a:pt x="4254" y="14422"/>
                    </a:cubicBezTo>
                    <a:cubicBezTo>
                      <a:pt x="4275" y="14422"/>
                      <a:pt x="4297" y="14422"/>
                      <a:pt x="4318" y="14421"/>
                    </a:cubicBezTo>
                    <a:cubicBezTo>
                      <a:pt x="5671" y="14381"/>
                      <a:pt x="7004" y="13665"/>
                      <a:pt x="7800" y="12571"/>
                    </a:cubicBezTo>
                    <a:cubicBezTo>
                      <a:pt x="8536" y="11556"/>
                      <a:pt x="8795" y="10263"/>
                      <a:pt x="9312" y="9109"/>
                    </a:cubicBezTo>
                    <a:cubicBezTo>
                      <a:pt x="10048" y="7497"/>
                      <a:pt x="11401" y="6124"/>
                      <a:pt x="13013" y="5368"/>
                    </a:cubicBezTo>
                    <a:cubicBezTo>
                      <a:pt x="13669" y="5030"/>
                      <a:pt x="14485" y="4772"/>
                      <a:pt x="14903" y="4115"/>
                    </a:cubicBezTo>
                    <a:cubicBezTo>
                      <a:pt x="15062" y="3876"/>
                      <a:pt x="14963" y="3697"/>
                      <a:pt x="14863" y="3478"/>
                    </a:cubicBezTo>
                    <a:cubicBezTo>
                      <a:pt x="14684" y="3120"/>
                      <a:pt x="14485" y="2782"/>
                      <a:pt x="14266" y="2424"/>
                    </a:cubicBezTo>
                    <a:cubicBezTo>
                      <a:pt x="13988" y="2026"/>
                      <a:pt x="13709" y="1688"/>
                      <a:pt x="13391" y="1349"/>
                    </a:cubicBezTo>
                    <a:cubicBezTo>
                      <a:pt x="12675" y="633"/>
                      <a:pt x="11759" y="116"/>
                      <a:pt x="10764" y="16"/>
                    </a:cubicBezTo>
                    <a:cubicBezTo>
                      <a:pt x="10656" y="6"/>
                      <a:pt x="10547" y="0"/>
                      <a:pt x="10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32;p73">
                <a:extLst>
                  <a:ext uri="{FF2B5EF4-FFF2-40B4-BE49-F238E27FC236}">
                    <a16:creationId xmlns:a16="http://schemas.microsoft.com/office/drawing/2014/main" id="{C86A55AD-1C1D-8BE0-5993-D4DFED95EEDF}"/>
                  </a:ext>
                </a:extLst>
              </p:cNvPr>
              <p:cNvSpPr/>
              <p:nvPr/>
            </p:nvSpPr>
            <p:spPr>
              <a:xfrm>
                <a:off x="709650" y="2582025"/>
                <a:ext cx="568575" cy="785300"/>
              </a:xfrm>
              <a:custGeom>
                <a:avLst/>
                <a:gdLst/>
                <a:ahLst/>
                <a:cxnLst/>
                <a:rect l="l" t="t" r="r" b="b"/>
                <a:pathLst>
                  <a:path w="22743" h="31412" extrusionOk="0">
                    <a:moveTo>
                      <a:pt x="12878" y="1"/>
                    </a:moveTo>
                    <a:cubicBezTo>
                      <a:pt x="12103" y="1"/>
                      <a:pt x="11308" y="99"/>
                      <a:pt x="10506" y="315"/>
                    </a:cubicBezTo>
                    <a:cubicBezTo>
                      <a:pt x="2846" y="2344"/>
                      <a:pt x="1035" y="12511"/>
                      <a:pt x="518" y="16371"/>
                    </a:cubicBezTo>
                    <a:cubicBezTo>
                      <a:pt x="1" y="20231"/>
                      <a:pt x="617" y="24409"/>
                      <a:pt x="2985" y="27493"/>
                    </a:cubicBezTo>
                    <a:cubicBezTo>
                      <a:pt x="4776" y="29846"/>
                      <a:pt x="7726" y="31411"/>
                      <a:pt x="10659" y="31411"/>
                    </a:cubicBezTo>
                    <a:cubicBezTo>
                      <a:pt x="11569" y="31411"/>
                      <a:pt x="12479" y="31260"/>
                      <a:pt x="13351" y="30935"/>
                    </a:cubicBezTo>
                    <a:cubicBezTo>
                      <a:pt x="14644" y="30478"/>
                      <a:pt x="15858" y="29582"/>
                      <a:pt x="16475" y="28349"/>
                    </a:cubicBezTo>
                    <a:cubicBezTo>
                      <a:pt x="17231" y="26896"/>
                      <a:pt x="17052" y="25145"/>
                      <a:pt x="17032" y="23514"/>
                    </a:cubicBezTo>
                    <a:cubicBezTo>
                      <a:pt x="16972" y="20848"/>
                      <a:pt x="17330" y="18202"/>
                      <a:pt x="18066" y="15655"/>
                    </a:cubicBezTo>
                    <a:cubicBezTo>
                      <a:pt x="18783" y="13108"/>
                      <a:pt x="22742" y="9029"/>
                      <a:pt x="21071" y="4971"/>
                    </a:cubicBezTo>
                    <a:cubicBezTo>
                      <a:pt x="19980" y="2376"/>
                      <a:pt x="16679" y="1"/>
                      <a:pt x="128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33;p73">
                <a:extLst>
                  <a:ext uri="{FF2B5EF4-FFF2-40B4-BE49-F238E27FC236}">
                    <a16:creationId xmlns:a16="http://schemas.microsoft.com/office/drawing/2014/main" id="{B389A4AA-D161-4599-4FD6-DC031BBB7D10}"/>
                  </a:ext>
                </a:extLst>
              </p:cNvPr>
              <p:cNvSpPr/>
              <p:nvPr/>
            </p:nvSpPr>
            <p:spPr>
              <a:xfrm>
                <a:off x="738000" y="2761500"/>
                <a:ext cx="487975" cy="606550"/>
              </a:xfrm>
              <a:custGeom>
                <a:avLst/>
                <a:gdLst/>
                <a:ahLst/>
                <a:cxnLst/>
                <a:rect l="l" t="t" r="r" b="b"/>
                <a:pathLst>
                  <a:path w="19519" h="24262" extrusionOk="0">
                    <a:moveTo>
                      <a:pt x="6487" y="0"/>
                    </a:moveTo>
                    <a:cubicBezTo>
                      <a:pt x="7064" y="5034"/>
                      <a:pt x="9849" y="12057"/>
                      <a:pt x="4259" y="15420"/>
                    </a:cubicBezTo>
                    <a:cubicBezTo>
                      <a:pt x="5094" y="15420"/>
                      <a:pt x="5651" y="15420"/>
                      <a:pt x="6487" y="15141"/>
                    </a:cubicBezTo>
                    <a:lnTo>
                      <a:pt x="6487" y="15141"/>
                    </a:lnTo>
                    <a:cubicBezTo>
                      <a:pt x="5633" y="16849"/>
                      <a:pt x="4137" y="17598"/>
                      <a:pt x="2605" y="17598"/>
                    </a:cubicBezTo>
                    <a:cubicBezTo>
                      <a:pt x="1709" y="17598"/>
                      <a:pt x="801" y="17342"/>
                      <a:pt x="1" y="16872"/>
                    </a:cubicBezTo>
                    <a:lnTo>
                      <a:pt x="1" y="16872"/>
                    </a:lnTo>
                    <a:cubicBezTo>
                      <a:pt x="419" y="18125"/>
                      <a:pt x="1015" y="19279"/>
                      <a:pt x="1811" y="20334"/>
                    </a:cubicBezTo>
                    <a:cubicBezTo>
                      <a:pt x="3623" y="22694"/>
                      <a:pt x="6588" y="24261"/>
                      <a:pt x="9529" y="24261"/>
                    </a:cubicBezTo>
                    <a:cubicBezTo>
                      <a:pt x="10432" y="24261"/>
                      <a:pt x="11333" y="24114"/>
                      <a:pt x="12197" y="23796"/>
                    </a:cubicBezTo>
                    <a:cubicBezTo>
                      <a:pt x="13490" y="23318"/>
                      <a:pt x="14704" y="22423"/>
                      <a:pt x="15321" y="21209"/>
                    </a:cubicBezTo>
                    <a:cubicBezTo>
                      <a:pt x="16077" y="19737"/>
                      <a:pt x="15898" y="18006"/>
                      <a:pt x="15858" y="16355"/>
                    </a:cubicBezTo>
                    <a:cubicBezTo>
                      <a:pt x="15818" y="13689"/>
                      <a:pt x="16156" y="11062"/>
                      <a:pt x="16913" y="8496"/>
                    </a:cubicBezTo>
                    <a:cubicBezTo>
                      <a:pt x="17291" y="7103"/>
                      <a:pt x="18624" y="5273"/>
                      <a:pt x="19519" y="3223"/>
                    </a:cubicBezTo>
                    <a:lnTo>
                      <a:pt x="19519" y="3223"/>
                    </a:lnTo>
                    <a:cubicBezTo>
                      <a:pt x="18555" y="3495"/>
                      <a:pt x="17579" y="3617"/>
                      <a:pt x="16603" y="3617"/>
                    </a:cubicBezTo>
                    <a:cubicBezTo>
                      <a:pt x="13005" y="3617"/>
                      <a:pt x="9414" y="1956"/>
                      <a:pt x="6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34;p73">
                <a:extLst>
                  <a:ext uri="{FF2B5EF4-FFF2-40B4-BE49-F238E27FC236}">
                    <a16:creationId xmlns:a16="http://schemas.microsoft.com/office/drawing/2014/main" id="{3F5D105F-7E6F-73F5-42DB-33B0DE27A382}"/>
                  </a:ext>
                </a:extLst>
              </p:cNvPr>
              <p:cNvSpPr/>
              <p:nvPr/>
            </p:nvSpPr>
            <p:spPr>
              <a:xfrm>
                <a:off x="1240250" y="2514725"/>
                <a:ext cx="217400" cy="168200"/>
              </a:xfrm>
              <a:custGeom>
                <a:avLst/>
                <a:gdLst/>
                <a:ahLst/>
                <a:cxnLst/>
                <a:rect l="l" t="t" r="r" b="b"/>
                <a:pathLst>
                  <a:path w="8696" h="6728" extrusionOk="0">
                    <a:moveTo>
                      <a:pt x="8495" y="0"/>
                    </a:moveTo>
                    <a:cubicBezTo>
                      <a:pt x="8450" y="0"/>
                      <a:pt x="8407" y="18"/>
                      <a:pt x="8382" y="62"/>
                    </a:cubicBezTo>
                    <a:cubicBezTo>
                      <a:pt x="7626" y="1535"/>
                      <a:pt x="6691" y="2927"/>
                      <a:pt x="5597" y="4201"/>
                    </a:cubicBezTo>
                    <a:cubicBezTo>
                      <a:pt x="4722" y="5211"/>
                      <a:pt x="3620" y="6431"/>
                      <a:pt x="2159" y="6431"/>
                    </a:cubicBezTo>
                    <a:cubicBezTo>
                      <a:pt x="2125" y="6431"/>
                      <a:pt x="2090" y="6430"/>
                      <a:pt x="2055" y="6429"/>
                    </a:cubicBezTo>
                    <a:cubicBezTo>
                      <a:pt x="1299" y="6409"/>
                      <a:pt x="563" y="5951"/>
                      <a:pt x="304" y="5235"/>
                    </a:cubicBezTo>
                    <a:cubicBezTo>
                      <a:pt x="290" y="5169"/>
                      <a:pt x="242" y="5141"/>
                      <a:pt x="190" y="5141"/>
                    </a:cubicBezTo>
                    <a:cubicBezTo>
                      <a:pt x="102" y="5141"/>
                      <a:pt x="1" y="5222"/>
                      <a:pt x="26" y="5335"/>
                    </a:cubicBezTo>
                    <a:cubicBezTo>
                      <a:pt x="265" y="6011"/>
                      <a:pt x="822" y="6489"/>
                      <a:pt x="1498" y="6648"/>
                    </a:cubicBezTo>
                    <a:cubicBezTo>
                      <a:pt x="1704" y="6702"/>
                      <a:pt x="1914" y="6727"/>
                      <a:pt x="2123" y="6727"/>
                    </a:cubicBezTo>
                    <a:cubicBezTo>
                      <a:pt x="2602" y="6727"/>
                      <a:pt x="3079" y="6597"/>
                      <a:pt x="3508" y="6389"/>
                    </a:cubicBezTo>
                    <a:cubicBezTo>
                      <a:pt x="4244" y="6031"/>
                      <a:pt x="4801" y="5494"/>
                      <a:pt x="5358" y="4897"/>
                    </a:cubicBezTo>
                    <a:cubicBezTo>
                      <a:pt x="5975" y="4221"/>
                      <a:pt x="6552" y="3524"/>
                      <a:pt x="7069" y="2768"/>
                    </a:cubicBezTo>
                    <a:cubicBezTo>
                      <a:pt x="7646" y="1952"/>
                      <a:pt x="8163" y="1117"/>
                      <a:pt x="8641" y="182"/>
                    </a:cubicBezTo>
                    <a:cubicBezTo>
                      <a:pt x="8695" y="86"/>
                      <a:pt x="8591" y="0"/>
                      <a:pt x="8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5;p73">
                <a:extLst>
                  <a:ext uri="{FF2B5EF4-FFF2-40B4-BE49-F238E27FC236}">
                    <a16:creationId xmlns:a16="http://schemas.microsoft.com/office/drawing/2014/main" id="{FB4DB777-045F-7C5B-CA0F-F01B5EA11739}"/>
                  </a:ext>
                </a:extLst>
              </p:cNvPr>
              <p:cNvSpPr/>
              <p:nvPr/>
            </p:nvSpPr>
            <p:spPr>
              <a:xfrm>
                <a:off x="1169750" y="2315350"/>
                <a:ext cx="304950" cy="302000"/>
              </a:xfrm>
              <a:custGeom>
                <a:avLst/>
                <a:gdLst/>
                <a:ahLst/>
                <a:cxnLst/>
                <a:rect l="l" t="t" r="r" b="b"/>
                <a:pathLst>
                  <a:path w="12198" h="12080" extrusionOk="0">
                    <a:moveTo>
                      <a:pt x="6723" y="0"/>
                    </a:moveTo>
                    <a:cubicBezTo>
                      <a:pt x="5430" y="0"/>
                      <a:pt x="4137" y="463"/>
                      <a:pt x="3124" y="1352"/>
                    </a:cubicBezTo>
                    <a:cubicBezTo>
                      <a:pt x="1254" y="2984"/>
                      <a:pt x="1" y="6008"/>
                      <a:pt x="757" y="8455"/>
                    </a:cubicBezTo>
                    <a:cubicBezTo>
                      <a:pt x="1446" y="10678"/>
                      <a:pt x="3657" y="12080"/>
                      <a:pt x="5891" y="12080"/>
                    </a:cubicBezTo>
                    <a:cubicBezTo>
                      <a:pt x="6237" y="12080"/>
                      <a:pt x="6583" y="12046"/>
                      <a:pt x="6925" y="11977"/>
                    </a:cubicBezTo>
                    <a:cubicBezTo>
                      <a:pt x="8616" y="11619"/>
                      <a:pt x="10506" y="10604"/>
                      <a:pt x="11361" y="9052"/>
                    </a:cubicBezTo>
                    <a:cubicBezTo>
                      <a:pt x="11879" y="8097"/>
                      <a:pt x="12157" y="7003"/>
                      <a:pt x="12177" y="5928"/>
                    </a:cubicBezTo>
                    <a:cubicBezTo>
                      <a:pt x="12197" y="3939"/>
                      <a:pt x="11342" y="1969"/>
                      <a:pt x="9571" y="835"/>
                    </a:cubicBezTo>
                    <a:cubicBezTo>
                      <a:pt x="8707" y="273"/>
                      <a:pt x="7715" y="0"/>
                      <a:pt x="6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36;p73">
                <a:extLst>
                  <a:ext uri="{FF2B5EF4-FFF2-40B4-BE49-F238E27FC236}">
                    <a16:creationId xmlns:a16="http://schemas.microsoft.com/office/drawing/2014/main" id="{95E5DCB6-9AF8-713A-E817-C9C09D9DF722}"/>
                  </a:ext>
                </a:extLst>
              </p:cNvPr>
              <p:cNvSpPr/>
              <p:nvPr/>
            </p:nvSpPr>
            <p:spPr>
              <a:xfrm>
                <a:off x="1177725" y="2336000"/>
                <a:ext cx="284025" cy="280350"/>
              </a:xfrm>
              <a:custGeom>
                <a:avLst/>
                <a:gdLst/>
                <a:ahLst/>
                <a:cxnLst/>
                <a:rect l="l" t="t" r="r" b="b"/>
                <a:pathLst>
                  <a:path w="11361" h="11214" extrusionOk="0">
                    <a:moveTo>
                      <a:pt x="6242" y="0"/>
                    </a:moveTo>
                    <a:cubicBezTo>
                      <a:pt x="5033" y="0"/>
                      <a:pt x="3831" y="429"/>
                      <a:pt x="2905" y="1242"/>
                    </a:cubicBezTo>
                    <a:cubicBezTo>
                      <a:pt x="1154" y="2754"/>
                      <a:pt x="0" y="5580"/>
                      <a:pt x="696" y="7868"/>
                    </a:cubicBezTo>
                    <a:cubicBezTo>
                      <a:pt x="1330" y="9924"/>
                      <a:pt x="3352" y="11213"/>
                      <a:pt x="5426" y="11213"/>
                    </a:cubicBezTo>
                    <a:cubicBezTo>
                      <a:pt x="5760" y="11213"/>
                      <a:pt x="6095" y="11180"/>
                      <a:pt x="6427" y="11111"/>
                    </a:cubicBezTo>
                    <a:cubicBezTo>
                      <a:pt x="8018" y="10793"/>
                      <a:pt x="9769" y="9857"/>
                      <a:pt x="10565" y="8405"/>
                    </a:cubicBezTo>
                    <a:cubicBezTo>
                      <a:pt x="11062" y="7510"/>
                      <a:pt x="11321" y="6515"/>
                      <a:pt x="11341" y="5520"/>
                    </a:cubicBezTo>
                    <a:cubicBezTo>
                      <a:pt x="11361" y="3650"/>
                      <a:pt x="10565" y="1839"/>
                      <a:pt x="8894" y="765"/>
                    </a:cubicBezTo>
                    <a:cubicBezTo>
                      <a:pt x="8085" y="249"/>
                      <a:pt x="7162" y="0"/>
                      <a:pt x="6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7;p73">
                <a:extLst>
                  <a:ext uri="{FF2B5EF4-FFF2-40B4-BE49-F238E27FC236}">
                    <a16:creationId xmlns:a16="http://schemas.microsoft.com/office/drawing/2014/main" id="{9925442A-3B92-A484-E44E-94402409F85D}"/>
                  </a:ext>
                </a:extLst>
              </p:cNvPr>
              <p:cNvSpPr/>
              <p:nvPr/>
            </p:nvSpPr>
            <p:spPr>
              <a:xfrm>
                <a:off x="1081725" y="2489400"/>
                <a:ext cx="152225" cy="210150"/>
              </a:xfrm>
              <a:custGeom>
                <a:avLst/>
                <a:gdLst/>
                <a:ahLst/>
                <a:cxnLst/>
                <a:rect l="l" t="t" r="r" b="b"/>
                <a:pathLst>
                  <a:path w="6089" h="8406" extrusionOk="0">
                    <a:moveTo>
                      <a:pt x="5412" y="1"/>
                    </a:moveTo>
                    <a:cubicBezTo>
                      <a:pt x="3920" y="1752"/>
                      <a:pt x="2288" y="3363"/>
                      <a:pt x="577" y="4875"/>
                    </a:cubicBezTo>
                    <a:cubicBezTo>
                      <a:pt x="239" y="5174"/>
                      <a:pt x="0" y="5612"/>
                      <a:pt x="0" y="5970"/>
                    </a:cubicBezTo>
                    <a:cubicBezTo>
                      <a:pt x="0" y="7004"/>
                      <a:pt x="458" y="7860"/>
                      <a:pt x="1194" y="8317"/>
                    </a:cubicBezTo>
                    <a:cubicBezTo>
                      <a:pt x="1297" y="8377"/>
                      <a:pt x="1421" y="8406"/>
                      <a:pt x="1554" y="8406"/>
                    </a:cubicBezTo>
                    <a:cubicBezTo>
                      <a:pt x="1909" y="8406"/>
                      <a:pt x="2331" y="8202"/>
                      <a:pt x="2606" y="7840"/>
                    </a:cubicBezTo>
                    <a:cubicBezTo>
                      <a:pt x="3581" y="6726"/>
                      <a:pt x="4536" y="5671"/>
                      <a:pt x="5631" y="4617"/>
                    </a:cubicBezTo>
                    <a:cubicBezTo>
                      <a:pt x="6088" y="2886"/>
                      <a:pt x="5929" y="1374"/>
                      <a:pt x="5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638;p73">
                <a:extLst>
                  <a:ext uri="{FF2B5EF4-FFF2-40B4-BE49-F238E27FC236}">
                    <a16:creationId xmlns:a16="http://schemas.microsoft.com/office/drawing/2014/main" id="{AFF3471C-187E-FB41-357A-7D7F44836F30}"/>
                  </a:ext>
                </a:extLst>
              </p:cNvPr>
              <p:cNvSpPr/>
              <p:nvPr/>
            </p:nvSpPr>
            <p:spPr>
              <a:xfrm>
                <a:off x="1156325" y="2489400"/>
                <a:ext cx="78625" cy="176600"/>
              </a:xfrm>
              <a:custGeom>
                <a:avLst/>
                <a:gdLst/>
                <a:ahLst/>
                <a:cxnLst/>
                <a:rect l="l" t="t" r="r" b="b"/>
                <a:pathLst>
                  <a:path w="3145" h="7064" extrusionOk="0">
                    <a:moveTo>
                      <a:pt x="2448" y="1"/>
                    </a:moveTo>
                    <a:cubicBezTo>
                      <a:pt x="2050" y="458"/>
                      <a:pt x="1652" y="896"/>
                      <a:pt x="1234" y="1354"/>
                    </a:cubicBezTo>
                    <a:cubicBezTo>
                      <a:pt x="478" y="3264"/>
                      <a:pt x="0" y="5452"/>
                      <a:pt x="339" y="7064"/>
                    </a:cubicBezTo>
                    <a:cubicBezTo>
                      <a:pt x="1075" y="6248"/>
                      <a:pt x="1831" y="5452"/>
                      <a:pt x="2647" y="4617"/>
                    </a:cubicBezTo>
                    <a:cubicBezTo>
                      <a:pt x="3144" y="2866"/>
                      <a:pt x="2945" y="1354"/>
                      <a:pt x="2448" y="1"/>
                    </a:cubicBezTo>
                    <a:close/>
                  </a:path>
                </a:pathLst>
              </a:custGeom>
              <a:solidFill>
                <a:srgbClr val="000000">
                  <a:alpha val="2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639;p73">
                <a:extLst>
                  <a:ext uri="{FF2B5EF4-FFF2-40B4-BE49-F238E27FC236}">
                    <a16:creationId xmlns:a16="http://schemas.microsoft.com/office/drawing/2014/main" id="{CE490356-FB0B-C90E-D1ED-BE08AC0B9F4A}"/>
                  </a:ext>
                </a:extLst>
              </p:cNvPr>
              <p:cNvSpPr/>
              <p:nvPr/>
            </p:nvSpPr>
            <p:spPr>
              <a:xfrm>
                <a:off x="1175225" y="2438250"/>
                <a:ext cx="269625" cy="216225"/>
              </a:xfrm>
              <a:custGeom>
                <a:avLst/>
                <a:gdLst/>
                <a:ahLst/>
                <a:cxnLst/>
                <a:rect l="l" t="t" r="r" b="b"/>
                <a:pathLst>
                  <a:path w="10785" h="8649" extrusionOk="0">
                    <a:moveTo>
                      <a:pt x="2041" y="1"/>
                    </a:moveTo>
                    <a:cubicBezTo>
                      <a:pt x="1984" y="1"/>
                      <a:pt x="1927" y="6"/>
                      <a:pt x="1871" y="17"/>
                    </a:cubicBezTo>
                    <a:cubicBezTo>
                      <a:pt x="1274" y="117"/>
                      <a:pt x="975" y="773"/>
                      <a:pt x="836" y="1271"/>
                    </a:cubicBezTo>
                    <a:cubicBezTo>
                      <a:pt x="776" y="1549"/>
                      <a:pt x="776" y="2027"/>
                      <a:pt x="936" y="2246"/>
                    </a:cubicBezTo>
                    <a:cubicBezTo>
                      <a:pt x="1108" y="2476"/>
                      <a:pt x="1539" y="2724"/>
                      <a:pt x="1588" y="2724"/>
                    </a:cubicBezTo>
                    <a:cubicBezTo>
                      <a:pt x="1590" y="2724"/>
                      <a:pt x="1592" y="2724"/>
                      <a:pt x="1592" y="2723"/>
                    </a:cubicBezTo>
                    <a:lnTo>
                      <a:pt x="1592" y="2723"/>
                    </a:lnTo>
                    <a:cubicBezTo>
                      <a:pt x="1572" y="2743"/>
                      <a:pt x="1" y="5927"/>
                      <a:pt x="1891" y="8414"/>
                    </a:cubicBezTo>
                    <a:cubicBezTo>
                      <a:pt x="2003" y="8572"/>
                      <a:pt x="2269" y="8648"/>
                      <a:pt x="2645" y="8648"/>
                    </a:cubicBezTo>
                    <a:cubicBezTo>
                      <a:pt x="4068" y="8648"/>
                      <a:pt x="7061" y="7556"/>
                      <a:pt x="9232" y="5668"/>
                    </a:cubicBezTo>
                    <a:cubicBezTo>
                      <a:pt x="9491" y="5429"/>
                      <a:pt x="10784" y="3897"/>
                      <a:pt x="10665" y="3599"/>
                    </a:cubicBezTo>
                    <a:cubicBezTo>
                      <a:pt x="9849" y="1768"/>
                      <a:pt x="8934" y="813"/>
                      <a:pt x="7163" y="37"/>
                    </a:cubicBezTo>
                    <a:cubicBezTo>
                      <a:pt x="6009" y="694"/>
                      <a:pt x="5074" y="1331"/>
                      <a:pt x="3025" y="1350"/>
                    </a:cubicBezTo>
                    <a:cubicBezTo>
                      <a:pt x="3281" y="692"/>
                      <a:pt x="2680" y="1"/>
                      <a:pt x="2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640;p73">
                <a:extLst>
                  <a:ext uri="{FF2B5EF4-FFF2-40B4-BE49-F238E27FC236}">
                    <a16:creationId xmlns:a16="http://schemas.microsoft.com/office/drawing/2014/main" id="{036E137C-A1D1-23DF-AE68-71D4AF551F74}"/>
                  </a:ext>
                </a:extLst>
              </p:cNvPr>
              <p:cNvSpPr/>
              <p:nvPr/>
            </p:nvSpPr>
            <p:spPr>
              <a:xfrm>
                <a:off x="1331900" y="2476125"/>
                <a:ext cx="44300" cy="37350"/>
              </a:xfrm>
              <a:custGeom>
                <a:avLst/>
                <a:gdLst/>
                <a:ahLst/>
                <a:cxnLst/>
                <a:rect l="l" t="t" r="r" b="b"/>
                <a:pathLst>
                  <a:path w="1772" h="1494" extrusionOk="0">
                    <a:moveTo>
                      <a:pt x="184" y="0"/>
                    </a:moveTo>
                    <a:cubicBezTo>
                      <a:pt x="60" y="0"/>
                      <a:pt x="1" y="223"/>
                      <a:pt x="140" y="293"/>
                    </a:cubicBezTo>
                    <a:cubicBezTo>
                      <a:pt x="697" y="532"/>
                      <a:pt x="1135" y="930"/>
                      <a:pt x="1493" y="1427"/>
                    </a:cubicBezTo>
                    <a:cubicBezTo>
                      <a:pt x="1516" y="1474"/>
                      <a:pt x="1560" y="1493"/>
                      <a:pt x="1604" y="1493"/>
                    </a:cubicBezTo>
                    <a:cubicBezTo>
                      <a:pt x="1636" y="1493"/>
                      <a:pt x="1667" y="1483"/>
                      <a:pt x="1692" y="1467"/>
                    </a:cubicBezTo>
                    <a:cubicBezTo>
                      <a:pt x="1772" y="1407"/>
                      <a:pt x="1772" y="1328"/>
                      <a:pt x="1712" y="1268"/>
                    </a:cubicBezTo>
                    <a:cubicBezTo>
                      <a:pt x="1374" y="711"/>
                      <a:pt x="837" y="293"/>
                      <a:pt x="240" y="15"/>
                    </a:cubicBezTo>
                    <a:cubicBezTo>
                      <a:pt x="220" y="5"/>
                      <a:pt x="201"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641;p73">
                <a:extLst>
                  <a:ext uri="{FF2B5EF4-FFF2-40B4-BE49-F238E27FC236}">
                    <a16:creationId xmlns:a16="http://schemas.microsoft.com/office/drawing/2014/main" id="{9E74EEBD-0E87-82BC-6B31-07D7A5475305}"/>
                  </a:ext>
                </a:extLst>
              </p:cNvPr>
              <p:cNvSpPr/>
              <p:nvPr/>
            </p:nvSpPr>
            <p:spPr>
              <a:xfrm>
                <a:off x="1394575" y="2541725"/>
                <a:ext cx="15450" cy="33125"/>
              </a:xfrm>
              <a:custGeom>
                <a:avLst/>
                <a:gdLst/>
                <a:ahLst/>
                <a:cxnLst/>
                <a:rect l="l" t="t" r="r" b="b"/>
                <a:pathLst>
                  <a:path w="618" h="1325" extrusionOk="0">
                    <a:moveTo>
                      <a:pt x="154" y="1"/>
                    </a:moveTo>
                    <a:cubicBezTo>
                      <a:pt x="124" y="1"/>
                      <a:pt x="97" y="12"/>
                      <a:pt x="80" y="37"/>
                    </a:cubicBezTo>
                    <a:cubicBezTo>
                      <a:pt x="21" y="76"/>
                      <a:pt x="1" y="176"/>
                      <a:pt x="60" y="236"/>
                    </a:cubicBezTo>
                    <a:cubicBezTo>
                      <a:pt x="80" y="256"/>
                      <a:pt x="100" y="295"/>
                      <a:pt x="120" y="335"/>
                    </a:cubicBezTo>
                    <a:lnTo>
                      <a:pt x="120" y="355"/>
                    </a:lnTo>
                    <a:lnTo>
                      <a:pt x="120" y="375"/>
                    </a:lnTo>
                    <a:cubicBezTo>
                      <a:pt x="120" y="395"/>
                      <a:pt x="160" y="435"/>
                      <a:pt x="160" y="435"/>
                    </a:cubicBezTo>
                    <a:cubicBezTo>
                      <a:pt x="180" y="474"/>
                      <a:pt x="200" y="494"/>
                      <a:pt x="200" y="554"/>
                    </a:cubicBezTo>
                    <a:lnTo>
                      <a:pt x="200" y="574"/>
                    </a:lnTo>
                    <a:lnTo>
                      <a:pt x="200" y="594"/>
                    </a:lnTo>
                    <a:lnTo>
                      <a:pt x="200" y="614"/>
                    </a:lnTo>
                    <a:lnTo>
                      <a:pt x="200" y="653"/>
                    </a:lnTo>
                    <a:cubicBezTo>
                      <a:pt x="200" y="693"/>
                      <a:pt x="220" y="713"/>
                      <a:pt x="220" y="773"/>
                    </a:cubicBezTo>
                    <a:lnTo>
                      <a:pt x="220" y="852"/>
                    </a:lnTo>
                    <a:lnTo>
                      <a:pt x="220" y="872"/>
                    </a:lnTo>
                    <a:lnTo>
                      <a:pt x="220" y="992"/>
                    </a:lnTo>
                    <a:lnTo>
                      <a:pt x="220" y="1071"/>
                    </a:lnTo>
                    <a:lnTo>
                      <a:pt x="220" y="1091"/>
                    </a:lnTo>
                    <a:lnTo>
                      <a:pt x="220" y="1111"/>
                    </a:lnTo>
                    <a:cubicBezTo>
                      <a:pt x="200" y="1191"/>
                      <a:pt x="220" y="1270"/>
                      <a:pt x="299" y="1290"/>
                    </a:cubicBezTo>
                    <a:cubicBezTo>
                      <a:pt x="346" y="1314"/>
                      <a:pt x="387" y="1325"/>
                      <a:pt x="421" y="1325"/>
                    </a:cubicBezTo>
                    <a:cubicBezTo>
                      <a:pt x="472" y="1325"/>
                      <a:pt x="506" y="1299"/>
                      <a:pt x="518" y="1250"/>
                    </a:cubicBezTo>
                    <a:cubicBezTo>
                      <a:pt x="618" y="833"/>
                      <a:pt x="558" y="375"/>
                      <a:pt x="279" y="57"/>
                    </a:cubicBezTo>
                    <a:cubicBezTo>
                      <a:pt x="245" y="22"/>
                      <a:pt x="197"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642;p73">
                <a:extLst>
                  <a:ext uri="{FF2B5EF4-FFF2-40B4-BE49-F238E27FC236}">
                    <a16:creationId xmlns:a16="http://schemas.microsoft.com/office/drawing/2014/main" id="{FF893B51-EA32-81A9-643C-A4E63B8C86DC}"/>
                  </a:ext>
                </a:extLst>
              </p:cNvPr>
              <p:cNvSpPr/>
              <p:nvPr/>
            </p:nvSpPr>
            <p:spPr>
              <a:xfrm>
                <a:off x="1237900" y="2602775"/>
                <a:ext cx="22400" cy="26200"/>
              </a:xfrm>
              <a:custGeom>
                <a:avLst/>
                <a:gdLst/>
                <a:ahLst/>
                <a:cxnLst/>
                <a:rect l="l" t="t" r="r" b="b"/>
                <a:pathLst>
                  <a:path w="896" h="1048" extrusionOk="0">
                    <a:moveTo>
                      <a:pt x="146" y="0"/>
                    </a:moveTo>
                    <a:cubicBezTo>
                      <a:pt x="119" y="0"/>
                      <a:pt x="95" y="7"/>
                      <a:pt x="80" y="22"/>
                    </a:cubicBezTo>
                    <a:cubicBezTo>
                      <a:pt x="20" y="82"/>
                      <a:pt x="0" y="181"/>
                      <a:pt x="40" y="221"/>
                    </a:cubicBezTo>
                    <a:cubicBezTo>
                      <a:pt x="239" y="480"/>
                      <a:pt x="418" y="718"/>
                      <a:pt x="617" y="997"/>
                    </a:cubicBezTo>
                    <a:cubicBezTo>
                      <a:pt x="655" y="1022"/>
                      <a:pt x="709" y="1047"/>
                      <a:pt x="753" y="1047"/>
                    </a:cubicBezTo>
                    <a:cubicBezTo>
                      <a:pt x="779" y="1047"/>
                      <a:pt x="802" y="1039"/>
                      <a:pt x="816" y="1017"/>
                    </a:cubicBezTo>
                    <a:cubicBezTo>
                      <a:pt x="896" y="977"/>
                      <a:pt x="896" y="897"/>
                      <a:pt x="856" y="818"/>
                    </a:cubicBezTo>
                    <a:cubicBezTo>
                      <a:pt x="637" y="579"/>
                      <a:pt x="478" y="320"/>
                      <a:pt x="279" y="42"/>
                    </a:cubicBezTo>
                    <a:cubicBezTo>
                      <a:pt x="242" y="17"/>
                      <a:pt x="190"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643;p73">
                <a:extLst>
                  <a:ext uri="{FF2B5EF4-FFF2-40B4-BE49-F238E27FC236}">
                    <a16:creationId xmlns:a16="http://schemas.microsoft.com/office/drawing/2014/main" id="{91CFD683-0DF1-52BD-F4F8-43F53CC04C4D}"/>
                  </a:ext>
                </a:extLst>
              </p:cNvPr>
              <p:cNvSpPr/>
              <p:nvPr/>
            </p:nvSpPr>
            <p:spPr>
              <a:xfrm>
                <a:off x="1291925" y="2572750"/>
                <a:ext cx="52250" cy="36750"/>
              </a:xfrm>
              <a:custGeom>
                <a:avLst/>
                <a:gdLst/>
                <a:ahLst/>
                <a:cxnLst/>
                <a:rect l="l" t="t" r="r" b="b"/>
                <a:pathLst>
                  <a:path w="2090" h="1470" extrusionOk="0">
                    <a:moveTo>
                      <a:pt x="1897" y="0"/>
                    </a:moveTo>
                    <a:cubicBezTo>
                      <a:pt x="1847" y="0"/>
                      <a:pt x="1800" y="27"/>
                      <a:pt x="1779" y="89"/>
                    </a:cubicBezTo>
                    <a:cubicBezTo>
                      <a:pt x="1640" y="427"/>
                      <a:pt x="1480" y="805"/>
                      <a:pt x="1182" y="1024"/>
                    </a:cubicBezTo>
                    <a:cubicBezTo>
                      <a:pt x="1039" y="1126"/>
                      <a:pt x="876" y="1181"/>
                      <a:pt x="718" y="1181"/>
                    </a:cubicBezTo>
                    <a:cubicBezTo>
                      <a:pt x="568" y="1181"/>
                      <a:pt x="423" y="1131"/>
                      <a:pt x="307" y="1024"/>
                    </a:cubicBezTo>
                    <a:cubicBezTo>
                      <a:pt x="282" y="1000"/>
                      <a:pt x="254" y="990"/>
                      <a:pt x="226" y="990"/>
                    </a:cubicBezTo>
                    <a:cubicBezTo>
                      <a:pt x="114" y="990"/>
                      <a:pt x="1" y="1148"/>
                      <a:pt x="128" y="1243"/>
                    </a:cubicBezTo>
                    <a:cubicBezTo>
                      <a:pt x="296" y="1401"/>
                      <a:pt x="510" y="1470"/>
                      <a:pt x="727" y="1470"/>
                    </a:cubicBezTo>
                    <a:cubicBezTo>
                      <a:pt x="919" y="1470"/>
                      <a:pt x="1113" y="1416"/>
                      <a:pt x="1282" y="1323"/>
                    </a:cubicBezTo>
                    <a:cubicBezTo>
                      <a:pt x="1679" y="1084"/>
                      <a:pt x="1898" y="626"/>
                      <a:pt x="2038" y="208"/>
                    </a:cubicBezTo>
                    <a:cubicBezTo>
                      <a:pt x="2089" y="92"/>
                      <a:pt x="1989"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644;p73">
                <a:extLst>
                  <a:ext uri="{FF2B5EF4-FFF2-40B4-BE49-F238E27FC236}">
                    <a16:creationId xmlns:a16="http://schemas.microsoft.com/office/drawing/2014/main" id="{BED13903-ED2E-E35B-86E6-4255A6AC7608}"/>
                  </a:ext>
                </a:extLst>
              </p:cNvPr>
              <p:cNvSpPr/>
              <p:nvPr/>
            </p:nvSpPr>
            <p:spPr>
              <a:xfrm>
                <a:off x="1304550" y="2519250"/>
                <a:ext cx="24400" cy="26525"/>
              </a:xfrm>
              <a:custGeom>
                <a:avLst/>
                <a:gdLst/>
                <a:ahLst/>
                <a:cxnLst/>
                <a:rect l="l" t="t" r="r" b="b"/>
                <a:pathLst>
                  <a:path w="976" h="1061" extrusionOk="0">
                    <a:moveTo>
                      <a:pt x="200" y="1"/>
                    </a:moveTo>
                    <a:cubicBezTo>
                      <a:pt x="120" y="1"/>
                      <a:pt x="40" y="60"/>
                      <a:pt x="20" y="120"/>
                    </a:cubicBezTo>
                    <a:cubicBezTo>
                      <a:pt x="1" y="359"/>
                      <a:pt x="80" y="578"/>
                      <a:pt x="219" y="757"/>
                    </a:cubicBezTo>
                    <a:cubicBezTo>
                      <a:pt x="379" y="916"/>
                      <a:pt x="578" y="1055"/>
                      <a:pt x="816" y="1055"/>
                    </a:cubicBezTo>
                    <a:cubicBezTo>
                      <a:pt x="827" y="1058"/>
                      <a:pt x="837" y="1060"/>
                      <a:pt x="847" y="1060"/>
                    </a:cubicBezTo>
                    <a:cubicBezTo>
                      <a:pt x="896" y="1060"/>
                      <a:pt x="943" y="1022"/>
                      <a:pt x="975" y="956"/>
                    </a:cubicBezTo>
                    <a:cubicBezTo>
                      <a:pt x="975" y="876"/>
                      <a:pt x="916" y="796"/>
                      <a:pt x="836" y="777"/>
                    </a:cubicBezTo>
                    <a:cubicBezTo>
                      <a:pt x="697" y="777"/>
                      <a:pt x="538" y="697"/>
                      <a:pt x="438" y="578"/>
                    </a:cubicBezTo>
                    <a:cubicBezTo>
                      <a:pt x="398" y="498"/>
                      <a:pt x="379" y="458"/>
                      <a:pt x="339" y="379"/>
                    </a:cubicBezTo>
                    <a:cubicBezTo>
                      <a:pt x="319" y="299"/>
                      <a:pt x="319" y="239"/>
                      <a:pt x="319" y="180"/>
                    </a:cubicBezTo>
                    <a:cubicBezTo>
                      <a:pt x="319" y="100"/>
                      <a:pt x="279" y="20"/>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645;p73">
                <a:extLst>
                  <a:ext uri="{FF2B5EF4-FFF2-40B4-BE49-F238E27FC236}">
                    <a16:creationId xmlns:a16="http://schemas.microsoft.com/office/drawing/2014/main" id="{6BF4ED99-FD3D-480B-0F6F-A028B63AE1AB}"/>
                  </a:ext>
                </a:extLst>
              </p:cNvPr>
              <p:cNvSpPr/>
              <p:nvPr/>
            </p:nvSpPr>
            <p:spPr>
              <a:xfrm>
                <a:off x="1349325" y="2580750"/>
                <a:ext cx="19925" cy="25575"/>
              </a:xfrm>
              <a:custGeom>
                <a:avLst/>
                <a:gdLst/>
                <a:ahLst/>
                <a:cxnLst/>
                <a:rect l="l" t="t" r="r" b="b"/>
                <a:pathLst>
                  <a:path w="797" h="1023" extrusionOk="0">
                    <a:moveTo>
                      <a:pt x="243" y="1"/>
                    </a:moveTo>
                    <a:cubicBezTo>
                      <a:pt x="184" y="1"/>
                      <a:pt x="130" y="26"/>
                      <a:pt x="100" y="87"/>
                    </a:cubicBezTo>
                    <a:cubicBezTo>
                      <a:pt x="0" y="286"/>
                      <a:pt x="0" y="505"/>
                      <a:pt x="100" y="704"/>
                    </a:cubicBezTo>
                    <a:cubicBezTo>
                      <a:pt x="219" y="903"/>
                      <a:pt x="418" y="1003"/>
                      <a:pt x="637" y="1022"/>
                    </a:cubicBezTo>
                    <a:cubicBezTo>
                      <a:pt x="736" y="983"/>
                      <a:pt x="796" y="883"/>
                      <a:pt x="796" y="823"/>
                    </a:cubicBezTo>
                    <a:cubicBezTo>
                      <a:pt x="796" y="764"/>
                      <a:pt x="716" y="704"/>
                      <a:pt x="637" y="704"/>
                    </a:cubicBezTo>
                    <a:lnTo>
                      <a:pt x="597" y="704"/>
                    </a:lnTo>
                    <a:cubicBezTo>
                      <a:pt x="577" y="704"/>
                      <a:pt x="577" y="704"/>
                      <a:pt x="537" y="684"/>
                    </a:cubicBezTo>
                    <a:cubicBezTo>
                      <a:pt x="537" y="684"/>
                      <a:pt x="518" y="684"/>
                      <a:pt x="518" y="664"/>
                    </a:cubicBezTo>
                    <a:cubicBezTo>
                      <a:pt x="498" y="664"/>
                      <a:pt x="498" y="624"/>
                      <a:pt x="478" y="624"/>
                    </a:cubicBezTo>
                    <a:lnTo>
                      <a:pt x="438" y="605"/>
                    </a:lnTo>
                    <a:lnTo>
                      <a:pt x="418" y="585"/>
                    </a:lnTo>
                    <a:cubicBezTo>
                      <a:pt x="418" y="585"/>
                      <a:pt x="418" y="565"/>
                      <a:pt x="398" y="565"/>
                    </a:cubicBezTo>
                    <a:cubicBezTo>
                      <a:pt x="398" y="565"/>
                      <a:pt x="398" y="525"/>
                      <a:pt x="378" y="525"/>
                    </a:cubicBezTo>
                    <a:cubicBezTo>
                      <a:pt x="338" y="505"/>
                      <a:pt x="338" y="485"/>
                      <a:pt x="338" y="426"/>
                    </a:cubicBezTo>
                    <a:lnTo>
                      <a:pt x="338" y="406"/>
                    </a:lnTo>
                    <a:lnTo>
                      <a:pt x="338" y="366"/>
                    </a:lnTo>
                    <a:lnTo>
                      <a:pt x="338" y="326"/>
                    </a:lnTo>
                    <a:lnTo>
                      <a:pt x="338" y="286"/>
                    </a:lnTo>
                    <a:lnTo>
                      <a:pt x="338" y="266"/>
                    </a:lnTo>
                    <a:cubicBezTo>
                      <a:pt x="338" y="227"/>
                      <a:pt x="378" y="227"/>
                      <a:pt x="378" y="207"/>
                    </a:cubicBezTo>
                    <a:cubicBezTo>
                      <a:pt x="398" y="127"/>
                      <a:pt x="378" y="28"/>
                      <a:pt x="299" y="8"/>
                    </a:cubicBezTo>
                    <a:cubicBezTo>
                      <a:pt x="280" y="3"/>
                      <a:pt x="261"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646;p73">
                <a:extLst>
                  <a:ext uri="{FF2B5EF4-FFF2-40B4-BE49-F238E27FC236}">
                    <a16:creationId xmlns:a16="http://schemas.microsoft.com/office/drawing/2014/main" id="{DA177BA4-5D36-97B6-6367-3EACC35AD133}"/>
                  </a:ext>
                </a:extLst>
              </p:cNvPr>
              <p:cNvSpPr/>
              <p:nvPr/>
            </p:nvSpPr>
            <p:spPr>
              <a:xfrm>
                <a:off x="1248350" y="2590750"/>
                <a:ext cx="31350" cy="29175"/>
              </a:xfrm>
              <a:custGeom>
                <a:avLst/>
                <a:gdLst/>
                <a:ahLst/>
                <a:cxnLst/>
                <a:rect l="l" t="t" r="r" b="b"/>
                <a:pathLst>
                  <a:path w="1254" h="1167" extrusionOk="0">
                    <a:moveTo>
                      <a:pt x="166" y="0"/>
                    </a:moveTo>
                    <a:cubicBezTo>
                      <a:pt x="113" y="0"/>
                      <a:pt x="56" y="36"/>
                      <a:pt x="40" y="85"/>
                    </a:cubicBezTo>
                    <a:cubicBezTo>
                      <a:pt x="0" y="165"/>
                      <a:pt x="60" y="224"/>
                      <a:pt x="100" y="264"/>
                    </a:cubicBezTo>
                    <a:lnTo>
                      <a:pt x="140" y="264"/>
                    </a:lnTo>
                    <a:lnTo>
                      <a:pt x="159" y="284"/>
                    </a:lnTo>
                    <a:cubicBezTo>
                      <a:pt x="179" y="304"/>
                      <a:pt x="199" y="304"/>
                      <a:pt x="239" y="324"/>
                    </a:cubicBezTo>
                    <a:cubicBezTo>
                      <a:pt x="279" y="364"/>
                      <a:pt x="299" y="384"/>
                      <a:pt x="358" y="404"/>
                    </a:cubicBezTo>
                    <a:cubicBezTo>
                      <a:pt x="398" y="423"/>
                      <a:pt x="458" y="483"/>
                      <a:pt x="478" y="503"/>
                    </a:cubicBezTo>
                    <a:cubicBezTo>
                      <a:pt x="498" y="523"/>
                      <a:pt x="537" y="523"/>
                      <a:pt x="537" y="563"/>
                    </a:cubicBezTo>
                    <a:lnTo>
                      <a:pt x="577" y="603"/>
                    </a:lnTo>
                    <a:cubicBezTo>
                      <a:pt x="657" y="682"/>
                      <a:pt x="736" y="742"/>
                      <a:pt x="776" y="821"/>
                    </a:cubicBezTo>
                    <a:cubicBezTo>
                      <a:pt x="796" y="881"/>
                      <a:pt x="856" y="901"/>
                      <a:pt x="876" y="961"/>
                    </a:cubicBezTo>
                    <a:cubicBezTo>
                      <a:pt x="896" y="1000"/>
                      <a:pt x="935" y="1020"/>
                      <a:pt x="955" y="1080"/>
                    </a:cubicBezTo>
                    <a:cubicBezTo>
                      <a:pt x="986" y="1141"/>
                      <a:pt x="1028" y="1167"/>
                      <a:pt x="1081" y="1167"/>
                    </a:cubicBezTo>
                    <a:cubicBezTo>
                      <a:pt x="1098" y="1167"/>
                      <a:pt x="1116" y="1164"/>
                      <a:pt x="1134" y="1160"/>
                    </a:cubicBezTo>
                    <a:cubicBezTo>
                      <a:pt x="1234" y="1160"/>
                      <a:pt x="1254" y="1060"/>
                      <a:pt x="1234" y="981"/>
                    </a:cubicBezTo>
                    <a:cubicBezTo>
                      <a:pt x="975" y="563"/>
                      <a:pt x="637" y="224"/>
                      <a:pt x="199" y="6"/>
                    </a:cubicBezTo>
                    <a:cubicBezTo>
                      <a:pt x="189" y="2"/>
                      <a:pt x="177"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647;p73">
                <a:extLst>
                  <a:ext uri="{FF2B5EF4-FFF2-40B4-BE49-F238E27FC236}">
                    <a16:creationId xmlns:a16="http://schemas.microsoft.com/office/drawing/2014/main" id="{2F06C15D-8AFD-1C6D-08AB-1C56502E05BA}"/>
                  </a:ext>
                </a:extLst>
              </p:cNvPr>
              <p:cNvSpPr/>
              <p:nvPr/>
            </p:nvSpPr>
            <p:spPr>
              <a:xfrm>
                <a:off x="1217500" y="2449025"/>
                <a:ext cx="18425" cy="34625"/>
              </a:xfrm>
              <a:custGeom>
                <a:avLst/>
                <a:gdLst/>
                <a:ahLst/>
                <a:cxnLst/>
                <a:rect l="l" t="t" r="r" b="b"/>
                <a:pathLst>
                  <a:path w="737" h="1385" extrusionOk="0">
                    <a:moveTo>
                      <a:pt x="319" y="0"/>
                    </a:moveTo>
                    <a:cubicBezTo>
                      <a:pt x="189" y="0"/>
                      <a:pt x="87" y="180"/>
                      <a:pt x="220" y="263"/>
                    </a:cubicBezTo>
                    <a:cubicBezTo>
                      <a:pt x="379" y="382"/>
                      <a:pt x="438" y="561"/>
                      <a:pt x="419" y="720"/>
                    </a:cubicBezTo>
                    <a:cubicBezTo>
                      <a:pt x="399" y="900"/>
                      <a:pt x="279" y="1059"/>
                      <a:pt x="100" y="1118"/>
                    </a:cubicBezTo>
                    <a:cubicBezTo>
                      <a:pt x="21" y="1158"/>
                      <a:pt x="1" y="1258"/>
                      <a:pt x="21" y="1297"/>
                    </a:cubicBezTo>
                    <a:cubicBezTo>
                      <a:pt x="36" y="1358"/>
                      <a:pt x="97" y="1384"/>
                      <a:pt x="152" y="1384"/>
                    </a:cubicBezTo>
                    <a:cubicBezTo>
                      <a:pt x="169" y="1384"/>
                      <a:pt x="186" y="1382"/>
                      <a:pt x="200" y="1377"/>
                    </a:cubicBezTo>
                    <a:cubicBezTo>
                      <a:pt x="438" y="1278"/>
                      <a:pt x="637" y="1019"/>
                      <a:pt x="657" y="760"/>
                    </a:cubicBezTo>
                    <a:cubicBezTo>
                      <a:pt x="737" y="502"/>
                      <a:pt x="618" y="203"/>
                      <a:pt x="399" y="24"/>
                    </a:cubicBezTo>
                    <a:cubicBezTo>
                      <a:pt x="372" y="8"/>
                      <a:pt x="345"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648;p73">
                <a:extLst>
                  <a:ext uri="{FF2B5EF4-FFF2-40B4-BE49-F238E27FC236}">
                    <a16:creationId xmlns:a16="http://schemas.microsoft.com/office/drawing/2014/main" id="{FBD7A936-4270-E618-BC7A-7F7BC748D5E0}"/>
                  </a:ext>
                </a:extLst>
              </p:cNvPr>
              <p:cNvSpPr/>
              <p:nvPr/>
            </p:nvSpPr>
            <p:spPr>
              <a:xfrm>
                <a:off x="1059125" y="2647025"/>
                <a:ext cx="90125" cy="71850"/>
              </a:xfrm>
              <a:custGeom>
                <a:avLst/>
                <a:gdLst/>
                <a:ahLst/>
                <a:cxnLst/>
                <a:rect l="l" t="t" r="r" b="b"/>
                <a:pathLst>
                  <a:path w="3605" h="2874" extrusionOk="0">
                    <a:moveTo>
                      <a:pt x="166" y="0"/>
                    </a:moveTo>
                    <a:cubicBezTo>
                      <a:pt x="81" y="0"/>
                      <a:pt x="1" y="67"/>
                      <a:pt x="49" y="162"/>
                    </a:cubicBezTo>
                    <a:cubicBezTo>
                      <a:pt x="367" y="998"/>
                      <a:pt x="685" y="1853"/>
                      <a:pt x="1401" y="2410"/>
                    </a:cubicBezTo>
                    <a:cubicBezTo>
                      <a:pt x="1772" y="2691"/>
                      <a:pt x="2232" y="2874"/>
                      <a:pt x="2699" y="2874"/>
                    </a:cubicBezTo>
                    <a:cubicBezTo>
                      <a:pt x="2959" y="2874"/>
                      <a:pt x="3221" y="2817"/>
                      <a:pt x="3471" y="2689"/>
                    </a:cubicBezTo>
                    <a:cubicBezTo>
                      <a:pt x="3605" y="2622"/>
                      <a:pt x="3513" y="2428"/>
                      <a:pt x="3374" y="2428"/>
                    </a:cubicBezTo>
                    <a:cubicBezTo>
                      <a:pt x="3348" y="2428"/>
                      <a:pt x="3320" y="2434"/>
                      <a:pt x="3292" y="2450"/>
                    </a:cubicBezTo>
                    <a:cubicBezTo>
                      <a:pt x="3095" y="2558"/>
                      <a:pt x="2886" y="2605"/>
                      <a:pt x="2677" y="2605"/>
                    </a:cubicBezTo>
                    <a:cubicBezTo>
                      <a:pt x="2232" y="2605"/>
                      <a:pt x="1786" y="2390"/>
                      <a:pt x="1461" y="2092"/>
                    </a:cubicBezTo>
                    <a:cubicBezTo>
                      <a:pt x="884" y="1555"/>
                      <a:pt x="586" y="819"/>
                      <a:pt x="307" y="102"/>
                    </a:cubicBezTo>
                    <a:cubicBezTo>
                      <a:pt x="283" y="30"/>
                      <a:pt x="224"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649;p73">
                <a:extLst>
                  <a:ext uri="{FF2B5EF4-FFF2-40B4-BE49-F238E27FC236}">
                    <a16:creationId xmlns:a16="http://schemas.microsoft.com/office/drawing/2014/main" id="{8A54AB78-BF5C-3FED-EE92-879986661213}"/>
                  </a:ext>
                </a:extLst>
              </p:cNvPr>
              <p:cNvSpPr/>
              <p:nvPr/>
            </p:nvSpPr>
            <p:spPr>
              <a:xfrm>
                <a:off x="1261775" y="2423275"/>
                <a:ext cx="187050" cy="78000"/>
              </a:xfrm>
              <a:custGeom>
                <a:avLst/>
                <a:gdLst/>
                <a:ahLst/>
                <a:cxnLst/>
                <a:rect l="l" t="t" r="r" b="b"/>
                <a:pathLst>
                  <a:path w="7482" h="3120" extrusionOk="0">
                    <a:moveTo>
                      <a:pt x="3623" y="1"/>
                    </a:moveTo>
                    <a:cubicBezTo>
                      <a:pt x="2531" y="1"/>
                      <a:pt x="1456" y="297"/>
                      <a:pt x="518" y="835"/>
                    </a:cubicBezTo>
                    <a:cubicBezTo>
                      <a:pt x="259" y="994"/>
                      <a:pt x="0" y="1193"/>
                      <a:pt x="0" y="1492"/>
                    </a:cubicBezTo>
                    <a:cubicBezTo>
                      <a:pt x="0" y="1750"/>
                      <a:pt x="199" y="1949"/>
                      <a:pt x="418" y="2109"/>
                    </a:cubicBezTo>
                    <a:cubicBezTo>
                      <a:pt x="1339" y="2764"/>
                      <a:pt x="2465" y="3120"/>
                      <a:pt x="3600" y="3120"/>
                    </a:cubicBezTo>
                    <a:cubicBezTo>
                      <a:pt x="3740" y="3120"/>
                      <a:pt x="3880" y="3114"/>
                      <a:pt x="4020" y="3103"/>
                    </a:cubicBezTo>
                    <a:cubicBezTo>
                      <a:pt x="4099" y="3103"/>
                      <a:pt x="4139" y="3103"/>
                      <a:pt x="4199" y="3084"/>
                    </a:cubicBezTo>
                    <a:cubicBezTo>
                      <a:pt x="4696" y="3024"/>
                      <a:pt x="5193" y="2904"/>
                      <a:pt x="5631" y="2705"/>
                    </a:cubicBezTo>
                    <a:cubicBezTo>
                      <a:pt x="6089" y="2507"/>
                      <a:pt x="6507" y="2248"/>
                      <a:pt x="6904" y="1949"/>
                    </a:cubicBezTo>
                    <a:cubicBezTo>
                      <a:pt x="7183" y="1731"/>
                      <a:pt x="7481" y="1353"/>
                      <a:pt x="7103" y="1054"/>
                    </a:cubicBezTo>
                    <a:cubicBezTo>
                      <a:pt x="6885" y="915"/>
                      <a:pt x="6626" y="795"/>
                      <a:pt x="6407" y="656"/>
                    </a:cubicBezTo>
                    <a:cubicBezTo>
                      <a:pt x="6168" y="537"/>
                      <a:pt x="5910" y="437"/>
                      <a:pt x="5671" y="338"/>
                    </a:cubicBezTo>
                    <a:cubicBezTo>
                      <a:pt x="5174" y="159"/>
                      <a:pt x="4636" y="59"/>
                      <a:pt x="4099" y="20"/>
                    </a:cubicBezTo>
                    <a:cubicBezTo>
                      <a:pt x="3940" y="7"/>
                      <a:pt x="3782" y="1"/>
                      <a:pt x="3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650;p73">
                <a:extLst>
                  <a:ext uri="{FF2B5EF4-FFF2-40B4-BE49-F238E27FC236}">
                    <a16:creationId xmlns:a16="http://schemas.microsoft.com/office/drawing/2014/main" id="{2BA51780-60C0-4D8E-4D83-B07F147122D9}"/>
                  </a:ext>
                </a:extLst>
              </p:cNvPr>
              <p:cNvSpPr/>
              <p:nvPr/>
            </p:nvSpPr>
            <p:spPr>
              <a:xfrm>
                <a:off x="908625" y="2785400"/>
                <a:ext cx="706825" cy="812975"/>
              </a:xfrm>
              <a:custGeom>
                <a:avLst/>
                <a:gdLst/>
                <a:ahLst/>
                <a:cxnLst/>
                <a:rect l="l" t="t" r="r" b="b"/>
                <a:pathLst>
                  <a:path w="28273" h="32519" extrusionOk="0">
                    <a:moveTo>
                      <a:pt x="21420" y="0"/>
                    </a:moveTo>
                    <a:cubicBezTo>
                      <a:pt x="18817" y="0"/>
                      <a:pt x="16655" y="2287"/>
                      <a:pt x="15062" y="4436"/>
                    </a:cubicBezTo>
                    <a:cubicBezTo>
                      <a:pt x="11102" y="9788"/>
                      <a:pt x="8874" y="13230"/>
                      <a:pt x="6586" y="19477"/>
                    </a:cubicBezTo>
                    <a:lnTo>
                      <a:pt x="1512" y="19060"/>
                    </a:lnTo>
                    <a:cubicBezTo>
                      <a:pt x="0" y="23317"/>
                      <a:pt x="20" y="25347"/>
                      <a:pt x="1094" y="27714"/>
                    </a:cubicBezTo>
                    <a:cubicBezTo>
                      <a:pt x="2129" y="30022"/>
                      <a:pt x="4278" y="32410"/>
                      <a:pt x="6825" y="32509"/>
                    </a:cubicBezTo>
                    <a:cubicBezTo>
                      <a:pt x="6968" y="32515"/>
                      <a:pt x="7109" y="32518"/>
                      <a:pt x="7249" y="32518"/>
                    </a:cubicBezTo>
                    <a:cubicBezTo>
                      <a:pt x="17190" y="32518"/>
                      <a:pt x="18580" y="18059"/>
                      <a:pt x="19737" y="14822"/>
                    </a:cubicBezTo>
                    <a:lnTo>
                      <a:pt x="19737" y="14822"/>
                    </a:lnTo>
                    <a:cubicBezTo>
                      <a:pt x="19459" y="18980"/>
                      <a:pt x="20692" y="27436"/>
                      <a:pt x="23518" y="32032"/>
                    </a:cubicBezTo>
                    <a:cubicBezTo>
                      <a:pt x="25089" y="31694"/>
                      <a:pt x="26701" y="31694"/>
                      <a:pt x="28273" y="31355"/>
                    </a:cubicBezTo>
                    <a:cubicBezTo>
                      <a:pt x="26701" y="23556"/>
                      <a:pt x="25965" y="10345"/>
                      <a:pt x="25607" y="5610"/>
                    </a:cubicBezTo>
                    <a:cubicBezTo>
                      <a:pt x="25388" y="2685"/>
                      <a:pt x="23617" y="238"/>
                      <a:pt x="22005" y="39"/>
                    </a:cubicBezTo>
                    <a:cubicBezTo>
                      <a:pt x="21808" y="13"/>
                      <a:pt x="21613" y="0"/>
                      <a:pt x="21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651;p73">
                <a:extLst>
                  <a:ext uri="{FF2B5EF4-FFF2-40B4-BE49-F238E27FC236}">
                    <a16:creationId xmlns:a16="http://schemas.microsoft.com/office/drawing/2014/main" id="{155A435A-ABAE-06A0-4AEE-9092BF849CEE}"/>
                  </a:ext>
                </a:extLst>
              </p:cNvPr>
              <p:cNvSpPr/>
              <p:nvPr/>
            </p:nvSpPr>
            <p:spPr>
              <a:xfrm>
                <a:off x="1489100" y="2936375"/>
                <a:ext cx="131325" cy="124150"/>
              </a:xfrm>
              <a:custGeom>
                <a:avLst/>
                <a:gdLst/>
                <a:ahLst/>
                <a:cxnLst/>
                <a:rect l="l" t="t" r="r" b="b"/>
                <a:pathLst>
                  <a:path w="5253" h="4966" extrusionOk="0">
                    <a:moveTo>
                      <a:pt x="4118" y="0"/>
                    </a:moveTo>
                    <a:cubicBezTo>
                      <a:pt x="3943" y="0"/>
                      <a:pt x="3765" y="42"/>
                      <a:pt x="3601" y="128"/>
                    </a:cubicBezTo>
                    <a:cubicBezTo>
                      <a:pt x="2587" y="725"/>
                      <a:pt x="1592" y="1401"/>
                      <a:pt x="677" y="2157"/>
                    </a:cubicBezTo>
                    <a:cubicBezTo>
                      <a:pt x="378" y="2396"/>
                      <a:pt x="60" y="2694"/>
                      <a:pt x="20" y="3092"/>
                    </a:cubicBezTo>
                    <a:cubicBezTo>
                      <a:pt x="0" y="3510"/>
                      <a:pt x="299" y="3868"/>
                      <a:pt x="597" y="4167"/>
                    </a:cubicBezTo>
                    <a:cubicBezTo>
                      <a:pt x="997" y="4548"/>
                      <a:pt x="1452" y="4965"/>
                      <a:pt x="2013" y="4965"/>
                    </a:cubicBezTo>
                    <a:cubicBezTo>
                      <a:pt x="2038" y="4965"/>
                      <a:pt x="2064" y="4964"/>
                      <a:pt x="2089" y="4963"/>
                    </a:cubicBezTo>
                    <a:cubicBezTo>
                      <a:pt x="2587" y="4943"/>
                      <a:pt x="3004" y="4565"/>
                      <a:pt x="3363" y="4187"/>
                    </a:cubicBezTo>
                    <a:cubicBezTo>
                      <a:pt x="4139" y="3371"/>
                      <a:pt x="4696" y="2396"/>
                      <a:pt x="5074" y="1361"/>
                    </a:cubicBezTo>
                    <a:cubicBezTo>
                      <a:pt x="5253" y="964"/>
                      <a:pt x="5133" y="486"/>
                      <a:pt x="4755" y="207"/>
                    </a:cubicBezTo>
                    <a:cubicBezTo>
                      <a:pt x="4575" y="72"/>
                      <a:pt x="4349" y="0"/>
                      <a:pt x="4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652;p73">
                <a:extLst>
                  <a:ext uri="{FF2B5EF4-FFF2-40B4-BE49-F238E27FC236}">
                    <a16:creationId xmlns:a16="http://schemas.microsoft.com/office/drawing/2014/main" id="{F6FAB359-48C9-DAFA-EF71-6DDCFA45C717}"/>
                  </a:ext>
                </a:extLst>
              </p:cNvPr>
              <p:cNvSpPr/>
              <p:nvPr/>
            </p:nvSpPr>
            <p:spPr>
              <a:xfrm>
                <a:off x="1466200" y="3003225"/>
                <a:ext cx="42325" cy="87075"/>
              </a:xfrm>
              <a:custGeom>
                <a:avLst/>
                <a:gdLst/>
                <a:ahLst/>
                <a:cxnLst/>
                <a:rect l="l" t="t" r="r" b="b"/>
                <a:pathLst>
                  <a:path w="1693" h="3483" extrusionOk="0">
                    <a:moveTo>
                      <a:pt x="1115" y="1"/>
                    </a:moveTo>
                    <a:cubicBezTo>
                      <a:pt x="737" y="458"/>
                      <a:pt x="379" y="916"/>
                      <a:pt x="1" y="1393"/>
                    </a:cubicBezTo>
                    <a:cubicBezTo>
                      <a:pt x="180" y="1831"/>
                      <a:pt x="299" y="2309"/>
                      <a:pt x="478" y="2766"/>
                    </a:cubicBezTo>
                    <a:cubicBezTo>
                      <a:pt x="797" y="2985"/>
                      <a:pt x="1135" y="3264"/>
                      <a:pt x="1473" y="3482"/>
                    </a:cubicBezTo>
                    <a:cubicBezTo>
                      <a:pt x="1593" y="3085"/>
                      <a:pt x="1334" y="2567"/>
                      <a:pt x="976" y="2428"/>
                    </a:cubicBezTo>
                    <a:cubicBezTo>
                      <a:pt x="936" y="2209"/>
                      <a:pt x="836" y="1931"/>
                      <a:pt x="817" y="1712"/>
                    </a:cubicBezTo>
                    <a:cubicBezTo>
                      <a:pt x="1115" y="1334"/>
                      <a:pt x="1394" y="896"/>
                      <a:pt x="1692" y="518"/>
                    </a:cubicBezTo>
                    <a:lnTo>
                      <a:pt x="11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653;p73">
                <a:extLst>
                  <a:ext uri="{FF2B5EF4-FFF2-40B4-BE49-F238E27FC236}">
                    <a16:creationId xmlns:a16="http://schemas.microsoft.com/office/drawing/2014/main" id="{45D12CF3-1C2E-A250-1149-CBD6ED4F6DF6}"/>
                  </a:ext>
                </a:extLst>
              </p:cNvPr>
              <p:cNvSpPr/>
              <p:nvPr/>
            </p:nvSpPr>
            <p:spPr>
              <a:xfrm>
                <a:off x="1489575" y="3011175"/>
                <a:ext cx="42325" cy="87075"/>
              </a:xfrm>
              <a:custGeom>
                <a:avLst/>
                <a:gdLst/>
                <a:ahLst/>
                <a:cxnLst/>
                <a:rect l="l" t="t" r="r" b="b"/>
                <a:pathLst>
                  <a:path w="1693" h="3483" extrusionOk="0">
                    <a:moveTo>
                      <a:pt x="1135" y="1"/>
                    </a:moveTo>
                    <a:cubicBezTo>
                      <a:pt x="757" y="478"/>
                      <a:pt x="379" y="916"/>
                      <a:pt x="1" y="1394"/>
                    </a:cubicBezTo>
                    <a:cubicBezTo>
                      <a:pt x="180" y="1851"/>
                      <a:pt x="299" y="2309"/>
                      <a:pt x="478" y="2767"/>
                    </a:cubicBezTo>
                    <a:cubicBezTo>
                      <a:pt x="797" y="2985"/>
                      <a:pt x="1155" y="3264"/>
                      <a:pt x="1473" y="3483"/>
                    </a:cubicBezTo>
                    <a:cubicBezTo>
                      <a:pt x="1593" y="3085"/>
                      <a:pt x="1354" y="2568"/>
                      <a:pt x="976" y="2448"/>
                    </a:cubicBezTo>
                    <a:cubicBezTo>
                      <a:pt x="956" y="2209"/>
                      <a:pt x="857" y="1951"/>
                      <a:pt x="837" y="1712"/>
                    </a:cubicBezTo>
                    <a:cubicBezTo>
                      <a:pt x="1135" y="1354"/>
                      <a:pt x="1394" y="896"/>
                      <a:pt x="1692" y="518"/>
                    </a:cubicBezTo>
                    <a:lnTo>
                      <a:pt x="11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654;p73">
                <a:extLst>
                  <a:ext uri="{FF2B5EF4-FFF2-40B4-BE49-F238E27FC236}">
                    <a16:creationId xmlns:a16="http://schemas.microsoft.com/office/drawing/2014/main" id="{2739F910-C9B0-4B2D-A5E8-F74637211531}"/>
                  </a:ext>
                </a:extLst>
              </p:cNvPr>
              <p:cNvSpPr/>
              <p:nvPr/>
            </p:nvSpPr>
            <p:spPr>
              <a:xfrm>
                <a:off x="1508500" y="3009200"/>
                <a:ext cx="42300" cy="87075"/>
              </a:xfrm>
              <a:custGeom>
                <a:avLst/>
                <a:gdLst/>
                <a:ahLst/>
                <a:cxnLst/>
                <a:rect l="l" t="t" r="r" b="b"/>
                <a:pathLst>
                  <a:path w="1692" h="3483" extrusionOk="0">
                    <a:moveTo>
                      <a:pt x="1114" y="0"/>
                    </a:moveTo>
                    <a:cubicBezTo>
                      <a:pt x="736" y="478"/>
                      <a:pt x="378" y="916"/>
                      <a:pt x="0" y="1393"/>
                    </a:cubicBezTo>
                    <a:cubicBezTo>
                      <a:pt x="179" y="1851"/>
                      <a:pt x="298" y="2328"/>
                      <a:pt x="478" y="2766"/>
                    </a:cubicBezTo>
                    <a:cubicBezTo>
                      <a:pt x="796" y="2985"/>
                      <a:pt x="1134" y="3263"/>
                      <a:pt x="1472" y="3482"/>
                    </a:cubicBezTo>
                    <a:cubicBezTo>
                      <a:pt x="1592" y="3084"/>
                      <a:pt x="1333" y="2567"/>
                      <a:pt x="975" y="2448"/>
                    </a:cubicBezTo>
                    <a:cubicBezTo>
                      <a:pt x="935" y="2229"/>
                      <a:pt x="836" y="1950"/>
                      <a:pt x="816" y="1731"/>
                    </a:cubicBezTo>
                    <a:cubicBezTo>
                      <a:pt x="1114" y="1353"/>
                      <a:pt x="1393" y="896"/>
                      <a:pt x="1691" y="538"/>
                    </a:cubicBezTo>
                    <a:lnTo>
                      <a:pt x="11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655;p73">
                <a:extLst>
                  <a:ext uri="{FF2B5EF4-FFF2-40B4-BE49-F238E27FC236}">
                    <a16:creationId xmlns:a16="http://schemas.microsoft.com/office/drawing/2014/main" id="{E1DA2AEC-D93C-A572-3AE5-A57644BD221A}"/>
                  </a:ext>
                </a:extLst>
              </p:cNvPr>
              <p:cNvSpPr/>
              <p:nvPr/>
            </p:nvSpPr>
            <p:spPr>
              <a:xfrm>
                <a:off x="1527875" y="3008700"/>
                <a:ext cx="42325" cy="87075"/>
              </a:xfrm>
              <a:custGeom>
                <a:avLst/>
                <a:gdLst/>
                <a:ahLst/>
                <a:cxnLst/>
                <a:rect l="l" t="t" r="r" b="b"/>
                <a:pathLst>
                  <a:path w="1693" h="3483" extrusionOk="0">
                    <a:moveTo>
                      <a:pt x="1115" y="0"/>
                    </a:moveTo>
                    <a:cubicBezTo>
                      <a:pt x="737" y="478"/>
                      <a:pt x="359" y="916"/>
                      <a:pt x="1" y="1393"/>
                    </a:cubicBezTo>
                    <a:cubicBezTo>
                      <a:pt x="160" y="1851"/>
                      <a:pt x="299" y="2308"/>
                      <a:pt x="459" y="2766"/>
                    </a:cubicBezTo>
                    <a:cubicBezTo>
                      <a:pt x="797" y="2985"/>
                      <a:pt x="1135" y="3263"/>
                      <a:pt x="1453" y="3482"/>
                    </a:cubicBezTo>
                    <a:cubicBezTo>
                      <a:pt x="1593" y="3084"/>
                      <a:pt x="1334" y="2567"/>
                      <a:pt x="956" y="2448"/>
                    </a:cubicBezTo>
                    <a:cubicBezTo>
                      <a:pt x="936" y="2209"/>
                      <a:pt x="837" y="1950"/>
                      <a:pt x="817" y="1712"/>
                    </a:cubicBezTo>
                    <a:cubicBezTo>
                      <a:pt x="1115" y="1353"/>
                      <a:pt x="1394" y="896"/>
                      <a:pt x="1692" y="518"/>
                    </a:cubicBezTo>
                    <a:lnTo>
                      <a:pt x="11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656;p73">
                <a:extLst>
                  <a:ext uri="{FF2B5EF4-FFF2-40B4-BE49-F238E27FC236}">
                    <a16:creationId xmlns:a16="http://schemas.microsoft.com/office/drawing/2014/main" id="{29D27CD8-AF1D-686E-996D-8F152A1E7AEE}"/>
                  </a:ext>
                </a:extLst>
              </p:cNvPr>
              <p:cNvSpPr/>
              <p:nvPr/>
            </p:nvSpPr>
            <p:spPr>
              <a:xfrm>
                <a:off x="796850" y="3299650"/>
                <a:ext cx="87275" cy="10825"/>
              </a:xfrm>
              <a:custGeom>
                <a:avLst/>
                <a:gdLst/>
                <a:ahLst/>
                <a:cxnLst/>
                <a:rect l="l" t="t" r="r" b="b"/>
                <a:pathLst>
                  <a:path w="3491" h="433" extrusionOk="0">
                    <a:moveTo>
                      <a:pt x="174" y="1"/>
                    </a:moveTo>
                    <a:cubicBezTo>
                      <a:pt x="13" y="1"/>
                      <a:pt x="0" y="242"/>
                      <a:pt x="154" y="280"/>
                    </a:cubicBezTo>
                    <a:cubicBezTo>
                      <a:pt x="695" y="382"/>
                      <a:pt x="1241" y="432"/>
                      <a:pt x="1785" y="432"/>
                    </a:cubicBezTo>
                    <a:cubicBezTo>
                      <a:pt x="2300" y="432"/>
                      <a:pt x="2813" y="387"/>
                      <a:pt x="3317" y="300"/>
                    </a:cubicBezTo>
                    <a:cubicBezTo>
                      <a:pt x="3490" y="281"/>
                      <a:pt x="3440" y="21"/>
                      <a:pt x="3293" y="21"/>
                    </a:cubicBezTo>
                    <a:cubicBezTo>
                      <a:pt x="3288" y="21"/>
                      <a:pt x="3283" y="21"/>
                      <a:pt x="3277" y="22"/>
                    </a:cubicBezTo>
                    <a:cubicBezTo>
                      <a:pt x="2774" y="109"/>
                      <a:pt x="2270" y="154"/>
                      <a:pt x="1769" y="154"/>
                    </a:cubicBezTo>
                    <a:cubicBezTo>
                      <a:pt x="1240" y="154"/>
                      <a:pt x="714" y="104"/>
                      <a:pt x="193" y="2"/>
                    </a:cubicBezTo>
                    <a:cubicBezTo>
                      <a:pt x="187" y="1"/>
                      <a:pt x="180" y="1"/>
                      <a:pt x="174" y="1"/>
                    </a:cubicBezTo>
                    <a:close/>
                  </a:path>
                </a:pathLst>
              </a:custGeom>
              <a:solidFill>
                <a:srgbClr val="213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657;p73">
                <a:extLst>
                  <a:ext uri="{FF2B5EF4-FFF2-40B4-BE49-F238E27FC236}">
                    <a16:creationId xmlns:a16="http://schemas.microsoft.com/office/drawing/2014/main" id="{7DC7E383-7E8F-EA01-E31E-1E615CC6E32F}"/>
                  </a:ext>
                </a:extLst>
              </p:cNvPr>
              <p:cNvSpPr/>
              <p:nvPr/>
            </p:nvSpPr>
            <p:spPr>
              <a:xfrm>
                <a:off x="745975" y="2793350"/>
                <a:ext cx="707325" cy="814750"/>
              </a:xfrm>
              <a:custGeom>
                <a:avLst/>
                <a:gdLst/>
                <a:ahLst/>
                <a:cxnLst/>
                <a:rect l="l" t="t" r="r" b="b"/>
                <a:pathLst>
                  <a:path w="28293" h="32590" extrusionOk="0">
                    <a:moveTo>
                      <a:pt x="21440" y="1"/>
                    </a:moveTo>
                    <a:cubicBezTo>
                      <a:pt x="18837" y="1"/>
                      <a:pt x="16675" y="2287"/>
                      <a:pt x="15081" y="4436"/>
                    </a:cubicBezTo>
                    <a:cubicBezTo>
                      <a:pt x="11122" y="9788"/>
                      <a:pt x="8894" y="13250"/>
                      <a:pt x="6606" y="19478"/>
                    </a:cubicBezTo>
                    <a:lnTo>
                      <a:pt x="1532" y="19060"/>
                    </a:lnTo>
                    <a:cubicBezTo>
                      <a:pt x="0" y="23318"/>
                      <a:pt x="40" y="25347"/>
                      <a:pt x="1094" y="27715"/>
                    </a:cubicBezTo>
                    <a:cubicBezTo>
                      <a:pt x="2149" y="30023"/>
                      <a:pt x="4278" y="32410"/>
                      <a:pt x="6844" y="32510"/>
                    </a:cubicBezTo>
                    <a:cubicBezTo>
                      <a:pt x="6994" y="32516"/>
                      <a:pt x="7143" y="32519"/>
                      <a:pt x="7289" y="32519"/>
                    </a:cubicBezTo>
                    <a:cubicBezTo>
                      <a:pt x="17212" y="32519"/>
                      <a:pt x="18600" y="18077"/>
                      <a:pt x="19757" y="14842"/>
                    </a:cubicBezTo>
                    <a:lnTo>
                      <a:pt x="19757" y="14842"/>
                    </a:lnTo>
                    <a:cubicBezTo>
                      <a:pt x="19479" y="18980"/>
                      <a:pt x="20692" y="27993"/>
                      <a:pt x="23537" y="32589"/>
                    </a:cubicBezTo>
                    <a:cubicBezTo>
                      <a:pt x="25109" y="32251"/>
                      <a:pt x="26721" y="32251"/>
                      <a:pt x="28293" y="31913"/>
                    </a:cubicBezTo>
                    <a:cubicBezTo>
                      <a:pt x="26721" y="24114"/>
                      <a:pt x="25965" y="10365"/>
                      <a:pt x="25626" y="5610"/>
                    </a:cubicBezTo>
                    <a:cubicBezTo>
                      <a:pt x="25408" y="2705"/>
                      <a:pt x="23637" y="238"/>
                      <a:pt x="22025" y="39"/>
                    </a:cubicBezTo>
                    <a:cubicBezTo>
                      <a:pt x="21828" y="13"/>
                      <a:pt x="21633" y="1"/>
                      <a:pt x="21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658;p73">
                <a:extLst>
                  <a:ext uri="{FF2B5EF4-FFF2-40B4-BE49-F238E27FC236}">
                    <a16:creationId xmlns:a16="http://schemas.microsoft.com/office/drawing/2014/main" id="{E9DECF3F-FFB8-597F-6231-568006CF5FA6}"/>
                  </a:ext>
                </a:extLst>
              </p:cNvPr>
              <p:cNvSpPr/>
              <p:nvPr/>
            </p:nvSpPr>
            <p:spPr>
              <a:xfrm>
                <a:off x="898900" y="3052125"/>
                <a:ext cx="124950" cy="294050"/>
              </a:xfrm>
              <a:custGeom>
                <a:avLst/>
                <a:gdLst/>
                <a:ahLst/>
                <a:cxnLst/>
                <a:rect l="l" t="t" r="r" b="b"/>
                <a:pathLst>
                  <a:path w="4998" h="11762" extrusionOk="0">
                    <a:moveTo>
                      <a:pt x="4806" y="0"/>
                    </a:moveTo>
                    <a:cubicBezTo>
                      <a:pt x="4770" y="0"/>
                      <a:pt x="4734" y="16"/>
                      <a:pt x="4707" y="54"/>
                    </a:cubicBezTo>
                    <a:cubicBezTo>
                      <a:pt x="2876" y="2760"/>
                      <a:pt x="1444" y="5784"/>
                      <a:pt x="608" y="8928"/>
                    </a:cubicBezTo>
                    <a:cubicBezTo>
                      <a:pt x="349" y="9823"/>
                      <a:pt x="150" y="10699"/>
                      <a:pt x="11" y="11614"/>
                    </a:cubicBezTo>
                    <a:cubicBezTo>
                      <a:pt x="0" y="11711"/>
                      <a:pt x="72" y="11762"/>
                      <a:pt x="146" y="11762"/>
                    </a:cubicBezTo>
                    <a:cubicBezTo>
                      <a:pt x="208" y="11762"/>
                      <a:pt x="272" y="11726"/>
                      <a:pt x="290" y="11654"/>
                    </a:cubicBezTo>
                    <a:cubicBezTo>
                      <a:pt x="827" y="8470"/>
                      <a:pt x="1921" y="5347"/>
                      <a:pt x="3513" y="2521"/>
                    </a:cubicBezTo>
                    <a:cubicBezTo>
                      <a:pt x="3951" y="1725"/>
                      <a:pt x="4428" y="949"/>
                      <a:pt x="4925" y="213"/>
                    </a:cubicBezTo>
                    <a:cubicBezTo>
                      <a:pt x="4998" y="112"/>
                      <a:pt x="4902" y="0"/>
                      <a:pt x="4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659;p73">
                <a:extLst>
                  <a:ext uri="{FF2B5EF4-FFF2-40B4-BE49-F238E27FC236}">
                    <a16:creationId xmlns:a16="http://schemas.microsoft.com/office/drawing/2014/main" id="{09EE1E5F-1D7D-D832-6825-2108CD548430}"/>
                  </a:ext>
                </a:extLst>
              </p:cNvPr>
              <p:cNvSpPr/>
              <p:nvPr/>
            </p:nvSpPr>
            <p:spPr>
              <a:xfrm>
                <a:off x="849250" y="3302100"/>
                <a:ext cx="39800" cy="51900"/>
              </a:xfrm>
              <a:custGeom>
                <a:avLst/>
                <a:gdLst/>
                <a:ahLst/>
                <a:cxnLst/>
                <a:rect l="l" t="t" r="r" b="b"/>
                <a:pathLst>
                  <a:path w="1592" h="2076" extrusionOk="0">
                    <a:moveTo>
                      <a:pt x="1402" y="0"/>
                    </a:moveTo>
                    <a:cubicBezTo>
                      <a:pt x="1365" y="0"/>
                      <a:pt x="1328" y="19"/>
                      <a:pt x="1301" y="63"/>
                    </a:cubicBezTo>
                    <a:cubicBezTo>
                      <a:pt x="903" y="640"/>
                      <a:pt x="505" y="1257"/>
                      <a:pt x="87" y="1854"/>
                    </a:cubicBezTo>
                    <a:cubicBezTo>
                      <a:pt x="1" y="1954"/>
                      <a:pt x="101" y="2075"/>
                      <a:pt x="201" y="2075"/>
                    </a:cubicBezTo>
                    <a:cubicBezTo>
                      <a:pt x="240" y="2075"/>
                      <a:pt x="278" y="2057"/>
                      <a:pt x="306" y="2013"/>
                    </a:cubicBezTo>
                    <a:cubicBezTo>
                      <a:pt x="704" y="1416"/>
                      <a:pt x="1102" y="819"/>
                      <a:pt x="1520" y="222"/>
                    </a:cubicBezTo>
                    <a:cubicBezTo>
                      <a:pt x="1591" y="122"/>
                      <a:pt x="1498" y="0"/>
                      <a:pt x="1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660;p73">
                <a:extLst>
                  <a:ext uri="{FF2B5EF4-FFF2-40B4-BE49-F238E27FC236}">
                    <a16:creationId xmlns:a16="http://schemas.microsoft.com/office/drawing/2014/main" id="{6EFB0ED1-95DC-D673-7FBD-064F067B9A12}"/>
                  </a:ext>
                </a:extLst>
              </p:cNvPr>
              <p:cNvSpPr/>
              <p:nvPr/>
            </p:nvSpPr>
            <p:spPr>
              <a:xfrm>
                <a:off x="1232925" y="3117675"/>
                <a:ext cx="20200" cy="227550"/>
              </a:xfrm>
              <a:custGeom>
                <a:avLst/>
                <a:gdLst/>
                <a:ahLst/>
                <a:cxnLst/>
                <a:rect l="l" t="t" r="r" b="b"/>
                <a:pathLst>
                  <a:path w="808" h="9102" extrusionOk="0">
                    <a:moveTo>
                      <a:pt x="654" y="0"/>
                    </a:moveTo>
                    <a:cubicBezTo>
                      <a:pt x="590" y="0"/>
                      <a:pt x="527" y="36"/>
                      <a:pt x="518" y="118"/>
                    </a:cubicBezTo>
                    <a:cubicBezTo>
                      <a:pt x="100" y="2386"/>
                      <a:pt x="1" y="4714"/>
                      <a:pt x="219" y="7002"/>
                    </a:cubicBezTo>
                    <a:cubicBezTo>
                      <a:pt x="279" y="7679"/>
                      <a:pt x="379" y="8315"/>
                      <a:pt x="478" y="8992"/>
                    </a:cubicBezTo>
                    <a:cubicBezTo>
                      <a:pt x="487" y="9069"/>
                      <a:pt x="543" y="9101"/>
                      <a:pt x="602" y="9101"/>
                    </a:cubicBezTo>
                    <a:cubicBezTo>
                      <a:pt x="682" y="9101"/>
                      <a:pt x="768" y="9043"/>
                      <a:pt x="757" y="8952"/>
                    </a:cubicBezTo>
                    <a:cubicBezTo>
                      <a:pt x="359" y="6684"/>
                      <a:pt x="279" y="4376"/>
                      <a:pt x="518" y="2088"/>
                    </a:cubicBezTo>
                    <a:cubicBezTo>
                      <a:pt x="597" y="1431"/>
                      <a:pt x="677" y="795"/>
                      <a:pt x="796" y="138"/>
                    </a:cubicBezTo>
                    <a:cubicBezTo>
                      <a:pt x="807" y="51"/>
                      <a:pt x="730" y="0"/>
                      <a:pt x="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661;p73">
                <a:extLst>
                  <a:ext uri="{FF2B5EF4-FFF2-40B4-BE49-F238E27FC236}">
                    <a16:creationId xmlns:a16="http://schemas.microsoft.com/office/drawing/2014/main" id="{8D09ED19-151C-282F-E59C-FFD671671602}"/>
                  </a:ext>
                </a:extLst>
              </p:cNvPr>
              <p:cNvSpPr/>
              <p:nvPr/>
            </p:nvSpPr>
            <p:spPr>
              <a:xfrm>
                <a:off x="1339000" y="3556325"/>
                <a:ext cx="86800" cy="20950"/>
              </a:xfrm>
              <a:custGeom>
                <a:avLst/>
                <a:gdLst/>
                <a:ahLst/>
                <a:cxnLst/>
                <a:rect l="l" t="t" r="r" b="b"/>
                <a:pathLst>
                  <a:path w="3472" h="838" extrusionOk="0">
                    <a:moveTo>
                      <a:pt x="3257" y="0"/>
                    </a:moveTo>
                    <a:cubicBezTo>
                      <a:pt x="3251" y="0"/>
                      <a:pt x="3245" y="0"/>
                      <a:pt x="3239" y="1"/>
                    </a:cubicBezTo>
                    <a:cubicBezTo>
                      <a:pt x="2224" y="180"/>
                      <a:pt x="1189" y="379"/>
                      <a:pt x="155" y="558"/>
                    </a:cubicBezTo>
                    <a:cubicBezTo>
                      <a:pt x="1" y="577"/>
                      <a:pt x="33" y="838"/>
                      <a:pt x="196" y="838"/>
                    </a:cubicBezTo>
                    <a:cubicBezTo>
                      <a:pt x="202" y="838"/>
                      <a:pt x="208" y="838"/>
                      <a:pt x="214" y="837"/>
                    </a:cubicBezTo>
                    <a:cubicBezTo>
                      <a:pt x="1229" y="658"/>
                      <a:pt x="2283" y="459"/>
                      <a:pt x="3298" y="280"/>
                    </a:cubicBezTo>
                    <a:cubicBezTo>
                      <a:pt x="3471" y="261"/>
                      <a:pt x="3421" y="0"/>
                      <a:pt x="3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662;p73">
                <a:extLst>
                  <a:ext uri="{FF2B5EF4-FFF2-40B4-BE49-F238E27FC236}">
                    <a16:creationId xmlns:a16="http://schemas.microsoft.com/office/drawing/2014/main" id="{C1A9CB44-898F-4F04-24B1-A148C6AB2846}"/>
                  </a:ext>
                </a:extLst>
              </p:cNvPr>
              <p:cNvSpPr/>
              <p:nvPr/>
            </p:nvSpPr>
            <p:spPr>
              <a:xfrm>
                <a:off x="877775" y="2622500"/>
                <a:ext cx="371600" cy="466300"/>
              </a:xfrm>
              <a:custGeom>
                <a:avLst/>
                <a:gdLst/>
                <a:ahLst/>
                <a:cxnLst/>
                <a:rect l="l" t="t" r="r" b="b"/>
                <a:pathLst>
                  <a:path w="14864" h="18652" extrusionOk="0">
                    <a:moveTo>
                      <a:pt x="3019" y="1"/>
                    </a:moveTo>
                    <a:cubicBezTo>
                      <a:pt x="2474" y="1"/>
                      <a:pt x="1911" y="190"/>
                      <a:pt x="1473" y="506"/>
                    </a:cubicBezTo>
                    <a:cubicBezTo>
                      <a:pt x="757" y="1044"/>
                      <a:pt x="1" y="3630"/>
                      <a:pt x="299" y="5361"/>
                    </a:cubicBezTo>
                    <a:cubicBezTo>
                      <a:pt x="1254" y="10952"/>
                      <a:pt x="3860" y="14135"/>
                      <a:pt x="7263" y="18652"/>
                    </a:cubicBezTo>
                    <a:cubicBezTo>
                      <a:pt x="9730" y="18652"/>
                      <a:pt x="12296" y="18433"/>
                      <a:pt x="14823" y="18055"/>
                    </a:cubicBezTo>
                    <a:cubicBezTo>
                      <a:pt x="14565" y="16742"/>
                      <a:pt x="14624" y="15429"/>
                      <a:pt x="14863" y="14076"/>
                    </a:cubicBezTo>
                    <a:lnTo>
                      <a:pt x="14863" y="14076"/>
                    </a:lnTo>
                    <a:cubicBezTo>
                      <a:pt x="13610" y="14135"/>
                      <a:pt x="12316" y="14155"/>
                      <a:pt x="10884" y="14215"/>
                    </a:cubicBezTo>
                    <a:cubicBezTo>
                      <a:pt x="9133" y="10236"/>
                      <a:pt x="7163" y="6217"/>
                      <a:pt x="5432" y="2237"/>
                    </a:cubicBezTo>
                    <a:cubicBezTo>
                      <a:pt x="5114" y="1481"/>
                      <a:pt x="4736" y="685"/>
                      <a:pt x="4000" y="248"/>
                    </a:cubicBezTo>
                    <a:cubicBezTo>
                      <a:pt x="3706" y="77"/>
                      <a:pt x="3366" y="1"/>
                      <a:pt x="30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663;p73">
                <a:extLst>
                  <a:ext uri="{FF2B5EF4-FFF2-40B4-BE49-F238E27FC236}">
                    <a16:creationId xmlns:a16="http://schemas.microsoft.com/office/drawing/2014/main" id="{A96EA74A-6D13-BEFF-DF07-2FC541E661FF}"/>
                  </a:ext>
                </a:extLst>
              </p:cNvPr>
              <p:cNvSpPr/>
              <p:nvPr/>
            </p:nvSpPr>
            <p:spPr>
              <a:xfrm>
                <a:off x="882250" y="2678425"/>
                <a:ext cx="367125" cy="410375"/>
              </a:xfrm>
              <a:custGeom>
                <a:avLst/>
                <a:gdLst/>
                <a:ahLst/>
                <a:cxnLst/>
                <a:rect l="l" t="t" r="r" b="b"/>
                <a:pathLst>
                  <a:path w="14685" h="16415" extrusionOk="0">
                    <a:moveTo>
                      <a:pt x="418" y="0"/>
                    </a:moveTo>
                    <a:cubicBezTo>
                      <a:pt x="140" y="975"/>
                      <a:pt x="1" y="2169"/>
                      <a:pt x="140" y="3124"/>
                    </a:cubicBezTo>
                    <a:cubicBezTo>
                      <a:pt x="1095" y="8715"/>
                      <a:pt x="3701" y="11898"/>
                      <a:pt x="7104" y="16415"/>
                    </a:cubicBezTo>
                    <a:cubicBezTo>
                      <a:pt x="9571" y="16415"/>
                      <a:pt x="12137" y="16196"/>
                      <a:pt x="14684" y="15818"/>
                    </a:cubicBezTo>
                    <a:cubicBezTo>
                      <a:pt x="14644" y="15679"/>
                      <a:pt x="14624" y="15500"/>
                      <a:pt x="14605" y="15360"/>
                    </a:cubicBezTo>
                    <a:cubicBezTo>
                      <a:pt x="13933" y="15470"/>
                      <a:pt x="13257" y="15530"/>
                      <a:pt x="12585" y="15530"/>
                    </a:cubicBezTo>
                    <a:cubicBezTo>
                      <a:pt x="11306" y="15530"/>
                      <a:pt x="10042" y="15312"/>
                      <a:pt x="8854" y="14803"/>
                    </a:cubicBezTo>
                    <a:cubicBezTo>
                      <a:pt x="8576" y="14803"/>
                      <a:pt x="9431" y="13689"/>
                      <a:pt x="9133" y="13112"/>
                    </a:cubicBezTo>
                    <a:lnTo>
                      <a:pt x="9133" y="13112"/>
                    </a:lnTo>
                    <a:cubicBezTo>
                      <a:pt x="8854" y="13689"/>
                      <a:pt x="7999" y="13948"/>
                      <a:pt x="7740" y="14505"/>
                    </a:cubicBezTo>
                    <a:cubicBezTo>
                      <a:pt x="4239" y="10247"/>
                      <a:pt x="717" y="5551"/>
                      <a:pt x="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664;p73">
                <a:extLst>
                  <a:ext uri="{FF2B5EF4-FFF2-40B4-BE49-F238E27FC236}">
                    <a16:creationId xmlns:a16="http://schemas.microsoft.com/office/drawing/2014/main" id="{21638090-8648-74EC-FDA3-3513119DC445}"/>
                  </a:ext>
                </a:extLst>
              </p:cNvPr>
              <p:cNvSpPr/>
              <p:nvPr/>
            </p:nvSpPr>
            <p:spPr>
              <a:xfrm>
                <a:off x="1002300" y="2696650"/>
                <a:ext cx="130775" cy="243450"/>
              </a:xfrm>
              <a:custGeom>
                <a:avLst/>
                <a:gdLst/>
                <a:ahLst/>
                <a:cxnLst/>
                <a:rect l="l" t="t" r="r" b="b"/>
                <a:pathLst>
                  <a:path w="5231" h="9738" extrusionOk="0">
                    <a:moveTo>
                      <a:pt x="204" y="0"/>
                    </a:moveTo>
                    <a:cubicBezTo>
                      <a:pt x="104" y="0"/>
                      <a:pt x="1" y="75"/>
                      <a:pt x="53" y="167"/>
                    </a:cubicBezTo>
                    <a:cubicBezTo>
                      <a:pt x="1327" y="2634"/>
                      <a:pt x="2560" y="5101"/>
                      <a:pt x="3834" y="7568"/>
                    </a:cubicBezTo>
                    <a:cubicBezTo>
                      <a:pt x="4172" y="8264"/>
                      <a:pt x="4550" y="8961"/>
                      <a:pt x="4908" y="9657"/>
                    </a:cubicBezTo>
                    <a:cubicBezTo>
                      <a:pt x="4943" y="9714"/>
                      <a:pt x="4999" y="9738"/>
                      <a:pt x="5052" y="9738"/>
                    </a:cubicBezTo>
                    <a:cubicBezTo>
                      <a:pt x="5146" y="9738"/>
                      <a:pt x="5231" y="9660"/>
                      <a:pt x="5167" y="9558"/>
                    </a:cubicBezTo>
                    <a:cubicBezTo>
                      <a:pt x="3913" y="7091"/>
                      <a:pt x="2660" y="4623"/>
                      <a:pt x="1386" y="2156"/>
                    </a:cubicBezTo>
                    <a:lnTo>
                      <a:pt x="332" y="67"/>
                    </a:lnTo>
                    <a:cubicBezTo>
                      <a:pt x="305" y="20"/>
                      <a:pt x="25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665;p73">
                <a:extLst>
                  <a:ext uri="{FF2B5EF4-FFF2-40B4-BE49-F238E27FC236}">
                    <a16:creationId xmlns:a16="http://schemas.microsoft.com/office/drawing/2014/main" id="{B40D7AB0-7C67-9979-BE70-88EA427AEB62}"/>
                  </a:ext>
                </a:extLst>
              </p:cNvPr>
              <p:cNvSpPr/>
              <p:nvPr/>
            </p:nvSpPr>
            <p:spPr>
              <a:xfrm>
                <a:off x="1242375" y="2972075"/>
                <a:ext cx="248725" cy="102800"/>
              </a:xfrm>
              <a:custGeom>
                <a:avLst/>
                <a:gdLst/>
                <a:ahLst/>
                <a:cxnLst/>
                <a:rect l="l" t="t" r="r" b="b"/>
                <a:pathLst>
                  <a:path w="9949" h="4112" extrusionOk="0">
                    <a:moveTo>
                      <a:pt x="4738" y="0"/>
                    </a:moveTo>
                    <a:cubicBezTo>
                      <a:pt x="3245" y="0"/>
                      <a:pt x="1819" y="44"/>
                      <a:pt x="299" y="93"/>
                    </a:cubicBezTo>
                    <a:cubicBezTo>
                      <a:pt x="60" y="1446"/>
                      <a:pt x="1" y="2759"/>
                      <a:pt x="279" y="4112"/>
                    </a:cubicBezTo>
                    <a:cubicBezTo>
                      <a:pt x="3602" y="3614"/>
                      <a:pt x="6885" y="2779"/>
                      <a:pt x="9949" y="1724"/>
                    </a:cubicBezTo>
                    <a:cubicBezTo>
                      <a:pt x="9929" y="1187"/>
                      <a:pt x="9889" y="729"/>
                      <a:pt x="9869" y="192"/>
                    </a:cubicBezTo>
                    <a:cubicBezTo>
                      <a:pt x="7959" y="49"/>
                      <a:pt x="6312" y="0"/>
                      <a:pt x="47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666;p73">
                <a:extLst>
                  <a:ext uri="{FF2B5EF4-FFF2-40B4-BE49-F238E27FC236}">
                    <a16:creationId xmlns:a16="http://schemas.microsoft.com/office/drawing/2014/main" id="{2892D11E-1852-780C-9B81-EF49D385B001}"/>
                  </a:ext>
                </a:extLst>
              </p:cNvPr>
              <p:cNvSpPr/>
              <p:nvPr/>
            </p:nvSpPr>
            <p:spPr>
              <a:xfrm>
                <a:off x="1423425" y="2946750"/>
                <a:ext cx="144775" cy="86525"/>
              </a:xfrm>
              <a:custGeom>
                <a:avLst/>
                <a:gdLst/>
                <a:ahLst/>
                <a:cxnLst/>
                <a:rect l="l" t="t" r="r" b="b"/>
                <a:pathLst>
                  <a:path w="5791" h="3461" extrusionOk="0">
                    <a:moveTo>
                      <a:pt x="4673" y="1"/>
                    </a:moveTo>
                    <a:cubicBezTo>
                      <a:pt x="4486" y="1"/>
                      <a:pt x="4296" y="34"/>
                      <a:pt x="4119" y="71"/>
                    </a:cubicBezTo>
                    <a:cubicBezTo>
                      <a:pt x="2727" y="310"/>
                      <a:pt x="1354" y="728"/>
                      <a:pt x="41" y="1265"/>
                    </a:cubicBezTo>
                    <a:lnTo>
                      <a:pt x="1" y="2618"/>
                    </a:lnTo>
                    <a:cubicBezTo>
                      <a:pt x="1113" y="3165"/>
                      <a:pt x="2375" y="3461"/>
                      <a:pt x="3634" y="3461"/>
                    </a:cubicBezTo>
                    <a:cubicBezTo>
                      <a:pt x="3749" y="3461"/>
                      <a:pt x="3865" y="3458"/>
                      <a:pt x="3980" y="3453"/>
                    </a:cubicBezTo>
                    <a:cubicBezTo>
                      <a:pt x="4477" y="3414"/>
                      <a:pt x="5015" y="3314"/>
                      <a:pt x="5373" y="2956"/>
                    </a:cubicBezTo>
                    <a:cubicBezTo>
                      <a:pt x="5791" y="2498"/>
                      <a:pt x="5771" y="1862"/>
                      <a:pt x="5711" y="1285"/>
                    </a:cubicBezTo>
                    <a:cubicBezTo>
                      <a:pt x="5691" y="887"/>
                      <a:pt x="5612" y="409"/>
                      <a:pt x="5273" y="170"/>
                    </a:cubicBezTo>
                    <a:cubicBezTo>
                      <a:pt x="5093" y="43"/>
                      <a:pt x="4885" y="1"/>
                      <a:pt x="4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667;p73">
                <a:extLst>
                  <a:ext uri="{FF2B5EF4-FFF2-40B4-BE49-F238E27FC236}">
                    <a16:creationId xmlns:a16="http://schemas.microsoft.com/office/drawing/2014/main" id="{0BCAAB0E-6D54-6514-86B8-DCAB5AE443BC}"/>
                  </a:ext>
                </a:extLst>
              </p:cNvPr>
              <p:cNvSpPr/>
              <p:nvPr/>
            </p:nvSpPr>
            <p:spPr>
              <a:xfrm>
                <a:off x="1543800" y="2947025"/>
                <a:ext cx="62700" cy="63700"/>
              </a:xfrm>
              <a:custGeom>
                <a:avLst/>
                <a:gdLst/>
                <a:ahLst/>
                <a:cxnLst/>
                <a:rect l="l" t="t" r="r" b="b"/>
                <a:pathLst>
                  <a:path w="2508" h="2548" extrusionOk="0">
                    <a:moveTo>
                      <a:pt x="1" y="0"/>
                    </a:moveTo>
                    <a:lnTo>
                      <a:pt x="1" y="796"/>
                    </a:lnTo>
                    <a:cubicBezTo>
                      <a:pt x="478" y="796"/>
                      <a:pt x="995" y="896"/>
                      <a:pt x="1473" y="896"/>
                    </a:cubicBezTo>
                    <a:cubicBezTo>
                      <a:pt x="1612" y="1055"/>
                      <a:pt x="1771" y="1313"/>
                      <a:pt x="1911" y="1473"/>
                    </a:cubicBezTo>
                    <a:cubicBezTo>
                      <a:pt x="1791" y="1871"/>
                      <a:pt x="2050" y="2368"/>
                      <a:pt x="2408" y="2547"/>
                    </a:cubicBezTo>
                    <a:cubicBezTo>
                      <a:pt x="2468" y="2149"/>
                      <a:pt x="2468" y="1672"/>
                      <a:pt x="2508" y="1294"/>
                    </a:cubicBezTo>
                    <a:cubicBezTo>
                      <a:pt x="2269" y="876"/>
                      <a:pt x="2010" y="478"/>
                      <a:pt x="1771" y="60"/>
                    </a:cubicBezTo>
                    <a:cubicBezTo>
                      <a:pt x="1194" y="40"/>
                      <a:pt x="598" y="4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668;p73">
                <a:extLst>
                  <a:ext uri="{FF2B5EF4-FFF2-40B4-BE49-F238E27FC236}">
                    <a16:creationId xmlns:a16="http://schemas.microsoft.com/office/drawing/2014/main" id="{7C5A9D80-8BE5-A5C1-0BAC-358D8AEFBD73}"/>
                  </a:ext>
                </a:extLst>
              </p:cNvPr>
              <p:cNvSpPr/>
              <p:nvPr/>
            </p:nvSpPr>
            <p:spPr>
              <a:xfrm>
                <a:off x="1534850" y="2970900"/>
                <a:ext cx="63200" cy="63200"/>
              </a:xfrm>
              <a:custGeom>
                <a:avLst/>
                <a:gdLst/>
                <a:ahLst/>
                <a:cxnLst/>
                <a:rect l="l" t="t" r="r" b="b"/>
                <a:pathLst>
                  <a:path w="2528" h="2528" extrusionOk="0">
                    <a:moveTo>
                      <a:pt x="20" y="0"/>
                    </a:moveTo>
                    <a:lnTo>
                      <a:pt x="1" y="796"/>
                    </a:lnTo>
                    <a:cubicBezTo>
                      <a:pt x="478" y="796"/>
                      <a:pt x="995" y="896"/>
                      <a:pt x="1473" y="896"/>
                    </a:cubicBezTo>
                    <a:cubicBezTo>
                      <a:pt x="1632" y="1035"/>
                      <a:pt x="1771" y="1313"/>
                      <a:pt x="1930" y="1453"/>
                    </a:cubicBezTo>
                    <a:cubicBezTo>
                      <a:pt x="1811" y="1871"/>
                      <a:pt x="2050" y="2368"/>
                      <a:pt x="2428" y="2527"/>
                    </a:cubicBezTo>
                    <a:cubicBezTo>
                      <a:pt x="2468" y="2129"/>
                      <a:pt x="2468" y="1672"/>
                      <a:pt x="2527" y="1294"/>
                    </a:cubicBezTo>
                    <a:cubicBezTo>
                      <a:pt x="2269" y="876"/>
                      <a:pt x="2030" y="458"/>
                      <a:pt x="1771" y="40"/>
                    </a:cubicBezTo>
                    <a:cubicBezTo>
                      <a:pt x="1214" y="20"/>
                      <a:pt x="617" y="20"/>
                      <a:pt x="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669;p73">
                <a:extLst>
                  <a:ext uri="{FF2B5EF4-FFF2-40B4-BE49-F238E27FC236}">
                    <a16:creationId xmlns:a16="http://schemas.microsoft.com/office/drawing/2014/main" id="{5AC9A399-66AE-10A4-4B4F-F65DB23C36B3}"/>
                  </a:ext>
                </a:extLst>
              </p:cNvPr>
              <p:cNvSpPr/>
              <p:nvPr/>
            </p:nvSpPr>
            <p:spPr>
              <a:xfrm>
                <a:off x="1521425" y="2983825"/>
                <a:ext cx="62700" cy="63700"/>
              </a:xfrm>
              <a:custGeom>
                <a:avLst/>
                <a:gdLst/>
                <a:ahLst/>
                <a:cxnLst/>
                <a:rect l="l" t="t" r="r" b="b"/>
                <a:pathLst>
                  <a:path w="2508" h="2548" extrusionOk="0">
                    <a:moveTo>
                      <a:pt x="0" y="1"/>
                    </a:moveTo>
                    <a:lnTo>
                      <a:pt x="0" y="796"/>
                    </a:lnTo>
                    <a:cubicBezTo>
                      <a:pt x="478" y="796"/>
                      <a:pt x="995" y="896"/>
                      <a:pt x="1473" y="896"/>
                    </a:cubicBezTo>
                    <a:cubicBezTo>
                      <a:pt x="1612" y="1055"/>
                      <a:pt x="1771" y="1314"/>
                      <a:pt x="1910" y="1473"/>
                    </a:cubicBezTo>
                    <a:cubicBezTo>
                      <a:pt x="1791" y="1871"/>
                      <a:pt x="2050" y="2368"/>
                      <a:pt x="2408" y="2547"/>
                    </a:cubicBezTo>
                    <a:cubicBezTo>
                      <a:pt x="2467" y="2149"/>
                      <a:pt x="2467" y="1672"/>
                      <a:pt x="2507" y="1294"/>
                    </a:cubicBezTo>
                    <a:cubicBezTo>
                      <a:pt x="2269" y="876"/>
                      <a:pt x="2010" y="478"/>
                      <a:pt x="1771" y="60"/>
                    </a:cubicBezTo>
                    <a:cubicBezTo>
                      <a:pt x="1194" y="21"/>
                      <a:pt x="597" y="2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670;p73">
                <a:extLst>
                  <a:ext uri="{FF2B5EF4-FFF2-40B4-BE49-F238E27FC236}">
                    <a16:creationId xmlns:a16="http://schemas.microsoft.com/office/drawing/2014/main" id="{220DD6D7-FB47-F73C-7BD2-5A768E7A215F}"/>
                  </a:ext>
                </a:extLst>
              </p:cNvPr>
              <p:cNvSpPr/>
              <p:nvPr/>
            </p:nvSpPr>
            <p:spPr>
              <a:xfrm>
                <a:off x="1508975" y="2997750"/>
                <a:ext cx="62700" cy="63200"/>
              </a:xfrm>
              <a:custGeom>
                <a:avLst/>
                <a:gdLst/>
                <a:ahLst/>
                <a:cxnLst/>
                <a:rect l="l" t="t" r="r" b="b"/>
                <a:pathLst>
                  <a:path w="2508" h="2528" extrusionOk="0">
                    <a:moveTo>
                      <a:pt x="1" y="1"/>
                    </a:moveTo>
                    <a:lnTo>
                      <a:pt x="1" y="797"/>
                    </a:lnTo>
                    <a:cubicBezTo>
                      <a:pt x="478" y="797"/>
                      <a:pt x="996" y="876"/>
                      <a:pt x="1473" y="876"/>
                    </a:cubicBezTo>
                    <a:cubicBezTo>
                      <a:pt x="1613" y="1035"/>
                      <a:pt x="1772" y="1314"/>
                      <a:pt x="1911" y="1453"/>
                    </a:cubicBezTo>
                    <a:cubicBezTo>
                      <a:pt x="1792" y="1851"/>
                      <a:pt x="2050" y="2348"/>
                      <a:pt x="2408" y="2528"/>
                    </a:cubicBezTo>
                    <a:cubicBezTo>
                      <a:pt x="2468" y="2130"/>
                      <a:pt x="2468" y="1652"/>
                      <a:pt x="2508" y="1294"/>
                    </a:cubicBezTo>
                    <a:cubicBezTo>
                      <a:pt x="2269" y="856"/>
                      <a:pt x="2010" y="458"/>
                      <a:pt x="1772" y="41"/>
                    </a:cubicBezTo>
                    <a:cubicBezTo>
                      <a:pt x="1195" y="21"/>
                      <a:pt x="598" y="2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671;p73">
                <a:extLst>
                  <a:ext uri="{FF2B5EF4-FFF2-40B4-BE49-F238E27FC236}">
                    <a16:creationId xmlns:a16="http://schemas.microsoft.com/office/drawing/2014/main" id="{2885CD62-0279-0819-0FA0-147FA69E2273}"/>
                  </a:ext>
                </a:extLst>
              </p:cNvPr>
              <p:cNvSpPr/>
              <p:nvPr/>
            </p:nvSpPr>
            <p:spPr>
              <a:xfrm>
                <a:off x="796700" y="2179025"/>
                <a:ext cx="159700" cy="346725"/>
              </a:xfrm>
              <a:custGeom>
                <a:avLst/>
                <a:gdLst/>
                <a:ahLst/>
                <a:cxnLst/>
                <a:rect l="l" t="t" r="r" b="b"/>
                <a:pathLst>
                  <a:path w="6388" h="13869" extrusionOk="0">
                    <a:moveTo>
                      <a:pt x="1652" y="1"/>
                    </a:moveTo>
                    <a:lnTo>
                      <a:pt x="0" y="956"/>
                    </a:lnTo>
                    <a:cubicBezTo>
                      <a:pt x="836" y="3164"/>
                      <a:pt x="1692" y="5392"/>
                      <a:pt x="2507" y="7601"/>
                    </a:cubicBezTo>
                    <a:lnTo>
                      <a:pt x="2885" y="5134"/>
                    </a:lnTo>
                    <a:cubicBezTo>
                      <a:pt x="3423" y="6765"/>
                      <a:pt x="3980" y="8397"/>
                      <a:pt x="4537" y="10028"/>
                    </a:cubicBezTo>
                    <a:cubicBezTo>
                      <a:pt x="4736" y="9193"/>
                      <a:pt x="4935" y="8337"/>
                      <a:pt x="5174" y="7501"/>
                    </a:cubicBezTo>
                    <a:cubicBezTo>
                      <a:pt x="5552" y="9610"/>
                      <a:pt x="5989" y="11739"/>
                      <a:pt x="6387" y="13868"/>
                    </a:cubicBezTo>
                    <a:cubicBezTo>
                      <a:pt x="6069" y="11520"/>
                      <a:pt x="5790" y="9332"/>
                      <a:pt x="5472" y="6984"/>
                    </a:cubicBezTo>
                    <a:lnTo>
                      <a:pt x="5472" y="6984"/>
                    </a:lnTo>
                    <a:lnTo>
                      <a:pt x="5532" y="7263"/>
                    </a:lnTo>
                    <a:cubicBezTo>
                      <a:pt x="5512" y="6725"/>
                      <a:pt x="5492" y="6168"/>
                      <a:pt x="5472" y="5611"/>
                    </a:cubicBezTo>
                    <a:cubicBezTo>
                      <a:pt x="5233" y="6188"/>
                      <a:pt x="5034" y="6586"/>
                      <a:pt x="4815" y="7143"/>
                    </a:cubicBezTo>
                    <a:cubicBezTo>
                      <a:pt x="4398" y="5751"/>
                      <a:pt x="3980" y="4238"/>
                      <a:pt x="3542" y="2846"/>
                    </a:cubicBezTo>
                    <a:cubicBezTo>
                      <a:pt x="3204" y="3383"/>
                      <a:pt x="3025" y="3661"/>
                      <a:pt x="2706" y="4219"/>
                    </a:cubicBezTo>
                    <a:cubicBezTo>
                      <a:pt x="2328" y="2826"/>
                      <a:pt x="2030" y="1433"/>
                      <a:pt x="16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672;p73">
                <a:extLst>
                  <a:ext uri="{FF2B5EF4-FFF2-40B4-BE49-F238E27FC236}">
                    <a16:creationId xmlns:a16="http://schemas.microsoft.com/office/drawing/2014/main" id="{72B32912-515B-7F06-D8D4-9E7F3585461E}"/>
                  </a:ext>
                </a:extLst>
              </p:cNvPr>
              <p:cNvSpPr/>
              <p:nvPr/>
            </p:nvSpPr>
            <p:spPr>
              <a:xfrm>
                <a:off x="569375" y="1980275"/>
                <a:ext cx="467600" cy="280900"/>
              </a:xfrm>
              <a:custGeom>
                <a:avLst/>
                <a:gdLst/>
                <a:ahLst/>
                <a:cxnLst/>
                <a:rect l="l" t="t" r="r" b="b"/>
                <a:pathLst>
                  <a:path w="18704" h="11236" extrusionOk="0">
                    <a:moveTo>
                      <a:pt x="9690" y="1"/>
                    </a:moveTo>
                    <a:cubicBezTo>
                      <a:pt x="9425" y="1"/>
                      <a:pt x="9158" y="24"/>
                      <a:pt x="8895" y="72"/>
                    </a:cubicBezTo>
                    <a:cubicBezTo>
                      <a:pt x="7124" y="410"/>
                      <a:pt x="5552" y="1823"/>
                      <a:pt x="4935" y="3514"/>
                    </a:cubicBezTo>
                    <a:cubicBezTo>
                      <a:pt x="4298" y="3713"/>
                      <a:pt x="3781" y="4150"/>
                      <a:pt x="3503" y="4747"/>
                    </a:cubicBezTo>
                    <a:cubicBezTo>
                      <a:pt x="3483" y="4827"/>
                      <a:pt x="3443" y="4926"/>
                      <a:pt x="3403" y="5006"/>
                    </a:cubicBezTo>
                    <a:cubicBezTo>
                      <a:pt x="3314" y="4997"/>
                      <a:pt x="3224" y="4993"/>
                      <a:pt x="3135" y="4993"/>
                    </a:cubicBezTo>
                    <a:cubicBezTo>
                      <a:pt x="2384" y="4993"/>
                      <a:pt x="1628" y="5286"/>
                      <a:pt x="1095" y="5802"/>
                    </a:cubicBezTo>
                    <a:cubicBezTo>
                      <a:pt x="180" y="6697"/>
                      <a:pt x="1" y="8269"/>
                      <a:pt x="657" y="9363"/>
                    </a:cubicBezTo>
                    <a:cubicBezTo>
                      <a:pt x="1175" y="10219"/>
                      <a:pt x="2269" y="10716"/>
                      <a:pt x="3264" y="10875"/>
                    </a:cubicBezTo>
                    <a:cubicBezTo>
                      <a:pt x="3387" y="10892"/>
                      <a:pt x="3510" y="10901"/>
                      <a:pt x="3634" y="10901"/>
                    </a:cubicBezTo>
                    <a:cubicBezTo>
                      <a:pt x="4516" y="10901"/>
                      <a:pt x="5402" y="10476"/>
                      <a:pt x="5890" y="9761"/>
                    </a:cubicBezTo>
                    <a:cubicBezTo>
                      <a:pt x="6857" y="10712"/>
                      <a:pt x="8166" y="11236"/>
                      <a:pt x="9501" y="11236"/>
                    </a:cubicBezTo>
                    <a:cubicBezTo>
                      <a:pt x="9869" y="11236"/>
                      <a:pt x="10240" y="11196"/>
                      <a:pt x="10606" y="11114"/>
                    </a:cubicBezTo>
                    <a:cubicBezTo>
                      <a:pt x="12018" y="10796"/>
                      <a:pt x="13232" y="9861"/>
                      <a:pt x="13948" y="8587"/>
                    </a:cubicBezTo>
                    <a:cubicBezTo>
                      <a:pt x="14247" y="8587"/>
                      <a:pt x="14545" y="8567"/>
                      <a:pt x="14824" y="8428"/>
                    </a:cubicBezTo>
                    <a:cubicBezTo>
                      <a:pt x="14923" y="8388"/>
                      <a:pt x="15023" y="8329"/>
                      <a:pt x="15102" y="8289"/>
                    </a:cubicBezTo>
                    <a:cubicBezTo>
                      <a:pt x="15194" y="8305"/>
                      <a:pt x="15290" y="8313"/>
                      <a:pt x="15389" y="8313"/>
                    </a:cubicBezTo>
                    <a:cubicBezTo>
                      <a:pt x="16514" y="8313"/>
                      <a:pt x="18039" y="7332"/>
                      <a:pt x="18405" y="6637"/>
                    </a:cubicBezTo>
                    <a:cubicBezTo>
                      <a:pt x="18624" y="6239"/>
                      <a:pt x="18703" y="5742"/>
                      <a:pt x="18683" y="5245"/>
                    </a:cubicBezTo>
                    <a:cubicBezTo>
                      <a:pt x="18604" y="4290"/>
                      <a:pt x="18106" y="3315"/>
                      <a:pt x="17251" y="2957"/>
                    </a:cubicBezTo>
                    <a:cubicBezTo>
                      <a:pt x="16986" y="2856"/>
                      <a:pt x="16689" y="2807"/>
                      <a:pt x="16388" y="2807"/>
                    </a:cubicBezTo>
                    <a:cubicBezTo>
                      <a:pt x="15673" y="2807"/>
                      <a:pt x="14931" y="3087"/>
                      <a:pt x="14525" y="3633"/>
                    </a:cubicBezTo>
                    <a:cubicBezTo>
                      <a:pt x="13958" y="1525"/>
                      <a:pt x="11846" y="1"/>
                      <a:pt x="96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673;p73">
                <a:extLst>
                  <a:ext uri="{FF2B5EF4-FFF2-40B4-BE49-F238E27FC236}">
                    <a16:creationId xmlns:a16="http://schemas.microsoft.com/office/drawing/2014/main" id="{E1AF90D2-B95F-A629-74C5-752777CABF66}"/>
                  </a:ext>
                </a:extLst>
              </p:cNvPr>
              <p:cNvSpPr/>
              <p:nvPr/>
            </p:nvSpPr>
            <p:spPr>
              <a:xfrm>
                <a:off x="569875" y="1980275"/>
                <a:ext cx="467100" cy="227625"/>
              </a:xfrm>
              <a:custGeom>
                <a:avLst/>
                <a:gdLst/>
                <a:ahLst/>
                <a:cxnLst/>
                <a:rect l="l" t="t" r="r" b="b"/>
                <a:pathLst>
                  <a:path w="18684" h="9105" extrusionOk="0">
                    <a:moveTo>
                      <a:pt x="9670" y="1"/>
                    </a:moveTo>
                    <a:cubicBezTo>
                      <a:pt x="9405" y="1"/>
                      <a:pt x="9138" y="24"/>
                      <a:pt x="8875" y="72"/>
                    </a:cubicBezTo>
                    <a:cubicBezTo>
                      <a:pt x="7104" y="410"/>
                      <a:pt x="5532" y="1823"/>
                      <a:pt x="4915" y="3514"/>
                    </a:cubicBezTo>
                    <a:cubicBezTo>
                      <a:pt x="4278" y="3713"/>
                      <a:pt x="3761" y="4150"/>
                      <a:pt x="3483" y="4747"/>
                    </a:cubicBezTo>
                    <a:cubicBezTo>
                      <a:pt x="3463" y="4827"/>
                      <a:pt x="3423" y="4926"/>
                      <a:pt x="3383" y="5006"/>
                    </a:cubicBezTo>
                    <a:cubicBezTo>
                      <a:pt x="3294" y="4997"/>
                      <a:pt x="3204" y="4993"/>
                      <a:pt x="3115" y="4993"/>
                    </a:cubicBezTo>
                    <a:cubicBezTo>
                      <a:pt x="2364" y="4993"/>
                      <a:pt x="1608" y="5286"/>
                      <a:pt x="1075" y="5802"/>
                    </a:cubicBezTo>
                    <a:cubicBezTo>
                      <a:pt x="240" y="6637"/>
                      <a:pt x="1" y="8030"/>
                      <a:pt x="498" y="9105"/>
                    </a:cubicBezTo>
                    <a:cubicBezTo>
                      <a:pt x="578" y="8209"/>
                      <a:pt x="1055" y="7393"/>
                      <a:pt x="1772" y="6816"/>
                    </a:cubicBezTo>
                    <a:cubicBezTo>
                      <a:pt x="1993" y="6671"/>
                      <a:pt x="2235" y="6610"/>
                      <a:pt x="2485" y="6610"/>
                    </a:cubicBezTo>
                    <a:cubicBezTo>
                      <a:pt x="3088" y="6610"/>
                      <a:pt x="3738" y="6962"/>
                      <a:pt x="4259" y="7314"/>
                    </a:cubicBezTo>
                    <a:cubicBezTo>
                      <a:pt x="4045" y="5981"/>
                      <a:pt x="4610" y="4252"/>
                      <a:pt x="5980" y="4252"/>
                    </a:cubicBezTo>
                    <a:cubicBezTo>
                      <a:pt x="6144" y="4252"/>
                      <a:pt x="6320" y="4276"/>
                      <a:pt x="6507" y="4329"/>
                    </a:cubicBezTo>
                    <a:cubicBezTo>
                      <a:pt x="6746" y="4329"/>
                      <a:pt x="5751" y="5324"/>
                      <a:pt x="6507" y="5822"/>
                    </a:cubicBezTo>
                    <a:cubicBezTo>
                      <a:pt x="6507" y="4329"/>
                      <a:pt x="8238" y="3593"/>
                      <a:pt x="9491" y="3335"/>
                    </a:cubicBezTo>
                    <a:cubicBezTo>
                      <a:pt x="9863" y="3252"/>
                      <a:pt x="10241" y="3210"/>
                      <a:pt x="10616" y="3210"/>
                    </a:cubicBezTo>
                    <a:cubicBezTo>
                      <a:pt x="12487" y="3210"/>
                      <a:pt x="14250" y="4247"/>
                      <a:pt x="14465" y="6319"/>
                    </a:cubicBezTo>
                    <a:cubicBezTo>
                      <a:pt x="14704" y="5583"/>
                      <a:pt x="14207" y="4329"/>
                      <a:pt x="14963" y="4091"/>
                    </a:cubicBezTo>
                    <a:cubicBezTo>
                      <a:pt x="15277" y="3932"/>
                      <a:pt x="15557" y="3861"/>
                      <a:pt x="15809" y="3861"/>
                    </a:cubicBezTo>
                    <a:cubicBezTo>
                      <a:pt x="16754" y="3861"/>
                      <a:pt x="17296" y="4848"/>
                      <a:pt x="17689" y="5822"/>
                    </a:cubicBezTo>
                    <a:cubicBezTo>
                      <a:pt x="17888" y="6239"/>
                      <a:pt x="18027" y="6697"/>
                      <a:pt x="18047" y="7115"/>
                    </a:cubicBezTo>
                    <a:cubicBezTo>
                      <a:pt x="18186" y="6976"/>
                      <a:pt x="18325" y="6816"/>
                      <a:pt x="18365" y="6697"/>
                    </a:cubicBezTo>
                    <a:cubicBezTo>
                      <a:pt x="18604" y="6239"/>
                      <a:pt x="18683" y="5742"/>
                      <a:pt x="18663" y="5245"/>
                    </a:cubicBezTo>
                    <a:cubicBezTo>
                      <a:pt x="18584" y="4290"/>
                      <a:pt x="18086" y="3315"/>
                      <a:pt x="17231" y="2957"/>
                    </a:cubicBezTo>
                    <a:cubicBezTo>
                      <a:pt x="16966" y="2856"/>
                      <a:pt x="16669" y="2807"/>
                      <a:pt x="16368" y="2807"/>
                    </a:cubicBezTo>
                    <a:cubicBezTo>
                      <a:pt x="15653" y="2807"/>
                      <a:pt x="14911" y="3087"/>
                      <a:pt x="14505" y="3633"/>
                    </a:cubicBezTo>
                    <a:cubicBezTo>
                      <a:pt x="13938" y="1525"/>
                      <a:pt x="11826" y="1"/>
                      <a:pt x="9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2674;p73">
              <a:extLst>
                <a:ext uri="{FF2B5EF4-FFF2-40B4-BE49-F238E27FC236}">
                  <a16:creationId xmlns:a16="http://schemas.microsoft.com/office/drawing/2014/main" id="{0535C1D3-690D-874A-095F-78C3710B1D8E}"/>
                </a:ext>
              </a:extLst>
            </p:cNvPr>
            <p:cNvGrpSpPr/>
            <p:nvPr/>
          </p:nvGrpSpPr>
          <p:grpSpPr>
            <a:xfrm>
              <a:off x="1428418" y="1492162"/>
              <a:ext cx="967239" cy="804022"/>
              <a:chOff x="6652842" y="392172"/>
              <a:chExt cx="1462190" cy="1215269"/>
            </a:xfrm>
          </p:grpSpPr>
          <p:sp>
            <p:nvSpPr>
              <p:cNvPr id="39" name="Google Shape;2675;p73">
                <a:extLst>
                  <a:ext uri="{FF2B5EF4-FFF2-40B4-BE49-F238E27FC236}">
                    <a16:creationId xmlns:a16="http://schemas.microsoft.com/office/drawing/2014/main" id="{ED95EB24-D3B5-31B9-D828-BDB6620CBE03}"/>
                  </a:ext>
                </a:extLst>
              </p:cNvPr>
              <p:cNvSpPr/>
              <p:nvPr/>
            </p:nvSpPr>
            <p:spPr>
              <a:xfrm>
                <a:off x="6945721" y="452521"/>
                <a:ext cx="1123916" cy="1154920"/>
              </a:xfrm>
              <a:custGeom>
                <a:avLst/>
                <a:gdLst/>
                <a:ahLst/>
                <a:cxnLst/>
                <a:rect l="l" t="t" r="r" b="b"/>
                <a:pathLst>
                  <a:path w="67716" h="69584" fill="none" extrusionOk="0">
                    <a:moveTo>
                      <a:pt x="30723" y="41930"/>
                    </a:moveTo>
                    <a:cubicBezTo>
                      <a:pt x="33024" y="19514"/>
                      <a:pt x="51437" y="11042"/>
                      <a:pt x="57575" y="18680"/>
                    </a:cubicBezTo>
                    <a:cubicBezTo>
                      <a:pt x="67716" y="31356"/>
                      <a:pt x="55807" y="57141"/>
                      <a:pt x="42731" y="59276"/>
                    </a:cubicBezTo>
                    <a:cubicBezTo>
                      <a:pt x="27921" y="61711"/>
                      <a:pt x="6906" y="40930"/>
                      <a:pt x="11943" y="23784"/>
                    </a:cubicBezTo>
                    <a:cubicBezTo>
                      <a:pt x="16079" y="9774"/>
                      <a:pt x="37294" y="0"/>
                      <a:pt x="48602" y="7372"/>
                    </a:cubicBezTo>
                    <a:cubicBezTo>
                      <a:pt x="57508" y="13210"/>
                      <a:pt x="59143" y="29055"/>
                      <a:pt x="52605" y="39762"/>
                    </a:cubicBezTo>
                    <a:cubicBezTo>
                      <a:pt x="48635" y="46233"/>
                      <a:pt x="32057" y="55974"/>
                      <a:pt x="23050" y="55740"/>
                    </a:cubicBezTo>
                    <a:cubicBezTo>
                      <a:pt x="6005" y="55273"/>
                      <a:pt x="2169" y="28688"/>
                      <a:pt x="7239" y="19881"/>
                    </a:cubicBezTo>
                    <a:cubicBezTo>
                      <a:pt x="13010" y="10041"/>
                      <a:pt x="44232" y="12543"/>
                      <a:pt x="48569" y="24351"/>
                    </a:cubicBezTo>
                    <a:cubicBezTo>
                      <a:pt x="51271" y="31690"/>
                      <a:pt x="43799" y="43365"/>
                      <a:pt x="33458" y="47735"/>
                    </a:cubicBezTo>
                    <a:cubicBezTo>
                      <a:pt x="28121" y="49970"/>
                      <a:pt x="18047" y="52405"/>
                      <a:pt x="13610" y="47735"/>
                    </a:cubicBezTo>
                    <a:cubicBezTo>
                      <a:pt x="6105" y="39762"/>
                      <a:pt x="15445" y="11842"/>
                      <a:pt x="29755" y="10408"/>
                    </a:cubicBezTo>
                    <a:cubicBezTo>
                      <a:pt x="41197" y="9274"/>
                      <a:pt x="54973" y="25118"/>
                      <a:pt x="51971" y="32624"/>
                    </a:cubicBezTo>
                    <a:cubicBezTo>
                      <a:pt x="49269" y="39462"/>
                      <a:pt x="32424" y="41230"/>
                      <a:pt x="26553" y="34125"/>
                    </a:cubicBezTo>
                    <a:cubicBezTo>
                      <a:pt x="23618" y="30622"/>
                      <a:pt x="22283" y="25419"/>
                      <a:pt x="25252" y="22883"/>
                    </a:cubicBezTo>
                    <a:cubicBezTo>
                      <a:pt x="29555" y="19214"/>
                      <a:pt x="34459" y="21082"/>
                      <a:pt x="36293" y="22850"/>
                    </a:cubicBezTo>
                    <a:cubicBezTo>
                      <a:pt x="45700" y="31923"/>
                      <a:pt x="3670" y="69584"/>
                      <a:pt x="1" y="32190"/>
                    </a:cubicBezTo>
                  </a:path>
                </a:pathLst>
              </a:custGeom>
              <a:noFill/>
              <a:ln w="9525"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76;p73">
                <a:extLst>
                  <a:ext uri="{FF2B5EF4-FFF2-40B4-BE49-F238E27FC236}">
                    <a16:creationId xmlns:a16="http://schemas.microsoft.com/office/drawing/2014/main" id="{2FDDD839-62EB-6D6B-069D-528EDBE41FF9}"/>
                  </a:ext>
                </a:extLst>
              </p:cNvPr>
              <p:cNvSpPr/>
              <p:nvPr/>
            </p:nvSpPr>
            <p:spPr>
              <a:xfrm>
                <a:off x="6808974" y="459724"/>
                <a:ext cx="1306057" cy="1039750"/>
              </a:xfrm>
              <a:custGeom>
                <a:avLst/>
                <a:gdLst/>
                <a:ahLst/>
                <a:cxnLst/>
                <a:rect l="l" t="t" r="r" b="b"/>
                <a:pathLst>
                  <a:path w="78690" h="62645" fill="none" extrusionOk="0">
                    <a:moveTo>
                      <a:pt x="39095" y="34124"/>
                    </a:moveTo>
                    <a:cubicBezTo>
                      <a:pt x="57775" y="21015"/>
                      <a:pt x="76455" y="29021"/>
                      <a:pt x="74620" y="38594"/>
                    </a:cubicBezTo>
                    <a:cubicBezTo>
                      <a:pt x="71618" y="54439"/>
                      <a:pt x="44032" y="62645"/>
                      <a:pt x="33691" y="54372"/>
                    </a:cubicBezTo>
                    <a:cubicBezTo>
                      <a:pt x="22083" y="45099"/>
                      <a:pt x="24018" y="15911"/>
                      <a:pt x="40463" y="8306"/>
                    </a:cubicBezTo>
                    <a:cubicBezTo>
                      <a:pt x="53872" y="2102"/>
                      <a:pt x="75488" y="11308"/>
                      <a:pt x="77289" y="24518"/>
                    </a:cubicBezTo>
                    <a:cubicBezTo>
                      <a:pt x="78690" y="34958"/>
                      <a:pt x="67682" y="46600"/>
                      <a:pt x="55140" y="48802"/>
                    </a:cubicBezTo>
                    <a:cubicBezTo>
                      <a:pt x="47568" y="50136"/>
                      <a:pt x="29121" y="44332"/>
                      <a:pt x="23350" y="37527"/>
                    </a:cubicBezTo>
                    <a:cubicBezTo>
                      <a:pt x="12443" y="24651"/>
                      <a:pt x="30189" y="4270"/>
                      <a:pt x="40296" y="2268"/>
                    </a:cubicBezTo>
                    <a:cubicBezTo>
                      <a:pt x="51571" y="0"/>
                      <a:pt x="70384" y="24684"/>
                      <a:pt x="64246" y="35659"/>
                    </a:cubicBezTo>
                    <a:cubicBezTo>
                      <a:pt x="60410" y="42497"/>
                      <a:pt x="46567" y="44699"/>
                      <a:pt x="36393" y="39929"/>
                    </a:cubicBezTo>
                    <a:cubicBezTo>
                      <a:pt x="31156" y="37460"/>
                      <a:pt x="22617" y="31623"/>
                      <a:pt x="23284" y="25285"/>
                    </a:cubicBezTo>
                    <a:cubicBezTo>
                      <a:pt x="24385" y="14510"/>
                      <a:pt x="51904" y="2969"/>
                      <a:pt x="62512" y="12609"/>
                    </a:cubicBezTo>
                    <a:cubicBezTo>
                      <a:pt x="70918" y="20281"/>
                      <a:pt x="67982" y="40863"/>
                      <a:pt x="60243" y="43631"/>
                    </a:cubicBezTo>
                    <a:cubicBezTo>
                      <a:pt x="53238" y="46133"/>
                      <a:pt x="40730" y="34858"/>
                      <a:pt x="42297" y="25852"/>
                    </a:cubicBezTo>
                    <a:cubicBezTo>
                      <a:pt x="43031" y="21415"/>
                      <a:pt x="46167" y="16979"/>
                      <a:pt x="50036" y="17479"/>
                    </a:cubicBezTo>
                    <a:cubicBezTo>
                      <a:pt x="55674" y="18246"/>
                      <a:pt x="57508" y="23083"/>
                      <a:pt x="57375" y="25618"/>
                    </a:cubicBezTo>
                    <a:cubicBezTo>
                      <a:pt x="56641" y="38528"/>
                      <a:pt x="0" y="32323"/>
                      <a:pt x="26186" y="4970"/>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77;p73">
                <a:extLst>
                  <a:ext uri="{FF2B5EF4-FFF2-40B4-BE49-F238E27FC236}">
                    <a16:creationId xmlns:a16="http://schemas.microsoft.com/office/drawing/2014/main" id="{22F13FAE-0757-E189-1354-C11DACB0F428}"/>
                  </a:ext>
                </a:extLst>
              </p:cNvPr>
              <p:cNvSpPr/>
              <p:nvPr/>
            </p:nvSpPr>
            <p:spPr>
              <a:xfrm>
                <a:off x="6652842" y="392172"/>
                <a:ext cx="1305510" cy="1039203"/>
              </a:xfrm>
              <a:custGeom>
                <a:avLst/>
                <a:gdLst/>
                <a:ahLst/>
                <a:cxnLst/>
                <a:rect l="l" t="t" r="r" b="b"/>
                <a:pathLst>
                  <a:path w="78657" h="62612" fill="none" extrusionOk="0">
                    <a:moveTo>
                      <a:pt x="39062" y="34092"/>
                    </a:moveTo>
                    <a:cubicBezTo>
                      <a:pt x="57742" y="21016"/>
                      <a:pt x="76422" y="29021"/>
                      <a:pt x="74587" y="38561"/>
                    </a:cubicBezTo>
                    <a:cubicBezTo>
                      <a:pt x="71585" y="54406"/>
                      <a:pt x="44032" y="62612"/>
                      <a:pt x="33691" y="54373"/>
                    </a:cubicBezTo>
                    <a:cubicBezTo>
                      <a:pt x="22050" y="45066"/>
                      <a:pt x="24018" y="15879"/>
                      <a:pt x="40430" y="8306"/>
                    </a:cubicBezTo>
                    <a:cubicBezTo>
                      <a:pt x="53873" y="2069"/>
                      <a:pt x="75455" y="11309"/>
                      <a:pt x="77256" y="24518"/>
                    </a:cubicBezTo>
                    <a:cubicBezTo>
                      <a:pt x="78657" y="34925"/>
                      <a:pt x="67649" y="46567"/>
                      <a:pt x="55107" y="48769"/>
                    </a:cubicBezTo>
                    <a:cubicBezTo>
                      <a:pt x="47568" y="50103"/>
                      <a:pt x="29088" y="44332"/>
                      <a:pt x="23351" y="37527"/>
                    </a:cubicBezTo>
                    <a:cubicBezTo>
                      <a:pt x="12410" y="24651"/>
                      <a:pt x="30189" y="4237"/>
                      <a:pt x="40263" y="2235"/>
                    </a:cubicBezTo>
                    <a:cubicBezTo>
                      <a:pt x="51571" y="0"/>
                      <a:pt x="70384" y="24685"/>
                      <a:pt x="64247" y="35659"/>
                    </a:cubicBezTo>
                    <a:cubicBezTo>
                      <a:pt x="60411" y="42498"/>
                      <a:pt x="46567" y="44699"/>
                      <a:pt x="36393" y="39896"/>
                    </a:cubicBezTo>
                    <a:cubicBezTo>
                      <a:pt x="31123" y="37427"/>
                      <a:pt x="22584" y="31590"/>
                      <a:pt x="23251" y="25252"/>
                    </a:cubicBezTo>
                    <a:cubicBezTo>
                      <a:pt x="24385" y="14511"/>
                      <a:pt x="51904" y="2969"/>
                      <a:pt x="62479" y="12576"/>
                    </a:cubicBezTo>
                    <a:cubicBezTo>
                      <a:pt x="70918" y="20248"/>
                      <a:pt x="67949" y="40863"/>
                      <a:pt x="60244" y="43598"/>
                    </a:cubicBezTo>
                    <a:cubicBezTo>
                      <a:pt x="53239" y="46100"/>
                      <a:pt x="40730" y="34859"/>
                      <a:pt x="42264" y="25852"/>
                    </a:cubicBezTo>
                    <a:cubicBezTo>
                      <a:pt x="43031" y="21382"/>
                      <a:pt x="46134" y="16979"/>
                      <a:pt x="50036" y="17480"/>
                    </a:cubicBezTo>
                    <a:cubicBezTo>
                      <a:pt x="55640" y="18214"/>
                      <a:pt x="57475" y="23050"/>
                      <a:pt x="57375" y="25585"/>
                    </a:cubicBezTo>
                    <a:cubicBezTo>
                      <a:pt x="56608" y="38528"/>
                      <a:pt x="1" y="32324"/>
                      <a:pt x="26186" y="4971"/>
                    </a:cubicBezTo>
                  </a:path>
                </a:pathLst>
              </a:custGeom>
              <a:noFill/>
              <a:ln w="9525" cap="rnd"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7267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4" name="Google Shape;604;p4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dirty="0">
                <a:cs typeface="Akhbar MT" pitchFamily="2" charset="-78"/>
              </a:rPr>
              <a:t>البيانات</a:t>
            </a:r>
            <a:endParaRPr dirty="0">
              <a:cs typeface="Akhbar MT" pitchFamily="2" charset="-78"/>
            </a:endParaRPr>
          </a:p>
        </p:txBody>
      </p:sp>
      <p:grpSp>
        <p:nvGrpSpPr>
          <p:cNvPr id="628" name="Google Shape;628;p46"/>
          <p:cNvGrpSpPr/>
          <p:nvPr/>
        </p:nvGrpSpPr>
        <p:grpSpPr>
          <a:xfrm>
            <a:off x="7298937" y="-383699"/>
            <a:ext cx="2003047" cy="1638727"/>
            <a:chOff x="7298937" y="-383699"/>
            <a:chExt cx="2003047" cy="1638727"/>
          </a:xfrm>
        </p:grpSpPr>
        <p:sp>
          <p:nvSpPr>
            <p:cNvPr id="629" name="Google Shape;629;p46"/>
            <p:cNvSpPr/>
            <p:nvPr/>
          </p:nvSpPr>
          <p:spPr>
            <a:xfrm rot="1731537">
              <a:off x="7441557" y="-78414"/>
              <a:ext cx="1517559" cy="981460"/>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rot="1731537">
              <a:off x="7641804" y="-31718"/>
              <a:ext cx="1517559" cy="981460"/>
            </a:xfrm>
            <a:custGeom>
              <a:avLst/>
              <a:gdLst/>
              <a:ahLst/>
              <a:cxnLst/>
              <a:rect l="l" t="t" r="r" b="b"/>
              <a:pathLst>
                <a:path w="30974" h="20032" fill="none" extrusionOk="0">
                  <a:moveTo>
                    <a:pt x="0" y="4317"/>
                  </a:moveTo>
                  <a:cubicBezTo>
                    <a:pt x="2402" y="1"/>
                    <a:pt x="11368" y="4712"/>
                    <a:pt x="10001" y="13041"/>
                  </a:cubicBezTo>
                  <a:cubicBezTo>
                    <a:pt x="9301" y="17235"/>
                    <a:pt x="6870" y="20032"/>
                    <a:pt x="4833" y="18937"/>
                  </a:cubicBezTo>
                  <a:cubicBezTo>
                    <a:pt x="2645" y="17843"/>
                    <a:pt x="4438" y="9454"/>
                    <a:pt x="12189" y="5837"/>
                  </a:cubicBezTo>
                  <a:cubicBezTo>
                    <a:pt x="23739" y="487"/>
                    <a:pt x="30974" y="8360"/>
                    <a:pt x="30974" y="16019"/>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6"/>
          <p:cNvGrpSpPr/>
          <p:nvPr/>
        </p:nvGrpSpPr>
        <p:grpSpPr>
          <a:xfrm>
            <a:off x="-707360" y="-172218"/>
            <a:ext cx="3282151" cy="1424429"/>
            <a:chOff x="-707360" y="-172218"/>
            <a:chExt cx="3282151" cy="1424429"/>
          </a:xfrm>
        </p:grpSpPr>
        <p:sp>
          <p:nvSpPr>
            <p:cNvPr id="632" name="Google Shape;632;p46"/>
            <p:cNvSpPr/>
            <p:nvPr/>
          </p:nvSpPr>
          <p:spPr>
            <a:xfrm>
              <a:off x="-707360" y="-116464"/>
              <a:ext cx="3084235" cy="13686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509445" y="-172218"/>
              <a:ext cx="3084235" cy="1368675"/>
            </a:xfrm>
            <a:custGeom>
              <a:avLst/>
              <a:gdLst/>
              <a:ahLst/>
              <a:cxnLst/>
              <a:rect l="l" t="t" r="r" b="b"/>
              <a:pathLst>
                <a:path w="62950" h="27935" fill="none" extrusionOk="0">
                  <a:moveTo>
                    <a:pt x="0" y="16384"/>
                  </a:moveTo>
                  <a:cubicBezTo>
                    <a:pt x="9210" y="20062"/>
                    <a:pt x="17204" y="27934"/>
                    <a:pt x="27083" y="27600"/>
                  </a:cubicBezTo>
                  <a:cubicBezTo>
                    <a:pt x="43162" y="27023"/>
                    <a:pt x="51947" y="6961"/>
                    <a:pt x="62950" y="1"/>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678;p48">
            <a:extLst>
              <a:ext uri="{FF2B5EF4-FFF2-40B4-BE49-F238E27FC236}">
                <a16:creationId xmlns:a16="http://schemas.microsoft.com/office/drawing/2014/main" id="{9F8A1352-2C7D-471C-809E-5F8E6CE37E25}"/>
              </a:ext>
            </a:extLst>
          </p:cNvPr>
          <p:cNvSpPr txBox="1">
            <a:spLocks/>
          </p:cNvSpPr>
          <p:nvPr/>
        </p:nvSpPr>
        <p:spPr>
          <a:xfrm>
            <a:off x="720000" y="2386223"/>
            <a:ext cx="6677702"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lt1"/>
              </a:buClr>
              <a:buSzPts val="3500"/>
              <a:buFont typeface="Alegreya"/>
              <a:buNone/>
              <a:defRPr sz="3500" b="1" i="0" u="none" strike="noStrike" cap="none">
                <a:solidFill>
                  <a:schemeClr val="lt1"/>
                </a:solidFill>
                <a:latin typeface="Alegreya"/>
                <a:ea typeface="Alegreya"/>
                <a:cs typeface="Alegreya"/>
                <a:sym typeface="Alegreya"/>
              </a:defRPr>
            </a:lvl1pPr>
            <a:lvl2pPr marR="0" lvl="1"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2pPr>
            <a:lvl3pPr marR="0" lvl="2"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3pPr>
            <a:lvl4pPr marR="0" lvl="3"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4pPr>
            <a:lvl5pPr marR="0" lvl="4"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5pPr>
            <a:lvl6pPr marR="0" lvl="5"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6pPr>
            <a:lvl7pPr marR="0" lvl="6"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7pPr>
            <a:lvl8pPr marR="0" lvl="7"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8pPr>
            <a:lvl9pPr marR="0" lvl="8" algn="l" rtl="0">
              <a:lnSpc>
                <a:spcPct val="100000"/>
              </a:lnSpc>
              <a:spcBef>
                <a:spcPts val="0"/>
              </a:spcBef>
              <a:spcAft>
                <a:spcPts val="0"/>
              </a:spcAft>
              <a:buClr>
                <a:schemeClr val="lt1"/>
              </a:buClr>
              <a:buSzPts val="2800"/>
              <a:buFont typeface="Kanit"/>
              <a:buNone/>
              <a:defRPr sz="2800" b="0" i="0" u="none" strike="noStrike" cap="none">
                <a:solidFill>
                  <a:schemeClr val="lt1"/>
                </a:solidFill>
                <a:latin typeface="Kanit"/>
                <a:ea typeface="Kanit"/>
                <a:cs typeface="Kanit"/>
                <a:sym typeface="Kanit"/>
              </a:defRPr>
            </a:lvl9pPr>
          </a:lstStyle>
          <a:p>
            <a:pPr algn="l"/>
            <a:r>
              <a:rPr lang="en-GB" sz="1800" dirty="0">
                <a:solidFill>
                  <a:schemeClr val="bg1"/>
                </a:solidFill>
              </a:rPr>
              <a:t>Name of data set:</a:t>
            </a:r>
            <a:r>
              <a:rPr lang="en-GB" sz="1800" dirty="0">
                <a:solidFill>
                  <a:srgbClr val="FF9865"/>
                </a:solidFill>
              </a:rPr>
              <a:t> Suicide and Depression Detection</a:t>
            </a:r>
          </a:p>
          <a:p>
            <a:pPr algn="l"/>
            <a:endParaRPr lang="en-GB" sz="1800" dirty="0">
              <a:solidFill>
                <a:srgbClr val="FF9865"/>
              </a:solidFill>
            </a:endParaRPr>
          </a:p>
          <a:p>
            <a:pPr algn="l"/>
            <a:r>
              <a:rPr lang="en-GB" sz="1800" dirty="0">
                <a:solidFill>
                  <a:schemeClr val="bg1"/>
                </a:solidFill>
              </a:rPr>
              <a:t>Number of columns: </a:t>
            </a:r>
            <a:r>
              <a:rPr lang="en-GB" sz="1800" dirty="0">
                <a:solidFill>
                  <a:srgbClr val="FF9865"/>
                </a:solidFill>
              </a:rPr>
              <a:t>2   (Text - Class)</a:t>
            </a:r>
          </a:p>
          <a:p>
            <a:pPr algn="l"/>
            <a:endParaRPr lang="en-GB" sz="1800" dirty="0">
              <a:solidFill>
                <a:srgbClr val="FF9865"/>
              </a:solidFill>
            </a:endParaRPr>
          </a:p>
          <a:p>
            <a:pPr algn="l"/>
            <a:r>
              <a:rPr lang="en-GB" sz="1800" dirty="0">
                <a:solidFill>
                  <a:schemeClr val="bg1"/>
                </a:solidFill>
              </a:rPr>
              <a:t>Number of rows: </a:t>
            </a:r>
            <a:r>
              <a:rPr lang="en-GB" sz="1800" dirty="0">
                <a:solidFill>
                  <a:srgbClr val="FF9865"/>
                </a:solidFill>
              </a:rPr>
              <a:t>232074</a:t>
            </a:r>
          </a:p>
          <a:p>
            <a:pPr algn="l"/>
            <a:endParaRPr lang="en-GB" sz="1800" dirty="0">
              <a:solidFill>
                <a:srgbClr val="FF9865"/>
              </a:solidFill>
            </a:endParaRPr>
          </a:p>
          <a:p>
            <a:pPr algn="l"/>
            <a:r>
              <a:rPr lang="en-GB" sz="1800" dirty="0">
                <a:solidFill>
                  <a:schemeClr val="bg1"/>
                </a:solidFill>
              </a:rPr>
              <a:t>Source: </a:t>
            </a:r>
            <a:r>
              <a:rPr lang="en-GB" sz="1800" dirty="0">
                <a:solidFill>
                  <a:srgbClr val="FF9865"/>
                </a:solidFill>
              </a:rPr>
              <a:t>Kaggle  </a:t>
            </a:r>
          </a:p>
        </p:txBody>
      </p:sp>
      <p:pic>
        <p:nvPicPr>
          <p:cNvPr id="3" name="Picture 2">
            <a:extLst>
              <a:ext uri="{FF2B5EF4-FFF2-40B4-BE49-F238E27FC236}">
                <a16:creationId xmlns:a16="http://schemas.microsoft.com/office/drawing/2014/main" id="{4AE17D83-2F71-B3FE-DFB0-98332BBF4A4C}"/>
              </a:ext>
            </a:extLst>
          </p:cNvPr>
          <p:cNvPicPr>
            <a:picLocks noChangeAspect="1"/>
          </p:cNvPicPr>
          <p:nvPr/>
        </p:nvPicPr>
        <p:blipFill rotWithShape="1">
          <a:blip r:embed="rId3"/>
          <a:srcRect r="10589"/>
          <a:stretch/>
        </p:blipFill>
        <p:spPr>
          <a:xfrm>
            <a:off x="5845325" y="1546323"/>
            <a:ext cx="3104754" cy="33268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5"/>
          <p:cNvSpPr txBox="1">
            <a:spLocks noGrp="1"/>
          </p:cNvSpPr>
          <p:nvPr>
            <p:ph type="title"/>
          </p:nvPr>
        </p:nvSpPr>
        <p:spPr>
          <a:xfrm>
            <a:off x="726425" y="1335244"/>
            <a:ext cx="3840000" cy="62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r-SA" sz="3600" i="0" dirty="0">
                <a:solidFill>
                  <a:schemeClr val="bg1"/>
                </a:solidFill>
                <a:effectLst/>
                <a:latin typeface="Tajawal"/>
                <a:cs typeface="Akhbar MT" pitchFamily="2" charset="-78"/>
              </a:rPr>
              <a:t>معالجة اللغة الطبيعية</a:t>
            </a:r>
            <a:endParaRPr dirty="0"/>
          </a:p>
        </p:txBody>
      </p:sp>
      <p:sp>
        <p:nvSpPr>
          <p:cNvPr id="570" name="Google Shape;570;p45"/>
          <p:cNvSpPr txBox="1">
            <a:spLocks noGrp="1"/>
          </p:cNvSpPr>
          <p:nvPr>
            <p:ph type="subTitle" idx="1"/>
          </p:nvPr>
        </p:nvSpPr>
        <p:spPr>
          <a:xfrm>
            <a:off x="726421" y="2043695"/>
            <a:ext cx="3840000" cy="172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ar-SA" sz="2000" b="0" i="0" dirty="0">
                <a:solidFill>
                  <a:schemeClr val="bg1"/>
                </a:solidFill>
                <a:effectLst/>
                <a:latin typeface="Tajawal"/>
                <a:cs typeface="Akhbar MT" pitchFamily="2" charset="-78"/>
              </a:rPr>
              <a:t>تحاول معالجة اللغة الطبيعية جعل الآلة قادرة على فهم اللغة البشرية وتوليدها، سواء اللغة المكتوبة أو اللغة المسموعة، كما تحاول تحسين التواصل الذي يتم بين الإنسان والآلة، وجعله يشابه ما يحدث بين الإنسان والإنسان.</a:t>
            </a:r>
            <a:endParaRPr sz="2000" dirty="0">
              <a:solidFill>
                <a:schemeClr val="bg1"/>
              </a:solidFill>
              <a:cs typeface="Akhbar MT" pitchFamily="2" charset="-78"/>
            </a:endParaRPr>
          </a:p>
        </p:txBody>
      </p:sp>
      <p:sp>
        <p:nvSpPr>
          <p:cNvPr id="571" name="Google Shape;571;p45"/>
          <p:cNvSpPr txBox="1"/>
          <p:nvPr/>
        </p:nvSpPr>
        <p:spPr>
          <a:xfrm>
            <a:off x="6147800" y="3888125"/>
            <a:ext cx="14289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Archivo"/>
                <a:ea typeface="Archivo"/>
                <a:cs typeface="Archivo"/>
                <a:sym typeface="Archivo"/>
              </a:rPr>
              <a:t>Name</a:t>
            </a:r>
            <a:endParaRPr b="1">
              <a:solidFill>
                <a:schemeClr val="lt1"/>
              </a:solidFill>
              <a:latin typeface="Archivo"/>
              <a:ea typeface="Archivo"/>
              <a:cs typeface="Archivo"/>
              <a:sym typeface="Archivo"/>
            </a:endParaRPr>
          </a:p>
        </p:txBody>
      </p:sp>
      <p:grpSp>
        <p:nvGrpSpPr>
          <p:cNvPr id="572" name="Google Shape;572;p45"/>
          <p:cNvGrpSpPr/>
          <p:nvPr/>
        </p:nvGrpSpPr>
        <p:grpSpPr>
          <a:xfrm flipH="1">
            <a:off x="3500378" y="-1415325"/>
            <a:ext cx="6479637" cy="3370116"/>
            <a:chOff x="-493675" y="-1171450"/>
            <a:chExt cx="8444725" cy="4392175"/>
          </a:xfrm>
        </p:grpSpPr>
        <p:sp>
          <p:nvSpPr>
            <p:cNvPr id="573" name="Google Shape;573;p45"/>
            <p:cNvSpPr/>
            <p:nvPr/>
          </p:nvSpPr>
          <p:spPr>
            <a:xfrm>
              <a:off x="-240808" y="1200942"/>
              <a:ext cx="5370950" cy="1713575"/>
            </a:xfrm>
            <a:custGeom>
              <a:avLst/>
              <a:gdLst/>
              <a:ahLst/>
              <a:cxnLst/>
              <a:rect l="l" t="t" r="r" b="b"/>
              <a:pathLst>
                <a:path w="214838" h="68543" fill="none" extrusionOk="0">
                  <a:moveTo>
                    <a:pt x="22767" y="42767"/>
                  </a:moveTo>
                  <a:cubicBezTo>
                    <a:pt x="22767" y="42767"/>
                    <a:pt x="53467" y="62798"/>
                    <a:pt x="84288" y="65716"/>
                  </a:cubicBezTo>
                  <a:cubicBezTo>
                    <a:pt x="115109" y="68543"/>
                    <a:pt x="163955" y="51369"/>
                    <a:pt x="189396" y="48999"/>
                  </a:cubicBezTo>
                  <a:cubicBezTo>
                    <a:pt x="214837" y="46597"/>
                    <a:pt x="212649" y="19667"/>
                    <a:pt x="165566" y="22402"/>
                  </a:cubicBezTo>
                  <a:cubicBezTo>
                    <a:pt x="118513" y="25077"/>
                    <a:pt x="79242" y="1"/>
                    <a:pt x="44287" y="2372"/>
                  </a:cubicBezTo>
                  <a:cubicBezTo>
                    <a:pt x="23162" y="3740"/>
                    <a:pt x="0" y="23983"/>
                    <a:pt x="22767" y="4276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493675" y="-1171450"/>
              <a:ext cx="8444725" cy="4392175"/>
            </a:xfrm>
            <a:custGeom>
              <a:avLst/>
              <a:gdLst/>
              <a:ahLst/>
              <a:cxnLst/>
              <a:rect l="l" t="t" r="r" b="b"/>
              <a:pathLst>
                <a:path w="337789" h="175687" fill="none" extrusionOk="0">
                  <a:moveTo>
                    <a:pt x="21339" y="124014"/>
                  </a:moveTo>
                  <a:cubicBezTo>
                    <a:pt x="37266" y="161249"/>
                    <a:pt x="72890" y="175687"/>
                    <a:pt x="121189" y="173924"/>
                  </a:cubicBezTo>
                  <a:cubicBezTo>
                    <a:pt x="169487" y="172191"/>
                    <a:pt x="186722" y="118786"/>
                    <a:pt x="210066" y="105990"/>
                  </a:cubicBezTo>
                  <a:cubicBezTo>
                    <a:pt x="233349" y="93193"/>
                    <a:pt x="262863" y="118330"/>
                    <a:pt x="288639" y="115047"/>
                  </a:cubicBezTo>
                  <a:cubicBezTo>
                    <a:pt x="323837" y="110610"/>
                    <a:pt x="337788" y="68299"/>
                    <a:pt x="314232" y="52645"/>
                  </a:cubicBezTo>
                  <a:cubicBezTo>
                    <a:pt x="272620" y="25077"/>
                    <a:pt x="177390" y="0"/>
                    <a:pt x="88544" y="17052"/>
                  </a:cubicBezTo>
                  <a:cubicBezTo>
                    <a:pt x="27144" y="28815"/>
                    <a:pt x="1" y="74196"/>
                    <a:pt x="21339" y="12401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45"/>
          <p:cNvSpPr/>
          <p:nvPr/>
        </p:nvSpPr>
        <p:spPr>
          <a:xfrm>
            <a:off x="6516225" y="-133125"/>
            <a:ext cx="2178205" cy="2154676"/>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6774475" y="119174"/>
            <a:ext cx="2041901" cy="2019844"/>
          </a:xfrm>
          <a:custGeom>
            <a:avLst/>
            <a:gdLst/>
            <a:ahLst/>
            <a:cxnLst/>
            <a:rect l="l" t="t" r="r" b="b"/>
            <a:pathLst>
              <a:path w="36567" h="36172" fill="none" extrusionOk="0">
                <a:moveTo>
                  <a:pt x="10822" y="9362"/>
                </a:moveTo>
                <a:cubicBezTo>
                  <a:pt x="9059" y="16019"/>
                  <a:pt x="7965" y="30791"/>
                  <a:pt x="13709" y="34195"/>
                </a:cubicBezTo>
                <a:cubicBezTo>
                  <a:pt x="17022" y="36171"/>
                  <a:pt x="22950" y="35381"/>
                  <a:pt x="26567" y="25381"/>
                </a:cubicBezTo>
                <a:cubicBezTo>
                  <a:pt x="31673" y="11247"/>
                  <a:pt x="22615" y="7204"/>
                  <a:pt x="18421" y="9058"/>
                </a:cubicBezTo>
                <a:cubicBezTo>
                  <a:pt x="12433" y="11703"/>
                  <a:pt x="13071" y="24986"/>
                  <a:pt x="19120" y="26657"/>
                </a:cubicBezTo>
                <a:cubicBezTo>
                  <a:pt x="21764" y="27356"/>
                  <a:pt x="24621" y="25593"/>
                  <a:pt x="25837" y="23162"/>
                </a:cubicBezTo>
                <a:cubicBezTo>
                  <a:pt x="27691" y="19393"/>
                  <a:pt x="25807" y="14226"/>
                  <a:pt x="21916" y="12706"/>
                </a:cubicBezTo>
                <a:cubicBezTo>
                  <a:pt x="18056" y="11186"/>
                  <a:pt x="13041" y="13891"/>
                  <a:pt x="12311" y="17995"/>
                </a:cubicBezTo>
                <a:cubicBezTo>
                  <a:pt x="11612" y="22128"/>
                  <a:pt x="15655" y="26384"/>
                  <a:pt x="19788" y="25685"/>
                </a:cubicBezTo>
                <a:cubicBezTo>
                  <a:pt x="28877" y="24256"/>
                  <a:pt x="28451" y="7690"/>
                  <a:pt x="19059" y="6475"/>
                </a:cubicBezTo>
                <a:cubicBezTo>
                  <a:pt x="13527" y="5745"/>
                  <a:pt x="9332" y="11551"/>
                  <a:pt x="11764" y="16627"/>
                </a:cubicBezTo>
                <a:cubicBezTo>
                  <a:pt x="13709" y="20609"/>
                  <a:pt x="19667" y="21794"/>
                  <a:pt x="23102" y="18937"/>
                </a:cubicBezTo>
                <a:cubicBezTo>
                  <a:pt x="26506" y="16110"/>
                  <a:pt x="26627" y="10274"/>
                  <a:pt x="23466" y="7143"/>
                </a:cubicBezTo>
                <a:cubicBezTo>
                  <a:pt x="20336" y="4043"/>
                  <a:pt x="14652" y="4195"/>
                  <a:pt x="11460" y="7265"/>
                </a:cubicBezTo>
                <a:cubicBezTo>
                  <a:pt x="8268" y="10335"/>
                  <a:pt x="7934" y="15806"/>
                  <a:pt x="10487" y="19423"/>
                </a:cubicBezTo>
                <a:cubicBezTo>
                  <a:pt x="15016" y="25806"/>
                  <a:pt x="24743" y="24256"/>
                  <a:pt x="25898" y="18299"/>
                </a:cubicBezTo>
                <a:cubicBezTo>
                  <a:pt x="27114" y="12067"/>
                  <a:pt x="16141" y="3283"/>
                  <a:pt x="9758" y="7204"/>
                </a:cubicBezTo>
                <a:cubicBezTo>
                  <a:pt x="122" y="13071"/>
                  <a:pt x="12007" y="30548"/>
                  <a:pt x="24044" y="24286"/>
                </a:cubicBezTo>
                <a:cubicBezTo>
                  <a:pt x="28482" y="21976"/>
                  <a:pt x="30427" y="16536"/>
                  <a:pt x="28117" y="12098"/>
                </a:cubicBezTo>
                <a:cubicBezTo>
                  <a:pt x="24165" y="4529"/>
                  <a:pt x="12493" y="7295"/>
                  <a:pt x="12463" y="15928"/>
                </a:cubicBezTo>
                <a:cubicBezTo>
                  <a:pt x="12433" y="23831"/>
                  <a:pt x="22706" y="27052"/>
                  <a:pt x="25685" y="21551"/>
                </a:cubicBezTo>
                <a:cubicBezTo>
                  <a:pt x="27995" y="17235"/>
                  <a:pt x="22676" y="7812"/>
                  <a:pt x="16536" y="8177"/>
                </a:cubicBezTo>
                <a:cubicBezTo>
                  <a:pt x="7630" y="8754"/>
                  <a:pt x="7296" y="24408"/>
                  <a:pt x="18117" y="26718"/>
                </a:cubicBezTo>
                <a:cubicBezTo>
                  <a:pt x="22919" y="27752"/>
                  <a:pt x="28238" y="24925"/>
                  <a:pt x="30062" y="20365"/>
                </a:cubicBezTo>
                <a:cubicBezTo>
                  <a:pt x="31886" y="15806"/>
                  <a:pt x="30001" y="10122"/>
                  <a:pt x="25837" y="7539"/>
                </a:cubicBezTo>
                <a:cubicBezTo>
                  <a:pt x="20275" y="4104"/>
                  <a:pt x="14773" y="7812"/>
                  <a:pt x="15503" y="12128"/>
                </a:cubicBezTo>
                <a:cubicBezTo>
                  <a:pt x="16445" y="17873"/>
                  <a:pt x="27083" y="18633"/>
                  <a:pt x="30852" y="12615"/>
                </a:cubicBezTo>
                <a:cubicBezTo>
                  <a:pt x="32555" y="9879"/>
                  <a:pt x="32190" y="5836"/>
                  <a:pt x="29576" y="3891"/>
                </a:cubicBezTo>
                <a:cubicBezTo>
                  <a:pt x="26992" y="1946"/>
                  <a:pt x="22524" y="3131"/>
                  <a:pt x="21673" y="6232"/>
                </a:cubicBezTo>
                <a:cubicBezTo>
                  <a:pt x="22494" y="6505"/>
                  <a:pt x="23466" y="6232"/>
                  <a:pt x="24409" y="5776"/>
                </a:cubicBezTo>
                <a:cubicBezTo>
                  <a:pt x="25928" y="5016"/>
                  <a:pt x="25260" y="2736"/>
                  <a:pt x="23588" y="2979"/>
                </a:cubicBezTo>
                <a:cubicBezTo>
                  <a:pt x="18573" y="3587"/>
                  <a:pt x="14348" y="7508"/>
                  <a:pt x="13679" y="12827"/>
                </a:cubicBezTo>
                <a:cubicBezTo>
                  <a:pt x="12828" y="19362"/>
                  <a:pt x="18117" y="23223"/>
                  <a:pt x="22190" y="21399"/>
                </a:cubicBezTo>
                <a:cubicBezTo>
                  <a:pt x="26992" y="19271"/>
                  <a:pt x="26020" y="11520"/>
                  <a:pt x="19910" y="10608"/>
                </a:cubicBezTo>
                <a:cubicBezTo>
                  <a:pt x="15442" y="9970"/>
                  <a:pt x="11278" y="14499"/>
                  <a:pt x="11764" y="18937"/>
                </a:cubicBezTo>
                <a:cubicBezTo>
                  <a:pt x="12250" y="23375"/>
                  <a:pt x="16749" y="26840"/>
                  <a:pt x="21187" y="26718"/>
                </a:cubicBezTo>
                <a:cubicBezTo>
                  <a:pt x="30731" y="26505"/>
                  <a:pt x="34409" y="14408"/>
                  <a:pt x="27053" y="9058"/>
                </a:cubicBezTo>
                <a:cubicBezTo>
                  <a:pt x="20214" y="4073"/>
                  <a:pt x="10518" y="10244"/>
                  <a:pt x="12706" y="18451"/>
                </a:cubicBezTo>
                <a:cubicBezTo>
                  <a:pt x="14773" y="26141"/>
                  <a:pt x="25229" y="26718"/>
                  <a:pt x="27995" y="19758"/>
                </a:cubicBezTo>
                <a:cubicBezTo>
                  <a:pt x="30944" y="12402"/>
                  <a:pt x="21977" y="3800"/>
                  <a:pt x="11490" y="9089"/>
                </a:cubicBezTo>
                <a:cubicBezTo>
                  <a:pt x="1" y="14894"/>
                  <a:pt x="5229" y="27569"/>
                  <a:pt x="14074" y="28359"/>
                </a:cubicBezTo>
                <a:cubicBezTo>
                  <a:pt x="25442" y="29332"/>
                  <a:pt x="31369" y="13283"/>
                  <a:pt x="23132" y="8937"/>
                </a:cubicBezTo>
                <a:cubicBezTo>
                  <a:pt x="20244" y="7447"/>
                  <a:pt x="16475" y="8481"/>
                  <a:pt x="14348" y="10912"/>
                </a:cubicBezTo>
                <a:cubicBezTo>
                  <a:pt x="11095" y="14590"/>
                  <a:pt x="11734" y="20943"/>
                  <a:pt x="15503" y="24165"/>
                </a:cubicBezTo>
                <a:cubicBezTo>
                  <a:pt x="23466" y="31095"/>
                  <a:pt x="36567" y="22736"/>
                  <a:pt x="33284" y="10882"/>
                </a:cubicBezTo>
                <a:cubicBezTo>
                  <a:pt x="31552" y="4833"/>
                  <a:pt x="26202" y="1155"/>
                  <a:pt x="18785" y="4165"/>
                </a:cubicBezTo>
                <a:cubicBezTo>
                  <a:pt x="9211" y="8025"/>
                  <a:pt x="8664" y="17539"/>
                  <a:pt x="14044" y="20730"/>
                </a:cubicBezTo>
                <a:cubicBezTo>
                  <a:pt x="18846" y="23557"/>
                  <a:pt x="24378" y="18025"/>
                  <a:pt x="21977" y="15016"/>
                </a:cubicBezTo>
                <a:cubicBezTo>
                  <a:pt x="21035" y="13800"/>
                  <a:pt x="17418" y="13131"/>
                  <a:pt x="16293" y="19575"/>
                </a:cubicBezTo>
                <a:cubicBezTo>
                  <a:pt x="26931" y="7660"/>
                  <a:pt x="28664" y="10153"/>
                  <a:pt x="16293" y="19575"/>
                </a:cubicBezTo>
                <a:cubicBezTo>
                  <a:pt x="17053" y="18906"/>
                  <a:pt x="17722" y="17873"/>
                  <a:pt x="18390" y="16779"/>
                </a:cubicBezTo>
                <a:cubicBezTo>
                  <a:pt x="18937" y="15776"/>
                  <a:pt x="17509" y="14894"/>
                  <a:pt x="16901" y="15867"/>
                </a:cubicBezTo>
                <a:cubicBezTo>
                  <a:pt x="15746" y="17721"/>
                  <a:pt x="15199" y="19879"/>
                  <a:pt x="15411" y="22037"/>
                </a:cubicBezTo>
                <a:cubicBezTo>
                  <a:pt x="31096" y="13770"/>
                  <a:pt x="13831" y="0"/>
                  <a:pt x="10366" y="19271"/>
                </a:cubicBezTo>
                <a:cubicBezTo>
                  <a:pt x="10731" y="17083"/>
                  <a:pt x="10214" y="14742"/>
                  <a:pt x="9059" y="12827"/>
                </a:cubicBezTo>
                <a:cubicBezTo>
                  <a:pt x="6718" y="8785"/>
                  <a:pt x="366" y="10791"/>
                  <a:pt x="913" y="15441"/>
                </a:cubicBezTo>
                <a:cubicBezTo>
                  <a:pt x="1369" y="19210"/>
                  <a:pt x="5958" y="19758"/>
                  <a:pt x="8512" y="16809"/>
                </a:cubicBezTo>
                <a:cubicBezTo>
                  <a:pt x="10062" y="14985"/>
                  <a:pt x="10579" y="12463"/>
                  <a:pt x="11126" y="10153"/>
                </a:cubicBezTo>
                <a:cubicBezTo>
                  <a:pt x="10548" y="9788"/>
                  <a:pt x="10548" y="9788"/>
                  <a:pt x="9940" y="9393"/>
                </a:cubicBezTo>
                <a:cubicBezTo>
                  <a:pt x="6688" y="11976"/>
                  <a:pt x="4925" y="16353"/>
                  <a:pt x="5533" y="20487"/>
                </a:cubicBezTo>
                <a:cubicBezTo>
                  <a:pt x="9059" y="22037"/>
                  <a:pt x="13740" y="19119"/>
                  <a:pt x="13892" y="15259"/>
                </a:cubicBezTo>
                <a:cubicBezTo>
                  <a:pt x="16718" y="16353"/>
                  <a:pt x="20244" y="14408"/>
                  <a:pt x="21065" y="11490"/>
                </a:cubicBezTo>
                <a:cubicBezTo>
                  <a:pt x="21916" y="8572"/>
                  <a:pt x="20214" y="5228"/>
                  <a:pt x="17418" y="3921"/>
                </a:cubicBezTo>
                <a:cubicBezTo>
                  <a:pt x="12645" y="1642"/>
                  <a:pt x="6445" y="5289"/>
                  <a:pt x="6232" y="10305"/>
                </a:cubicBezTo>
                <a:cubicBezTo>
                  <a:pt x="5989" y="15472"/>
                  <a:pt x="12098" y="17387"/>
                  <a:pt x="14165" y="13739"/>
                </a:cubicBezTo>
                <a:cubicBezTo>
                  <a:pt x="15047" y="12128"/>
                  <a:pt x="14530" y="10092"/>
                  <a:pt x="12919" y="9241"/>
                </a:cubicBezTo>
                <a:cubicBezTo>
                  <a:pt x="10275" y="7903"/>
                  <a:pt x="7630" y="10912"/>
                  <a:pt x="7904" y="13648"/>
                </a:cubicBezTo>
                <a:cubicBezTo>
                  <a:pt x="8268" y="17569"/>
                  <a:pt x="14165" y="22706"/>
                  <a:pt x="17418" y="23192"/>
                </a:cubicBezTo>
                <a:cubicBezTo>
                  <a:pt x="19910" y="23557"/>
                  <a:pt x="22828" y="21855"/>
                  <a:pt x="22402" y="19119"/>
                </a:cubicBezTo>
                <a:cubicBezTo>
                  <a:pt x="22220" y="17843"/>
                  <a:pt x="21278" y="16779"/>
                  <a:pt x="20092" y="16262"/>
                </a:cubicBezTo>
                <a:cubicBezTo>
                  <a:pt x="15533" y="14347"/>
                  <a:pt x="10031" y="20183"/>
                  <a:pt x="10062" y="25016"/>
                </a:cubicBezTo>
                <a:cubicBezTo>
                  <a:pt x="10123" y="31156"/>
                  <a:pt x="17326" y="32584"/>
                  <a:pt x="19636" y="28025"/>
                </a:cubicBezTo>
                <a:cubicBezTo>
                  <a:pt x="22250" y="22888"/>
                  <a:pt x="15594" y="17995"/>
                  <a:pt x="12007" y="21520"/>
                </a:cubicBezTo>
                <a:cubicBezTo>
                  <a:pt x="10335" y="23162"/>
                  <a:pt x="10731" y="26505"/>
                  <a:pt x="12919" y="27356"/>
                </a:cubicBezTo>
                <a:cubicBezTo>
                  <a:pt x="14925" y="27660"/>
                  <a:pt x="16718" y="25229"/>
                  <a:pt x="15989" y="23344"/>
                </a:cubicBezTo>
                <a:cubicBezTo>
                  <a:pt x="15259" y="21429"/>
                  <a:pt x="12554" y="20730"/>
                  <a:pt x="10883" y="21855"/>
                </a:cubicBezTo>
                <a:cubicBezTo>
                  <a:pt x="9211" y="23010"/>
                  <a:pt x="8816" y="25533"/>
                  <a:pt x="9819" y="27296"/>
                </a:cubicBezTo>
                <a:cubicBezTo>
                  <a:pt x="11916" y="30761"/>
                  <a:pt x="17630" y="30214"/>
                  <a:pt x="19515" y="25502"/>
                </a:cubicBez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5"/>
          <p:cNvGrpSpPr/>
          <p:nvPr/>
        </p:nvGrpSpPr>
        <p:grpSpPr>
          <a:xfrm flipH="1">
            <a:off x="3500378" y="-1688300"/>
            <a:ext cx="6479637" cy="3370116"/>
            <a:chOff x="-493675" y="-1171450"/>
            <a:chExt cx="8444725" cy="4392175"/>
          </a:xfrm>
        </p:grpSpPr>
        <p:sp>
          <p:nvSpPr>
            <p:cNvPr id="578" name="Google Shape;578;p45"/>
            <p:cNvSpPr/>
            <p:nvPr/>
          </p:nvSpPr>
          <p:spPr>
            <a:xfrm>
              <a:off x="-240808" y="1200942"/>
              <a:ext cx="5370950" cy="1713575"/>
            </a:xfrm>
            <a:custGeom>
              <a:avLst/>
              <a:gdLst/>
              <a:ahLst/>
              <a:cxnLst/>
              <a:rect l="l" t="t" r="r" b="b"/>
              <a:pathLst>
                <a:path w="214838" h="68543" fill="none" extrusionOk="0">
                  <a:moveTo>
                    <a:pt x="22767" y="42767"/>
                  </a:moveTo>
                  <a:cubicBezTo>
                    <a:pt x="22767" y="42767"/>
                    <a:pt x="53467" y="62798"/>
                    <a:pt x="84288" y="65716"/>
                  </a:cubicBezTo>
                  <a:cubicBezTo>
                    <a:pt x="115109" y="68543"/>
                    <a:pt x="163955" y="51369"/>
                    <a:pt x="189396" y="48999"/>
                  </a:cubicBezTo>
                  <a:cubicBezTo>
                    <a:pt x="214837" y="46597"/>
                    <a:pt x="212649" y="19667"/>
                    <a:pt x="165566" y="22402"/>
                  </a:cubicBezTo>
                  <a:cubicBezTo>
                    <a:pt x="118513" y="25077"/>
                    <a:pt x="79242" y="1"/>
                    <a:pt x="44287" y="2372"/>
                  </a:cubicBezTo>
                  <a:cubicBezTo>
                    <a:pt x="23162" y="3740"/>
                    <a:pt x="0" y="23983"/>
                    <a:pt x="22767" y="42767"/>
                  </a:cubicBez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a:off x="-493675" y="-1171450"/>
              <a:ext cx="8444725" cy="4392175"/>
            </a:xfrm>
            <a:custGeom>
              <a:avLst/>
              <a:gdLst/>
              <a:ahLst/>
              <a:cxnLst/>
              <a:rect l="l" t="t" r="r" b="b"/>
              <a:pathLst>
                <a:path w="337789" h="175687" fill="none" extrusionOk="0">
                  <a:moveTo>
                    <a:pt x="21339" y="124014"/>
                  </a:moveTo>
                  <a:cubicBezTo>
                    <a:pt x="37266" y="161249"/>
                    <a:pt x="72890" y="175687"/>
                    <a:pt x="121189" y="173924"/>
                  </a:cubicBezTo>
                  <a:cubicBezTo>
                    <a:pt x="169487" y="172191"/>
                    <a:pt x="186722" y="118786"/>
                    <a:pt x="210066" y="105990"/>
                  </a:cubicBezTo>
                  <a:cubicBezTo>
                    <a:pt x="233349" y="93193"/>
                    <a:pt x="262863" y="118330"/>
                    <a:pt x="288639" y="115047"/>
                  </a:cubicBezTo>
                  <a:cubicBezTo>
                    <a:pt x="323837" y="110610"/>
                    <a:pt x="337788" y="68299"/>
                    <a:pt x="314232" y="52645"/>
                  </a:cubicBezTo>
                  <a:cubicBezTo>
                    <a:pt x="272620" y="25077"/>
                    <a:pt x="177390" y="0"/>
                    <a:pt x="88544" y="17052"/>
                  </a:cubicBezTo>
                  <a:cubicBezTo>
                    <a:pt x="27144" y="28815"/>
                    <a:pt x="1" y="74196"/>
                    <a:pt x="21339" y="124014"/>
                  </a:cubicBez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45"/>
          <p:cNvGrpSpPr/>
          <p:nvPr/>
        </p:nvGrpSpPr>
        <p:grpSpPr>
          <a:xfrm>
            <a:off x="6072088" y="2175875"/>
            <a:ext cx="1580325" cy="1675400"/>
            <a:chOff x="1897350" y="571675"/>
            <a:chExt cx="1580325" cy="1675400"/>
          </a:xfrm>
        </p:grpSpPr>
        <p:sp>
          <p:nvSpPr>
            <p:cNvPr id="581" name="Google Shape;581;p45"/>
            <p:cNvSpPr/>
            <p:nvPr/>
          </p:nvSpPr>
          <p:spPr>
            <a:xfrm>
              <a:off x="2803925" y="1728750"/>
              <a:ext cx="517800" cy="507475"/>
            </a:xfrm>
            <a:custGeom>
              <a:avLst/>
              <a:gdLst/>
              <a:ahLst/>
              <a:cxnLst/>
              <a:rect l="l" t="t" r="r" b="b"/>
              <a:pathLst>
                <a:path w="20712" h="20299" extrusionOk="0">
                  <a:moveTo>
                    <a:pt x="13536" y="0"/>
                  </a:moveTo>
                  <a:cubicBezTo>
                    <a:pt x="6106" y="0"/>
                    <a:pt x="1" y="14022"/>
                    <a:pt x="3266" y="20299"/>
                  </a:cubicBezTo>
                  <a:lnTo>
                    <a:pt x="12940" y="20299"/>
                  </a:lnTo>
                  <a:cubicBezTo>
                    <a:pt x="12940" y="20299"/>
                    <a:pt x="20712" y="12727"/>
                    <a:pt x="20178" y="6255"/>
                  </a:cubicBezTo>
                  <a:cubicBezTo>
                    <a:pt x="19922" y="6222"/>
                    <a:pt x="19666" y="6206"/>
                    <a:pt x="19413" y="6206"/>
                  </a:cubicBezTo>
                  <a:cubicBezTo>
                    <a:pt x="16214" y="6206"/>
                    <a:pt x="13308" y="8765"/>
                    <a:pt x="11344" y="11062"/>
                  </a:cubicBezTo>
                  <a:lnTo>
                    <a:pt x="11344" y="11062"/>
                  </a:lnTo>
                  <a:cubicBezTo>
                    <a:pt x="13296" y="8007"/>
                    <a:pt x="15516" y="3567"/>
                    <a:pt x="14708" y="118"/>
                  </a:cubicBezTo>
                  <a:cubicBezTo>
                    <a:pt x="14314" y="38"/>
                    <a:pt x="13923" y="0"/>
                    <a:pt x="13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1897350" y="1699150"/>
              <a:ext cx="697200" cy="537075"/>
            </a:xfrm>
            <a:custGeom>
              <a:avLst/>
              <a:gdLst/>
              <a:ahLst/>
              <a:cxnLst/>
              <a:rect l="l" t="t" r="r" b="b"/>
              <a:pathLst>
                <a:path w="27888" h="21483" extrusionOk="0">
                  <a:moveTo>
                    <a:pt x="14445" y="1"/>
                  </a:moveTo>
                  <a:cubicBezTo>
                    <a:pt x="11743" y="4070"/>
                    <a:pt x="14445" y="10809"/>
                    <a:pt x="14445" y="10809"/>
                  </a:cubicBezTo>
                  <a:cubicBezTo>
                    <a:pt x="14445" y="10809"/>
                    <a:pt x="9041" y="5638"/>
                    <a:pt x="2503" y="4738"/>
                  </a:cubicBezTo>
                  <a:lnTo>
                    <a:pt x="2503" y="4738"/>
                  </a:lnTo>
                  <a:cubicBezTo>
                    <a:pt x="1604" y="9285"/>
                    <a:pt x="6797" y="13900"/>
                    <a:pt x="8734" y="15441"/>
                  </a:cubicBezTo>
                  <a:lnTo>
                    <a:pt x="8734" y="15441"/>
                  </a:lnTo>
                  <a:cubicBezTo>
                    <a:pt x="7190" y="14313"/>
                    <a:pt x="3402" y="11803"/>
                    <a:pt x="276" y="11803"/>
                  </a:cubicBezTo>
                  <a:cubicBezTo>
                    <a:pt x="184" y="11803"/>
                    <a:pt x="92" y="11805"/>
                    <a:pt x="1" y="11809"/>
                  </a:cubicBezTo>
                  <a:cubicBezTo>
                    <a:pt x="668" y="19048"/>
                    <a:pt x="8540" y="21483"/>
                    <a:pt x="8540" y="21483"/>
                  </a:cubicBezTo>
                  <a:lnTo>
                    <a:pt x="27887" y="21483"/>
                  </a:lnTo>
                  <a:cubicBezTo>
                    <a:pt x="25953" y="12977"/>
                    <a:pt x="22217" y="7873"/>
                    <a:pt x="14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a:off x="1990750" y="850225"/>
              <a:ext cx="1247600" cy="1386000"/>
            </a:xfrm>
            <a:custGeom>
              <a:avLst/>
              <a:gdLst/>
              <a:ahLst/>
              <a:cxnLst/>
              <a:rect l="l" t="t" r="r" b="b"/>
              <a:pathLst>
                <a:path w="49904" h="55440" extrusionOk="0">
                  <a:moveTo>
                    <a:pt x="24218" y="0"/>
                  </a:moveTo>
                  <a:cubicBezTo>
                    <a:pt x="4537" y="0"/>
                    <a:pt x="3637" y="10908"/>
                    <a:pt x="4371" y="16379"/>
                  </a:cubicBezTo>
                  <a:cubicBezTo>
                    <a:pt x="4671" y="18547"/>
                    <a:pt x="4304" y="20815"/>
                    <a:pt x="3203" y="22716"/>
                  </a:cubicBezTo>
                  <a:lnTo>
                    <a:pt x="535" y="27520"/>
                  </a:lnTo>
                  <a:cubicBezTo>
                    <a:pt x="1" y="28454"/>
                    <a:pt x="368" y="29755"/>
                    <a:pt x="1369" y="30255"/>
                  </a:cubicBezTo>
                  <a:lnTo>
                    <a:pt x="2303" y="30722"/>
                  </a:lnTo>
                  <a:cubicBezTo>
                    <a:pt x="3203" y="31189"/>
                    <a:pt x="3804" y="32123"/>
                    <a:pt x="3804" y="33191"/>
                  </a:cubicBezTo>
                  <a:lnTo>
                    <a:pt x="3804" y="38428"/>
                  </a:lnTo>
                  <a:cubicBezTo>
                    <a:pt x="3804" y="42210"/>
                    <a:pt x="6839" y="45266"/>
                    <a:pt x="10647" y="45266"/>
                  </a:cubicBezTo>
                  <a:cubicBezTo>
                    <a:pt x="10667" y="45266"/>
                    <a:pt x="10688" y="45266"/>
                    <a:pt x="10709" y="45266"/>
                  </a:cubicBezTo>
                  <a:lnTo>
                    <a:pt x="12677" y="45266"/>
                  </a:lnTo>
                  <a:cubicBezTo>
                    <a:pt x="12697" y="45266"/>
                    <a:pt x="12716" y="45265"/>
                    <a:pt x="12736" y="45265"/>
                  </a:cubicBezTo>
                  <a:cubicBezTo>
                    <a:pt x="14578" y="45265"/>
                    <a:pt x="16112" y="46787"/>
                    <a:pt x="16112" y="48635"/>
                  </a:cubicBezTo>
                  <a:lnTo>
                    <a:pt x="16112" y="55440"/>
                  </a:lnTo>
                  <a:lnTo>
                    <a:pt x="35793" y="55440"/>
                  </a:lnTo>
                  <a:lnTo>
                    <a:pt x="35793" y="47568"/>
                  </a:lnTo>
                  <a:cubicBezTo>
                    <a:pt x="35793" y="46133"/>
                    <a:pt x="36327" y="44732"/>
                    <a:pt x="37227" y="43598"/>
                  </a:cubicBezTo>
                  <a:cubicBezTo>
                    <a:pt x="49903" y="28087"/>
                    <a:pt x="49536" y="0"/>
                    <a:pt x="24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a:off x="2190075" y="1347250"/>
              <a:ext cx="101750" cy="50875"/>
            </a:xfrm>
            <a:custGeom>
              <a:avLst/>
              <a:gdLst/>
              <a:ahLst/>
              <a:cxnLst/>
              <a:rect l="l" t="t" r="r" b="b"/>
              <a:pathLst>
                <a:path w="4070" h="2035" fill="none" extrusionOk="0">
                  <a:moveTo>
                    <a:pt x="4070" y="0"/>
                  </a:moveTo>
                  <a:cubicBezTo>
                    <a:pt x="4070" y="1134"/>
                    <a:pt x="3169" y="2035"/>
                    <a:pt x="2035" y="2035"/>
                  </a:cubicBezTo>
                  <a:cubicBezTo>
                    <a:pt x="901" y="2035"/>
                    <a:pt x="0" y="1134"/>
                    <a:pt x="0" y="0"/>
                  </a:cubicBezTo>
                </a:path>
              </a:pathLst>
            </a:custGeom>
            <a:solidFill>
              <a:schemeClr val="dk1"/>
            </a:solidFill>
            <a:ln w="1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a:off x="2519475" y="964475"/>
              <a:ext cx="262700" cy="251875"/>
            </a:xfrm>
            <a:custGeom>
              <a:avLst/>
              <a:gdLst/>
              <a:ahLst/>
              <a:cxnLst/>
              <a:rect l="l" t="t" r="r" b="b"/>
              <a:pathLst>
                <a:path w="10508" h="10075" extrusionOk="0">
                  <a:moveTo>
                    <a:pt x="6839" y="0"/>
                  </a:moveTo>
                  <a:lnTo>
                    <a:pt x="0" y="8239"/>
                  </a:lnTo>
                  <a:lnTo>
                    <a:pt x="10508" y="10074"/>
                  </a:lnTo>
                  <a:lnTo>
                    <a:pt x="68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2539475" y="571675"/>
              <a:ext cx="938200" cy="854825"/>
            </a:xfrm>
            <a:custGeom>
              <a:avLst/>
              <a:gdLst/>
              <a:ahLst/>
              <a:cxnLst/>
              <a:rect l="l" t="t" r="r" b="b"/>
              <a:pathLst>
                <a:path w="37528" h="34193" extrusionOk="0">
                  <a:moveTo>
                    <a:pt x="18752" y="1"/>
                  </a:moveTo>
                  <a:cubicBezTo>
                    <a:pt x="14378" y="1"/>
                    <a:pt x="10008" y="1669"/>
                    <a:pt x="6672" y="5004"/>
                  </a:cubicBezTo>
                  <a:cubicBezTo>
                    <a:pt x="1" y="11676"/>
                    <a:pt x="1" y="22517"/>
                    <a:pt x="6672" y="29188"/>
                  </a:cubicBezTo>
                  <a:cubicBezTo>
                    <a:pt x="10008" y="32524"/>
                    <a:pt x="14378" y="34192"/>
                    <a:pt x="18752" y="34192"/>
                  </a:cubicBezTo>
                  <a:cubicBezTo>
                    <a:pt x="23126" y="34192"/>
                    <a:pt x="27504" y="32524"/>
                    <a:pt x="30856" y="29188"/>
                  </a:cubicBezTo>
                  <a:cubicBezTo>
                    <a:pt x="37528" y="22517"/>
                    <a:pt x="37528" y="11676"/>
                    <a:pt x="30856" y="5004"/>
                  </a:cubicBezTo>
                  <a:cubicBezTo>
                    <a:pt x="27504" y="1669"/>
                    <a:pt x="23126" y="1"/>
                    <a:pt x="18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5"/>
            <p:cNvSpPr/>
            <p:nvPr/>
          </p:nvSpPr>
          <p:spPr>
            <a:xfrm>
              <a:off x="2658725" y="711775"/>
              <a:ext cx="711375" cy="576275"/>
            </a:xfrm>
            <a:custGeom>
              <a:avLst/>
              <a:gdLst/>
              <a:ahLst/>
              <a:cxnLst/>
              <a:rect l="l" t="t" r="r" b="b"/>
              <a:pathLst>
                <a:path w="28455" h="23051" fill="none" extrusionOk="0">
                  <a:moveTo>
                    <a:pt x="16980" y="19048"/>
                  </a:moveTo>
                  <a:cubicBezTo>
                    <a:pt x="13811" y="18614"/>
                    <a:pt x="7973" y="19882"/>
                    <a:pt x="5472" y="17914"/>
                  </a:cubicBezTo>
                  <a:cubicBezTo>
                    <a:pt x="2970" y="15912"/>
                    <a:pt x="1802" y="11909"/>
                    <a:pt x="3937" y="9474"/>
                  </a:cubicBezTo>
                  <a:cubicBezTo>
                    <a:pt x="5171" y="8073"/>
                    <a:pt x="7173" y="7606"/>
                    <a:pt x="9007" y="7373"/>
                  </a:cubicBezTo>
                  <a:cubicBezTo>
                    <a:pt x="10842" y="7106"/>
                    <a:pt x="12743" y="6939"/>
                    <a:pt x="14578" y="7306"/>
                  </a:cubicBezTo>
                  <a:cubicBezTo>
                    <a:pt x="16413" y="7706"/>
                    <a:pt x="18147" y="8740"/>
                    <a:pt x="19081" y="10308"/>
                  </a:cubicBezTo>
                  <a:cubicBezTo>
                    <a:pt x="20849" y="13410"/>
                    <a:pt x="18848" y="17647"/>
                    <a:pt x="15612" y="19115"/>
                  </a:cubicBezTo>
                  <a:cubicBezTo>
                    <a:pt x="12343" y="20582"/>
                    <a:pt x="8474" y="19748"/>
                    <a:pt x="5405" y="18047"/>
                  </a:cubicBezTo>
                  <a:cubicBezTo>
                    <a:pt x="4671" y="17614"/>
                    <a:pt x="3904" y="16946"/>
                    <a:pt x="4071" y="16146"/>
                  </a:cubicBezTo>
                  <a:cubicBezTo>
                    <a:pt x="4271" y="15312"/>
                    <a:pt x="5338" y="15078"/>
                    <a:pt x="6239" y="15078"/>
                  </a:cubicBezTo>
                  <a:cubicBezTo>
                    <a:pt x="7940" y="15078"/>
                    <a:pt x="9675" y="15279"/>
                    <a:pt x="11409" y="15078"/>
                  </a:cubicBezTo>
                  <a:cubicBezTo>
                    <a:pt x="13110" y="14912"/>
                    <a:pt x="14845" y="14278"/>
                    <a:pt x="15946" y="12943"/>
                  </a:cubicBezTo>
                  <a:cubicBezTo>
                    <a:pt x="17013" y="11609"/>
                    <a:pt x="17247" y="9508"/>
                    <a:pt x="16079" y="8240"/>
                  </a:cubicBezTo>
                  <a:cubicBezTo>
                    <a:pt x="14912" y="7006"/>
                    <a:pt x="12343" y="7273"/>
                    <a:pt x="11843" y="8941"/>
                  </a:cubicBezTo>
                  <a:cubicBezTo>
                    <a:pt x="11309" y="10742"/>
                    <a:pt x="13244" y="12343"/>
                    <a:pt x="14978" y="13077"/>
                  </a:cubicBezTo>
                  <a:cubicBezTo>
                    <a:pt x="16746" y="13844"/>
                    <a:pt x="18848" y="14611"/>
                    <a:pt x="19281" y="16446"/>
                  </a:cubicBezTo>
                  <a:cubicBezTo>
                    <a:pt x="19648" y="18114"/>
                    <a:pt x="18281" y="19848"/>
                    <a:pt x="16646" y="20382"/>
                  </a:cubicBezTo>
                  <a:cubicBezTo>
                    <a:pt x="15012" y="20916"/>
                    <a:pt x="13244" y="20682"/>
                    <a:pt x="11509" y="20382"/>
                  </a:cubicBezTo>
                  <a:cubicBezTo>
                    <a:pt x="7940" y="19782"/>
                    <a:pt x="3837" y="18848"/>
                    <a:pt x="2136" y="15612"/>
                  </a:cubicBezTo>
                  <a:cubicBezTo>
                    <a:pt x="802" y="13110"/>
                    <a:pt x="1502" y="9841"/>
                    <a:pt x="3403" y="7706"/>
                  </a:cubicBezTo>
                  <a:cubicBezTo>
                    <a:pt x="5271" y="5572"/>
                    <a:pt x="8107" y="4437"/>
                    <a:pt x="10942" y="4171"/>
                  </a:cubicBezTo>
                  <a:cubicBezTo>
                    <a:pt x="13777" y="3870"/>
                    <a:pt x="16613" y="4237"/>
                    <a:pt x="19415" y="4704"/>
                  </a:cubicBezTo>
                  <a:cubicBezTo>
                    <a:pt x="20449" y="4871"/>
                    <a:pt x="21516" y="5038"/>
                    <a:pt x="22484" y="4704"/>
                  </a:cubicBezTo>
                  <a:cubicBezTo>
                    <a:pt x="23484" y="4371"/>
                    <a:pt x="24285" y="3270"/>
                    <a:pt x="23951" y="2269"/>
                  </a:cubicBezTo>
                  <a:cubicBezTo>
                    <a:pt x="23618" y="1235"/>
                    <a:pt x="22317" y="902"/>
                    <a:pt x="21249" y="735"/>
                  </a:cubicBezTo>
                  <a:cubicBezTo>
                    <a:pt x="17780" y="234"/>
                    <a:pt x="14244" y="1"/>
                    <a:pt x="10742" y="1"/>
                  </a:cubicBezTo>
                  <a:cubicBezTo>
                    <a:pt x="9641" y="1"/>
                    <a:pt x="8407" y="101"/>
                    <a:pt x="7840" y="1068"/>
                  </a:cubicBezTo>
                  <a:cubicBezTo>
                    <a:pt x="7440" y="1836"/>
                    <a:pt x="7740" y="2836"/>
                    <a:pt x="8307" y="3403"/>
                  </a:cubicBezTo>
                  <a:cubicBezTo>
                    <a:pt x="8907" y="4037"/>
                    <a:pt x="9741" y="4371"/>
                    <a:pt x="10575" y="4604"/>
                  </a:cubicBezTo>
                  <a:cubicBezTo>
                    <a:pt x="13611" y="5605"/>
                    <a:pt x="16846" y="6172"/>
                    <a:pt x="19682" y="7606"/>
                  </a:cubicBezTo>
                  <a:cubicBezTo>
                    <a:pt x="22517" y="9074"/>
                    <a:pt x="25086" y="11876"/>
                    <a:pt x="24952" y="15078"/>
                  </a:cubicBezTo>
                  <a:cubicBezTo>
                    <a:pt x="24852" y="17113"/>
                    <a:pt x="23751" y="19081"/>
                    <a:pt x="22117" y="20349"/>
                  </a:cubicBezTo>
                  <a:cubicBezTo>
                    <a:pt x="20482" y="21583"/>
                    <a:pt x="18447" y="22250"/>
                    <a:pt x="16413" y="22450"/>
                  </a:cubicBezTo>
                  <a:cubicBezTo>
                    <a:pt x="10775" y="23051"/>
                    <a:pt x="4904" y="20115"/>
                    <a:pt x="1936" y="15279"/>
                  </a:cubicBezTo>
                  <a:cubicBezTo>
                    <a:pt x="735" y="13310"/>
                    <a:pt x="1" y="10742"/>
                    <a:pt x="1269" y="8807"/>
                  </a:cubicBezTo>
                  <a:cubicBezTo>
                    <a:pt x="2136" y="7440"/>
                    <a:pt x="3770" y="6772"/>
                    <a:pt x="5338" y="6239"/>
                  </a:cubicBezTo>
                  <a:cubicBezTo>
                    <a:pt x="9608" y="4804"/>
                    <a:pt x="14011" y="3937"/>
                    <a:pt x="18481" y="3637"/>
                  </a:cubicBezTo>
                  <a:cubicBezTo>
                    <a:pt x="20582" y="3537"/>
                    <a:pt x="22784" y="3537"/>
                    <a:pt x="24619" y="4571"/>
                  </a:cubicBezTo>
                  <a:cubicBezTo>
                    <a:pt x="27787" y="6439"/>
                    <a:pt x="28455" y="11209"/>
                    <a:pt x="26487" y="14311"/>
                  </a:cubicBezTo>
                  <a:cubicBezTo>
                    <a:pt x="24518" y="17513"/>
                    <a:pt x="20649" y="19048"/>
                    <a:pt x="16980" y="19048"/>
                  </a:cubicBezTo>
                  <a:close/>
                </a:path>
              </a:pathLst>
            </a:custGeom>
            <a:noFill/>
            <a:ln w="116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p:nvPr/>
          </p:nvSpPr>
          <p:spPr>
            <a:xfrm>
              <a:off x="2730450" y="732625"/>
              <a:ext cx="551250" cy="527900"/>
            </a:xfrm>
            <a:custGeom>
              <a:avLst/>
              <a:gdLst/>
              <a:ahLst/>
              <a:cxnLst/>
              <a:rect l="l" t="t" r="r" b="b"/>
              <a:pathLst>
                <a:path w="22050" h="21116" fill="none" extrusionOk="0">
                  <a:moveTo>
                    <a:pt x="3036" y="12910"/>
                  </a:moveTo>
                  <a:cubicBezTo>
                    <a:pt x="3436" y="10542"/>
                    <a:pt x="3436" y="6505"/>
                    <a:pt x="5371" y="4604"/>
                  </a:cubicBezTo>
                  <a:cubicBezTo>
                    <a:pt x="7239" y="2736"/>
                    <a:pt x="10742" y="1235"/>
                    <a:pt x="13043" y="2836"/>
                  </a:cubicBezTo>
                  <a:cubicBezTo>
                    <a:pt x="14378" y="3737"/>
                    <a:pt x="14811" y="5238"/>
                    <a:pt x="15078" y="6606"/>
                  </a:cubicBezTo>
                  <a:cubicBezTo>
                    <a:pt x="15312" y="8007"/>
                    <a:pt x="15478" y="9408"/>
                    <a:pt x="15111" y="10742"/>
                  </a:cubicBezTo>
                  <a:cubicBezTo>
                    <a:pt x="14745" y="12109"/>
                    <a:pt x="13777" y="13410"/>
                    <a:pt x="12243" y="14111"/>
                  </a:cubicBezTo>
                  <a:cubicBezTo>
                    <a:pt x="9307" y="15445"/>
                    <a:pt x="5238" y="13944"/>
                    <a:pt x="3870" y="11542"/>
                  </a:cubicBezTo>
                  <a:cubicBezTo>
                    <a:pt x="2469" y="9107"/>
                    <a:pt x="3236" y="6205"/>
                    <a:pt x="4904" y="3904"/>
                  </a:cubicBezTo>
                  <a:cubicBezTo>
                    <a:pt x="5271" y="3370"/>
                    <a:pt x="5938" y="2769"/>
                    <a:pt x="6705" y="2903"/>
                  </a:cubicBezTo>
                  <a:cubicBezTo>
                    <a:pt x="7473" y="3070"/>
                    <a:pt x="7706" y="3870"/>
                    <a:pt x="7706" y="4537"/>
                  </a:cubicBezTo>
                  <a:cubicBezTo>
                    <a:pt x="7706" y="5838"/>
                    <a:pt x="7473" y="7106"/>
                    <a:pt x="7706" y="8373"/>
                  </a:cubicBezTo>
                  <a:cubicBezTo>
                    <a:pt x="7873" y="9674"/>
                    <a:pt x="8473" y="10942"/>
                    <a:pt x="9741" y="11776"/>
                  </a:cubicBezTo>
                  <a:cubicBezTo>
                    <a:pt x="10975" y="12610"/>
                    <a:pt x="13043" y="12743"/>
                    <a:pt x="14244" y="11876"/>
                  </a:cubicBezTo>
                  <a:cubicBezTo>
                    <a:pt x="15445" y="11009"/>
                    <a:pt x="15145" y="9107"/>
                    <a:pt x="13577" y="8740"/>
                  </a:cubicBezTo>
                  <a:cubicBezTo>
                    <a:pt x="11876" y="8340"/>
                    <a:pt x="10375" y="9774"/>
                    <a:pt x="9641" y="11075"/>
                  </a:cubicBezTo>
                  <a:cubicBezTo>
                    <a:pt x="8940" y="12376"/>
                    <a:pt x="8207" y="13944"/>
                    <a:pt x="6439" y="14278"/>
                  </a:cubicBezTo>
                  <a:cubicBezTo>
                    <a:pt x="4871" y="14578"/>
                    <a:pt x="3236" y="13544"/>
                    <a:pt x="2703" y="12343"/>
                  </a:cubicBezTo>
                  <a:cubicBezTo>
                    <a:pt x="2136" y="11109"/>
                    <a:pt x="2436" y="9774"/>
                    <a:pt x="2703" y="8507"/>
                  </a:cubicBezTo>
                  <a:cubicBezTo>
                    <a:pt x="3236" y="5838"/>
                    <a:pt x="4137" y="2736"/>
                    <a:pt x="7206" y="1502"/>
                  </a:cubicBezTo>
                  <a:cubicBezTo>
                    <a:pt x="9574" y="501"/>
                    <a:pt x="12710" y="1035"/>
                    <a:pt x="14745" y="2436"/>
                  </a:cubicBezTo>
                  <a:cubicBezTo>
                    <a:pt x="16779" y="3870"/>
                    <a:pt x="17813" y="5938"/>
                    <a:pt x="18114" y="8073"/>
                  </a:cubicBezTo>
                  <a:cubicBezTo>
                    <a:pt x="18414" y="10208"/>
                    <a:pt x="18047" y="12343"/>
                    <a:pt x="17580" y="14411"/>
                  </a:cubicBezTo>
                  <a:cubicBezTo>
                    <a:pt x="17413" y="15178"/>
                    <a:pt x="17246" y="16012"/>
                    <a:pt x="17580" y="16713"/>
                  </a:cubicBezTo>
                  <a:cubicBezTo>
                    <a:pt x="17913" y="17413"/>
                    <a:pt x="18914" y="18047"/>
                    <a:pt x="19882" y="17780"/>
                  </a:cubicBezTo>
                  <a:cubicBezTo>
                    <a:pt x="20882" y="17547"/>
                    <a:pt x="21216" y="16579"/>
                    <a:pt x="21316" y="15745"/>
                  </a:cubicBezTo>
                  <a:cubicBezTo>
                    <a:pt x="21783" y="13177"/>
                    <a:pt x="22050" y="10542"/>
                    <a:pt x="22050" y="7906"/>
                  </a:cubicBezTo>
                  <a:cubicBezTo>
                    <a:pt x="22050" y="7106"/>
                    <a:pt x="21916" y="6172"/>
                    <a:pt x="20982" y="5772"/>
                  </a:cubicBezTo>
                  <a:cubicBezTo>
                    <a:pt x="20282" y="5505"/>
                    <a:pt x="19314" y="5705"/>
                    <a:pt x="18747" y="6172"/>
                  </a:cubicBezTo>
                  <a:cubicBezTo>
                    <a:pt x="18147" y="6606"/>
                    <a:pt x="17880" y="7206"/>
                    <a:pt x="17580" y="7840"/>
                  </a:cubicBezTo>
                  <a:cubicBezTo>
                    <a:pt x="16613" y="10108"/>
                    <a:pt x="16112" y="12543"/>
                    <a:pt x="14711" y="14678"/>
                  </a:cubicBezTo>
                  <a:cubicBezTo>
                    <a:pt x="13277" y="16780"/>
                    <a:pt x="10642" y="18648"/>
                    <a:pt x="7606" y="18581"/>
                  </a:cubicBezTo>
                  <a:cubicBezTo>
                    <a:pt x="5638" y="18547"/>
                    <a:pt x="3803" y="17680"/>
                    <a:pt x="2603" y="16446"/>
                  </a:cubicBezTo>
                  <a:cubicBezTo>
                    <a:pt x="1402" y="15245"/>
                    <a:pt x="768" y="13744"/>
                    <a:pt x="568" y="12210"/>
                  </a:cubicBezTo>
                  <a:cubicBezTo>
                    <a:pt x="1" y="8007"/>
                    <a:pt x="2769" y="3603"/>
                    <a:pt x="7373" y="1402"/>
                  </a:cubicBezTo>
                  <a:cubicBezTo>
                    <a:pt x="9207" y="535"/>
                    <a:pt x="11642" y="1"/>
                    <a:pt x="13477" y="901"/>
                  </a:cubicBezTo>
                  <a:cubicBezTo>
                    <a:pt x="14811" y="1569"/>
                    <a:pt x="15445" y="2769"/>
                    <a:pt x="15945" y="3937"/>
                  </a:cubicBezTo>
                  <a:cubicBezTo>
                    <a:pt x="17280" y="7106"/>
                    <a:pt x="18114" y="10408"/>
                    <a:pt x="18414" y="13744"/>
                  </a:cubicBezTo>
                  <a:cubicBezTo>
                    <a:pt x="18547" y="15278"/>
                    <a:pt x="18547" y="16946"/>
                    <a:pt x="17547" y="18281"/>
                  </a:cubicBezTo>
                  <a:cubicBezTo>
                    <a:pt x="15745" y="20682"/>
                    <a:pt x="11242" y="21116"/>
                    <a:pt x="8273" y="19682"/>
                  </a:cubicBezTo>
                  <a:cubicBezTo>
                    <a:pt x="5371" y="18214"/>
                    <a:pt x="3036" y="15679"/>
                    <a:pt x="3036" y="12910"/>
                  </a:cubicBezTo>
                  <a:close/>
                </a:path>
              </a:pathLst>
            </a:custGeom>
            <a:noFill/>
            <a:ln w="116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p:nvPr/>
          </p:nvSpPr>
          <p:spPr>
            <a:xfrm>
              <a:off x="2608700" y="2045250"/>
              <a:ext cx="356950" cy="201825"/>
            </a:xfrm>
            <a:custGeom>
              <a:avLst/>
              <a:gdLst/>
              <a:ahLst/>
              <a:cxnLst/>
              <a:rect l="l" t="t" r="r" b="b"/>
              <a:pathLst>
                <a:path w="14278" h="8073" extrusionOk="0">
                  <a:moveTo>
                    <a:pt x="4937" y="0"/>
                  </a:moveTo>
                  <a:cubicBezTo>
                    <a:pt x="3837" y="1601"/>
                    <a:pt x="3236" y="5571"/>
                    <a:pt x="3236" y="5571"/>
                  </a:cubicBezTo>
                  <a:cubicBezTo>
                    <a:pt x="3236" y="5571"/>
                    <a:pt x="2769" y="4170"/>
                    <a:pt x="468" y="3069"/>
                  </a:cubicBezTo>
                  <a:lnTo>
                    <a:pt x="468" y="3069"/>
                  </a:lnTo>
                  <a:cubicBezTo>
                    <a:pt x="1" y="5938"/>
                    <a:pt x="1402" y="8073"/>
                    <a:pt x="1402" y="8073"/>
                  </a:cubicBezTo>
                  <a:lnTo>
                    <a:pt x="11842" y="8073"/>
                  </a:lnTo>
                  <a:cubicBezTo>
                    <a:pt x="11842" y="8073"/>
                    <a:pt x="14277" y="4937"/>
                    <a:pt x="12910" y="2202"/>
                  </a:cubicBezTo>
                  <a:lnTo>
                    <a:pt x="12910" y="2202"/>
                  </a:lnTo>
                  <a:cubicBezTo>
                    <a:pt x="11015" y="2861"/>
                    <a:pt x="10085" y="4390"/>
                    <a:pt x="9660" y="5411"/>
                  </a:cubicBezTo>
                  <a:lnTo>
                    <a:pt x="9660" y="5411"/>
                  </a:lnTo>
                  <a:cubicBezTo>
                    <a:pt x="9882" y="4422"/>
                    <a:pt x="10028" y="2744"/>
                    <a:pt x="9341" y="601"/>
                  </a:cubicBezTo>
                  <a:cubicBezTo>
                    <a:pt x="7272" y="1434"/>
                    <a:pt x="6072" y="5604"/>
                    <a:pt x="6072" y="5604"/>
                  </a:cubicBezTo>
                  <a:cubicBezTo>
                    <a:pt x="6072" y="5604"/>
                    <a:pt x="6405" y="2302"/>
                    <a:pt x="4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45"/>
          <p:cNvGrpSpPr/>
          <p:nvPr/>
        </p:nvGrpSpPr>
        <p:grpSpPr>
          <a:xfrm>
            <a:off x="-33725" y="3573775"/>
            <a:ext cx="3935150" cy="1722125"/>
            <a:chOff x="5253250" y="-94925"/>
            <a:chExt cx="3935150" cy="1722125"/>
          </a:xfrm>
        </p:grpSpPr>
        <p:grpSp>
          <p:nvGrpSpPr>
            <p:cNvPr id="591" name="Google Shape;591;p45"/>
            <p:cNvGrpSpPr/>
            <p:nvPr/>
          </p:nvGrpSpPr>
          <p:grpSpPr>
            <a:xfrm rot="10800000">
              <a:off x="5386600" y="-78950"/>
              <a:ext cx="3801800" cy="1706150"/>
              <a:chOff x="793600" y="2807150"/>
              <a:chExt cx="3801800" cy="1706150"/>
            </a:xfrm>
          </p:grpSpPr>
          <p:sp>
            <p:nvSpPr>
              <p:cNvPr id="592" name="Google Shape;592;p45"/>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5"/>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rgbClr val="FF383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45"/>
            <p:cNvGrpSpPr/>
            <p:nvPr/>
          </p:nvGrpSpPr>
          <p:grpSpPr>
            <a:xfrm rot="10800000">
              <a:off x="5253250" y="-94925"/>
              <a:ext cx="3801800" cy="1706150"/>
              <a:chOff x="793600" y="2807150"/>
              <a:chExt cx="3801800" cy="1706150"/>
            </a:xfrm>
          </p:grpSpPr>
          <p:sp>
            <p:nvSpPr>
              <p:cNvPr id="595" name="Google Shape;595;p45"/>
              <p:cNvSpPr/>
              <p:nvPr/>
            </p:nvSpPr>
            <p:spPr>
              <a:xfrm>
                <a:off x="2737425" y="2807150"/>
                <a:ext cx="1857975" cy="1189250"/>
              </a:xfrm>
              <a:custGeom>
                <a:avLst/>
                <a:gdLst/>
                <a:ahLst/>
                <a:cxnLst/>
                <a:rect l="l" t="t" r="r" b="b"/>
                <a:pathLst>
                  <a:path w="74319" h="47570" fill="none" extrusionOk="0">
                    <a:moveTo>
                      <a:pt x="1" y="8816"/>
                    </a:moveTo>
                    <a:cubicBezTo>
                      <a:pt x="8542" y="6961"/>
                      <a:pt x="15715" y="15381"/>
                      <a:pt x="12372" y="23314"/>
                    </a:cubicBezTo>
                    <a:cubicBezTo>
                      <a:pt x="10761" y="27174"/>
                      <a:pt x="6840" y="26658"/>
                      <a:pt x="7630" y="21886"/>
                    </a:cubicBezTo>
                    <a:cubicBezTo>
                      <a:pt x="11308" y="1"/>
                      <a:pt x="72008" y="1247"/>
                      <a:pt x="62585" y="22220"/>
                    </a:cubicBezTo>
                    <a:cubicBezTo>
                      <a:pt x="58695" y="30852"/>
                      <a:pt x="56962" y="33436"/>
                      <a:pt x="58482" y="38482"/>
                    </a:cubicBezTo>
                    <a:cubicBezTo>
                      <a:pt x="60397" y="44926"/>
                      <a:pt x="68361" y="47570"/>
                      <a:pt x="74318" y="47570"/>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p:cNvSpPr/>
              <p:nvPr/>
            </p:nvSpPr>
            <p:spPr>
              <a:xfrm>
                <a:off x="793600" y="3025400"/>
                <a:ext cx="1943825" cy="1487900"/>
              </a:xfrm>
              <a:custGeom>
                <a:avLst/>
                <a:gdLst/>
                <a:ahLst/>
                <a:cxnLst/>
                <a:rect l="l" t="t" r="r" b="b"/>
                <a:pathLst>
                  <a:path w="77753" h="59516" fill="none" extrusionOk="0">
                    <a:moveTo>
                      <a:pt x="0" y="21430"/>
                    </a:moveTo>
                    <a:cubicBezTo>
                      <a:pt x="3313" y="17144"/>
                      <a:pt x="13314" y="19029"/>
                      <a:pt x="10852" y="33679"/>
                    </a:cubicBezTo>
                    <a:cubicBezTo>
                      <a:pt x="10152" y="37722"/>
                      <a:pt x="6748" y="51947"/>
                      <a:pt x="15958" y="55351"/>
                    </a:cubicBezTo>
                    <a:cubicBezTo>
                      <a:pt x="27478" y="59515"/>
                      <a:pt x="36354" y="46871"/>
                      <a:pt x="30791" y="39941"/>
                    </a:cubicBezTo>
                    <a:cubicBezTo>
                      <a:pt x="28967" y="37661"/>
                      <a:pt x="24074" y="39242"/>
                      <a:pt x="26049" y="44713"/>
                    </a:cubicBezTo>
                    <a:cubicBezTo>
                      <a:pt x="27235" y="48056"/>
                      <a:pt x="31156" y="50670"/>
                      <a:pt x="36445" y="50549"/>
                    </a:cubicBezTo>
                    <a:cubicBezTo>
                      <a:pt x="60913" y="49971"/>
                      <a:pt x="59941" y="7387"/>
                      <a:pt x="77752" y="1"/>
                    </a:cubicBez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46" name="Google Shape;1046;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r-SA" dirty="0">
                <a:cs typeface="Akhbar MT" pitchFamily="2" charset="-78"/>
              </a:rPr>
              <a:t>الأدوات المستخدمة</a:t>
            </a:r>
            <a:endParaRPr dirty="0">
              <a:cs typeface="Akhbar MT" pitchFamily="2" charset="-78"/>
            </a:endParaRPr>
          </a:p>
        </p:txBody>
      </p:sp>
      <p:sp>
        <p:nvSpPr>
          <p:cNvPr id="1047" name="Google Shape;1047;p56"/>
          <p:cNvSpPr txBox="1"/>
          <p:nvPr/>
        </p:nvSpPr>
        <p:spPr>
          <a:xfrm>
            <a:off x="4183602" y="1815154"/>
            <a:ext cx="11715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dirty="0">
                <a:solidFill>
                  <a:schemeClr val="accent4"/>
                </a:solidFill>
                <a:latin typeface="Alegreya"/>
                <a:ea typeface="Alegreya"/>
                <a:cs typeface="Alegreya"/>
                <a:sym typeface="Alegreya"/>
              </a:rPr>
              <a:t>Dash</a:t>
            </a:r>
            <a:endParaRPr sz="2200" b="1" dirty="0">
              <a:solidFill>
                <a:schemeClr val="accent4"/>
              </a:solidFill>
              <a:latin typeface="Alegreya"/>
              <a:ea typeface="Alegreya"/>
              <a:cs typeface="Alegreya"/>
              <a:sym typeface="Alegreya"/>
            </a:endParaRPr>
          </a:p>
        </p:txBody>
      </p:sp>
      <p:sp>
        <p:nvSpPr>
          <p:cNvPr id="1049" name="Google Shape;1049;p56"/>
          <p:cNvSpPr txBox="1"/>
          <p:nvPr/>
        </p:nvSpPr>
        <p:spPr>
          <a:xfrm>
            <a:off x="4274613" y="2882424"/>
            <a:ext cx="1327855" cy="55019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solidFill>
                  <a:schemeClr val="accent4"/>
                </a:solidFill>
                <a:latin typeface="Alegreya"/>
                <a:ea typeface="Alegreya"/>
                <a:cs typeface="Alegreya"/>
                <a:sym typeface="Alegreya"/>
              </a:rPr>
              <a:t>Snscrape</a:t>
            </a:r>
            <a:endParaRPr sz="2200" b="1" dirty="0">
              <a:solidFill>
                <a:schemeClr val="accent4"/>
              </a:solidFill>
              <a:latin typeface="Alegreya"/>
              <a:ea typeface="Alegreya"/>
              <a:cs typeface="Alegreya"/>
              <a:sym typeface="Alegreya"/>
            </a:endParaRPr>
          </a:p>
        </p:txBody>
      </p:sp>
      <p:sp>
        <p:nvSpPr>
          <p:cNvPr id="1043" name="Google Shape;1043;p56"/>
          <p:cNvSpPr/>
          <p:nvPr/>
        </p:nvSpPr>
        <p:spPr>
          <a:xfrm>
            <a:off x="3273814" y="1744915"/>
            <a:ext cx="737288" cy="73728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solidFill>
                  <a:schemeClr val="bg1"/>
                </a:solidFill>
                <a:latin typeface="Alegreya" panose="020B0604020202020204" charset="0"/>
              </a:rPr>
              <a:t>1.</a:t>
            </a:r>
            <a:endParaRPr sz="3200" dirty="0">
              <a:solidFill>
                <a:schemeClr val="bg1"/>
              </a:solidFill>
              <a:latin typeface="Alegreya" panose="020B0604020202020204" charset="0"/>
            </a:endParaRPr>
          </a:p>
        </p:txBody>
      </p:sp>
      <p:sp>
        <p:nvSpPr>
          <p:cNvPr id="1051" name="Google Shape;1051;p56"/>
          <p:cNvSpPr txBox="1"/>
          <p:nvPr/>
        </p:nvSpPr>
        <p:spPr>
          <a:xfrm>
            <a:off x="4352790" y="3937043"/>
            <a:ext cx="11715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solidFill>
                  <a:schemeClr val="accent4"/>
                </a:solidFill>
                <a:latin typeface="Alegreya"/>
                <a:ea typeface="Alegreya"/>
                <a:cs typeface="Alegreya"/>
                <a:sym typeface="Alegreya"/>
              </a:rPr>
              <a:t>plotly</a:t>
            </a:r>
            <a:endParaRPr sz="2200" b="1" dirty="0">
              <a:solidFill>
                <a:schemeClr val="accent4"/>
              </a:solidFill>
              <a:latin typeface="Alegreya"/>
              <a:ea typeface="Alegreya"/>
              <a:cs typeface="Alegreya"/>
              <a:sym typeface="Alegreya"/>
            </a:endParaRPr>
          </a:p>
        </p:txBody>
      </p:sp>
      <p:grpSp>
        <p:nvGrpSpPr>
          <p:cNvPr id="1078" name="Google Shape;1078;p56"/>
          <p:cNvGrpSpPr/>
          <p:nvPr/>
        </p:nvGrpSpPr>
        <p:grpSpPr>
          <a:xfrm rot="10800000" flipH="1">
            <a:off x="88885" y="-886063"/>
            <a:ext cx="2045918" cy="2630978"/>
            <a:chOff x="-351250" y="133949"/>
            <a:chExt cx="2045714" cy="2630715"/>
          </a:xfrm>
        </p:grpSpPr>
        <p:sp>
          <p:nvSpPr>
            <p:cNvPr id="1079" name="Google Shape;1079;p56"/>
            <p:cNvSpPr/>
            <p:nvPr/>
          </p:nvSpPr>
          <p:spPr>
            <a:xfrm>
              <a:off x="-295636" y="187657"/>
              <a:ext cx="1990100" cy="2577008"/>
            </a:xfrm>
            <a:custGeom>
              <a:avLst/>
              <a:gdLst/>
              <a:ahLst/>
              <a:cxnLst/>
              <a:rect l="l" t="t" r="r" b="b"/>
              <a:pathLst>
                <a:path w="44318" h="57388" fill="none" extrusionOk="0">
                  <a:moveTo>
                    <a:pt x="0" y="52007"/>
                  </a:moveTo>
                  <a:cubicBezTo>
                    <a:pt x="19332" y="57387"/>
                    <a:pt x="22919" y="40457"/>
                    <a:pt x="24378" y="35958"/>
                  </a:cubicBezTo>
                  <a:cubicBezTo>
                    <a:pt x="26262" y="29940"/>
                    <a:pt x="25320" y="27204"/>
                    <a:pt x="24256" y="20153"/>
                  </a:cubicBezTo>
                  <a:cubicBezTo>
                    <a:pt x="23557" y="15533"/>
                    <a:pt x="27448" y="12979"/>
                    <a:pt x="29119" y="11581"/>
                  </a:cubicBezTo>
                  <a:cubicBezTo>
                    <a:pt x="30822" y="10153"/>
                    <a:pt x="33284" y="9575"/>
                    <a:pt x="35351" y="10457"/>
                  </a:cubicBezTo>
                  <a:cubicBezTo>
                    <a:pt x="36414" y="10912"/>
                    <a:pt x="37387" y="12159"/>
                    <a:pt x="36810" y="13192"/>
                  </a:cubicBezTo>
                  <a:cubicBezTo>
                    <a:pt x="36354" y="14013"/>
                    <a:pt x="35016" y="14074"/>
                    <a:pt x="34347" y="13374"/>
                  </a:cubicBezTo>
                  <a:cubicBezTo>
                    <a:pt x="33679" y="12675"/>
                    <a:pt x="33648" y="11551"/>
                    <a:pt x="34044" y="10669"/>
                  </a:cubicBezTo>
                  <a:cubicBezTo>
                    <a:pt x="35503" y="7599"/>
                    <a:pt x="42129" y="8998"/>
                    <a:pt x="40731" y="12493"/>
                  </a:cubicBezTo>
                  <a:cubicBezTo>
                    <a:pt x="40639" y="12767"/>
                    <a:pt x="40427" y="13040"/>
                    <a:pt x="40123" y="13071"/>
                  </a:cubicBezTo>
                  <a:cubicBezTo>
                    <a:pt x="39910" y="13071"/>
                    <a:pt x="39667" y="12919"/>
                    <a:pt x="39606" y="12706"/>
                  </a:cubicBezTo>
                  <a:cubicBezTo>
                    <a:pt x="39484" y="12463"/>
                    <a:pt x="39484" y="12250"/>
                    <a:pt x="39515" y="12007"/>
                  </a:cubicBezTo>
                  <a:cubicBezTo>
                    <a:pt x="39576" y="11429"/>
                    <a:pt x="39758" y="10791"/>
                    <a:pt x="40244" y="10487"/>
                  </a:cubicBezTo>
                  <a:cubicBezTo>
                    <a:pt x="40822" y="10122"/>
                    <a:pt x="41582" y="10335"/>
                    <a:pt x="42190" y="10639"/>
                  </a:cubicBezTo>
                  <a:cubicBezTo>
                    <a:pt x="44317" y="11733"/>
                    <a:pt x="43041" y="13466"/>
                    <a:pt x="42281" y="15077"/>
                  </a:cubicBezTo>
                  <a:cubicBezTo>
                    <a:pt x="41490" y="16748"/>
                    <a:pt x="40214" y="18207"/>
                    <a:pt x="38542" y="18998"/>
                  </a:cubicBezTo>
                  <a:cubicBezTo>
                    <a:pt x="36141" y="20183"/>
                    <a:pt x="33101" y="20001"/>
                    <a:pt x="31004" y="18359"/>
                  </a:cubicBezTo>
                  <a:cubicBezTo>
                    <a:pt x="28876" y="16748"/>
                    <a:pt x="27904" y="13770"/>
                    <a:pt x="28815" y="11247"/>
                  </a:cubicBezTo>
                  <a:cubicBezTo>
                    <a:pt x="29241" y="10122"/>
                    <a:pt x="30214" y="8998"/>
                    <a:pt x="31430" y="9089"/>
                  </a:cubicBezTo>
                  <a:cubicBezTo>
                    <a:pt x="32159" y="9119"/>
                    <a:pt x="32828" y="9666"/>
                    <a:pt x="33071" y="10335"/>
                  </a:cubicBezTo>
                  <a:cubicBezTo>
                    <a:pt x="33284" y="11034"/>
                    <a:pt x="33101" y="11855"/>
                    <a:pt x="32585" y="12341"/>
                  </a:cubicBezTo>
                  <a:cubicBezTo>
                    <a:pt x="31095" y="12463"/>
                    <a:pt x="29545" y="12280"/>
                    <a:pt x="28268" y="11520"/>
                  </a:cubicBezTo>
                  <a:cubicBezTo>
                    <a:pt x="26992" y="10760"/>
                    <a:pt x="25989" y="9453"/>
                    <a:pt x="25897" y="7994"/>
                  </a:cubicBezTo>
                  <a:cubicBezTo>
                    <a:pt x="25776" y="6505"/>
                    <a:pt x="26688" y="4955"/>
                    <a:pt x="28086" y="4529"/>
                  </a:cubicBezTo>
                  <a:cubicBezTo>
                    <a:pt x="29484" y="4104"/>
                    <a:pt x="31247" y="5046"/>
                    <a:pt x="31460" y="6505"/>
                  </a:cubicBezTo>
                  <a:cubicBezTo>
                    <a:pt x="31703" y="7994"/>
                    <a:pt x="30062" y="9423"/>
                    <a:pt x="28664" y="8906"/>
                  </a:cubicBezTo>
                  <a:cubicBezTo>
                    <a:pt x="27417" y="8390"/>
                    <a:pt x="27022" y="6718"/>
                    <a:pt x="27478" y="5502"/>
                  </a:cubicBezTo>
                  <a:cubicBezTo>
                    <a:pt x="27964" y="4286"/>
                    <a:pt x="29119" y="3435"/>
                    <a:pt x="30244" y="2736"/>
                  </a:cubicBezTo>
                  <a:cubicBezTo>
                    <a:pt x="31278" y="2128"/>
                    <a:pt x="32433" y="1611"/>
                    <a:pt x="33648" y="1551"/>
                  </a:cubicBezTo>
                  <a:cubicBezTo>
                    <a:pt x="34864" y="1520"/>
                    <a:pt x="36110" y="2128"/>
                    <a:pt x="36597" y="3222"/>
                  </a:cubicBezTo>
                  <a:cubicBezTo>
                    <a:pt x="37053" y="4347"/>
                    <a:pt x="36414" y="5867"/>
                    <a:pt x="35199" y="6019"/>
                  </a:cubicBezTo>
                  <a:cubicBezTo>
                    <a:pt x="34135" y="6110"/>
                    <a:pt x="33132" y="5046"/>
                    <a:pt x="33132" y="3982"/>
                  </a:cubicBezTo>
                  <a:cubicBezTo>
                    <a:pt x="33132" y="2888"/>
                    <a:pt x="33861" y="1915"/>
                    <a:pt x="34803" y="1338"/>
                  </a:cubicBezTo>
                  <a:cubicBezTo>
                    <a:pt x="37022" y="0"/>
                    <a:pt x="40123" y="912"/>
                    <a:pt x="41582" y="3040"/>
                  </a:cubicBezTo>
                  <a:cubicBezTo>
                    <a:pt x="43010" y="5168"/>
                    <a:pt x="42858" y="8146"/>
                    <a:pt x="41582" y="10305"/>
                  </a:cubicBezTo>
                  <a:cubicBezTo>
                    <a:pt x="40275" y="12493"/>
                    <a:pt x="37934" y="13982"/>
                    <a:pt x="35503" y="14681"/>
                  </a:cubicBezTo>
                  <a:cubicBezTo>
                    <a:pt x="33010" y="15350"/>
                    <a:pt x="30396" y="15320"/>
                    <a:pt x="27843" y="15046"/>
                  </a:cubicBezTo>
                  <a:cubicBezTo>
                    <a:pt x="26566" y="14894"/>
                    <a:pt x="25229" y="14681"/>
                    <a:pt x="24043" y="14104"/>
                  </a:cubicBezTo>
                  <a:cubicBezTo>
                    <a:pt x="22888" y="13526"/>
                    <a:pt x="21855" y="12554"/>
                    <a:pt x="21521" y="11247"/>
                  </a:cubicBezTo>
                  <a:cubicBezTo>
                    <a:pt x="21004" y="9514"/>
                    <a:pt x="21916" y="7599"/>
                    <a:pt x="23283" y="6384"/>
                  </a:cubicBezTo>
                  <a:cubicBezTo>
                    <a:pt x="24651" y="5168"/>
                    <a:pt x="26445" y="4560"/>
                    <a:pt x="28147" y="3952"/>
                  </a:cubicBezTo>
                  <a:cubicBezTo>
                    <a:pt x="30548" y="3131"/>
                    <a:pt x="33375" y="2280"/>
                    <a:pt x="35563" y="3618"/>
                  </a:cubicBezTo>
                  <a:cubicBezTo>
                    <a:pt x="36779" y="4377"/>
                    <a:pt x="37569" y="5654"/>
                    <a:pt x="37965" y="7083"/>
                  </a:cubicBezTo>
                  <a:cubicBezTo>
                    <a:pt x="38421" y="8754"/>
                    <a:pt x="38451" y="10183"/>
                    <a:pt x="38147" y="11855"/>
                  </a:cubicBezTo>
                  <a:cubicBezTo>
                    <a:pt x="38086" y="12250"/>
                    <a:pt x="38117" y="12767"/>
                    <a:pt x="38481" y="12888"/>
                  </a:cubicBezTo>
                  <a:cubicBezTo>
                    <a:pt x="38724" y="12949"/>
                    <a:pt x="38907" y="12797"/>
                    <a:pt x="39089" y="12706"/>
                  </a:cubicBezTo>
                  <a:lnTo>
                    <a:pt x="40001" y="12128"/>
                  </a:lnTo>
                </a:path>
              </a:pathLst>
            </a:custGeom>
            <a:noFill/>
            <a:ln w="9875" cap="flat" cmpd="sng">
              <a:solidFill>
                <a:schemeClr val="accent6"/>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6"/>
            <p:cNvSpPr/>
            <p:nvPr/>
          </p:nvSpPr>
          <p:spPr>
            <a:xfrm>
              <a:off x="-351250" y="133949"/>
              <a:ext cx="1990100" cy="2577008"/>
            </a:xfrm>
            <a:custGeom>
              <a:avLst/>
              <a:gdLst/>
              <a:ahLst/>
              <a:cxnLst/>
              <a:rect l="l" t="t" r="r" b="b"/>
              <a:pathLst>
                <a:path w="44318" h="57388" fill="none" extrusionOk="0">
                  <a:moveTo>
                    <a:pt x="0" y="52007"/>
                  </a:moveTo>
                  <a:cubicBezTo>
                    <a:pt x="19332" y="57387"/>
                    <a:pt x="22919" y="40457"/>
                    <a:pt x="24378" y="35958"/>
                  </a:cubicBezTo>
                  <a:cubicBezTo>
                    <a:pt x="26262" y="29940"/>
                    <a:pt x="25320" y="27204"/>
                    <a:pt x="24256" y="20153"/>
                  </a:cubicBezTo>
                  <a:cubicBezTo>
                    <a:pt x="23557" y="15533"/>
                    <a:pt x="27448" y="12979"/>
                    <a:pt x="29119" y="11581"/>
                  </a:cubicBezTo>
                  <a:cubicBezTo>
                    <a:pt x="30822" y="10153"/>
                    <a:pt x="33284" y="9575"/>
                    <a:pt x="35351" y="10457"/>
                  </a:cubicBezTo>
                  <a:cubicBezTo>
                    <a:pt x="36414" y="10912"/>
                    <a:pt x="37387" y="12159"/>
                    <a:pt x="36810" y="13192"/>
                  </a:cubicBezTo>
                  <a:cubicBezTo>
                    <a:pt x="36354" y="14013"/>
                    <a:pt x="35016" y="14074"/>
                    <a:pt x="34347" y="13374"/>
                  </a:cubicBezTo>
                  <a:cubicBezTo>
                    <a:pt x="33679" y="12675"/>
                    <a:pt x="33648" y="11551"/>
                    <a:pt x="34044" y="10669"/>
                  </a:cubicBezTo>
                  <a:cubicBezTo>
                    <a:pt x="35503" y="7599"/>
                    <a:pt x="42129" y="8998"/>
                    <a:pt x="40731" y="12493"/>
                  </a:cubicBezTo>
                  <a:cubicBezTo>
                    <a:pt x="40639" y="12767"/>
                    <a:pt x="40427" y="13040"/>
                    <a:pt x="40123" y="13071"/>
                  </a:cubicBezTo>
                  <a:cubicBezTo>
                    <a:pt x="39910" y="13071"/>
                    <a:pt x="39667" y="12919"/>
                    <a:pt x="39606" y="12706"/>
                  </a:cubicBezTo>
                  <a:cubicBezTo>
                    <a:pt x="39484" y="12463"/>
                    <a:pt x="39484" y="12250"/>
                    <a:pt x="39515" y="12007"/>
                  </a:cubicBezTo>
                  <a:cubicBezTo>
                    <a:pt x="39576" y="11429"/>
                    <a:pt x="39758" y="10791"/>
                    <a:pt x="40244" y="10487"/>
                  </a:cubicBezTo>
                  <a:cubicBezTo>
                    <a:pt x="40822" y="10122"/>
                    <a:pt x="41582" y="10335"/>
                    <a:pt x="42190" y="10639"/>
                  </a:cubicBezTo>
                  <a:cubicBezTo>
                    <a:pt x="44317" y="11733"/>
                    <a:pt x="43041" y="13466"/>
                    <a:pt x="42281" y="15077"/>
                  </a:cubicBezTo>
                  <a:cubicBezTo>
                    <a:pt x="41490" y="16748"/>
                    <a:pt x="40214" y="18207"/>
                    <a:pt x="38542" y="18998"/>
                  </a:cubicBezTo>
                  <a:cubicBezTo>
                    <a:pt x="36141" y="20183"/>
                    <a:pt x="33101" y="20001"/>
                    <a:pt x="31004" y="18359"/>
                  </a:cubicBezTo>
                  <a:cubicBezTo>
                    <a:pt x="28876" y="16748"/>
                    <a:pt x="27904" y="13770"/>
                    <a:pt x="28815" y="11247"/>
                  </a:cubicBezTo>
                  <a:cubicBezTo>
                    <a:pt x="29241" y="10122"/>
                    <a:pt x="30214" y="8998"/>
                    <a:pt x="31430" y="9089"/>
                  </a:cubicBezTo>
                  <a:cubicBezTo>
                    <a:pt x="32159" y="9119"/>
                    <a:pt x="32828" y="9666"/>
                    <a:pt x="33071" y="10335"/>
                  </a:cubicBezTo>
                  <a:cubicBezTo>
                    <a:pt x="33284" y="11034"/>
                    <a:pt x="33101" y="11855"/>
                    <a:pt x="32585" y="12341"/>
                  </a:cubicBezTo>
                  <a:cubicBezTo>
                    <a:pt x="31095" y="12463"/>
                    <a:pt x="29545" y="12280"/>
                    <a:pt x="28268" y="11520"/>
                  </a:cubicBezTo>
                  <a:cubicBezTo>
                    <a:pt x="26992" y="10760"/>
                    <a:pt x="25989" y="9453"/>
                    <a:pt x="25897" y="7994"/>
                  </a:cubicBezTo>
                  <a:cubicBezTo>
                    <a:pt x="25776" y="6505"/>
                    <a:pt x="26688" y="4955"/>
                    <a:pt x="28086" y="4529"/>
                  </a:cubicBezTo>
                  <a:cubicBezTo>
                    <a:pt x="29484" y="4104"/>
                    <a:pt x="31247" y="5046"/>
                    <a:pt x="31460" y="6505"/>
                  </a:cubicBezTo>
                  <a:cubicBezTo>
                    <a:pt x="31703" y="7994"/>
                    <a:pt x="30062" y="9423"/>
                    <a:pt x="28664" y="8906"/>
                  </a:cubicBezTo>
                  <a:cubicBezTo>
                    <a:pt x="27417" y="8390"/>
                    <a:pt x="27022" y="6718"/>
                    <a:pt x="27478" y="5502"/>
                  </a:cubicBezTo>
                  <a:cubicBezTo>
                    <a:pt x="27964" y="4286"/>
                    <a:pt x="29119" y="3435"/>
                    <a:pt x="30244" y="2736"/>
                  </a:cubicBezTo>
                  <a:cubicBezTo>
                    <a:pt x="31278" y="2128"/>
                    <a:pt x="32433" y="1611"/>
                    <a:pt x="33648" y="1551"/>
                  </a:cubicBezTo>
                  <a:cubicBezTo>
                    <a:pt x="34864" y="1520"/>
                    <a:pt x="36110" y="2128"/>
                    <a:pt x="36597" y="3222"/>
                  </a:cubicBezTo>
                  <a:cubicBezTo>
                    <a:pt x="37053" y="4347"/>
                    <a:pt x="36414" y="5867"/>
                    <a:pt x="35199" y="6019"/>
                  </a:cubicBezTo>
                  <a:cubicBezTo>
                    <a:pt x="34135" y="6110"/>
                    <a:pt x="33132" y="5046"/>
                    <a:pt x="33132" y="3982"/>
                  </a:cubicBezTo>
                  <a:cubicBezTo>
                    <a:pt x="33132" y="2888"/>
                    <a:pt x="33861" y="1915"/>
                    <a:pt x="34803" y="1338"/>
                  </a:cubicBezTo>
                  <a:cubicBezTo>
                    <a:pt x="37022" y="0"/>
                    <a:pt x="40123" y="912"/>
                    <a:pt x="41582" y="3040"/>
                  </a:cubicBezTo>
                  <a:cubicBezTo>
                    <a:pt x="43010" y="5168"/>
                    <a:pt x="42858" y="8146"/>
                    <a:pt x="41582" y="10305"/>
                  </a:cubicBezTo>
                  <a:cubicBezTo>
                    <a:pt x="40275" y="12493"/>
                    <a:pt x="37934" y="13982"/>
                    <a:pt x="35503" y="14681"/>
                  </a:cubicBezTo>
                  <a:cubicBezTo>
                    <a:pt x="33010" y="15350"/>
                    <a:pt x="30396" y="15320"/>
                    <a:pt x="27843" y="15046"/>
                  </a:cubicBezTo>
                  <a:cubicBezTo>
                    <a:pt x="26566" y="14894"/>
                    <a:pt x="25229" y="14681"/>
                    <a:pt x="24043" y="14104"/>
                  </a:cubicBezTo>
                  <a:cubicBezTo>
                    <a:pt x="22888" y="13526"/>
                    <a:pt x="21855" y="12554"/>
                    <a:pt x="21521" y="11247"/>
                  </a:cubicBezTo>
                  <a:cubicBezTo>
                    <a:pt x="21004" y="9514"/>
                    <a:pt x="21916" y="7599"/>
                    <a:pt x="23283" y="6384"/>
                  </a:cubicBezTo>
                  <a:cubicBezTo>
                    <a:pt x="24651" y="5168"/>
                    <a:pt x="26445" y="4560"/>
                    <a:pt x="28147" y="3952"/>
                  </a:cubicBezTo>
                  <a:cubicBezTo>
                    <a:pt x="30548" y="3131"/>
                    <a:pt x="33375" y="2280"/>
                    <a:pt x="35563" y="3618"/>
                  </a:cubicBezTo>
                  <a:cubicBezTo>
                    <a:pt x="36779" y="4377"/>
                    <a:pt x="37569" y="5654"/>
                    <a:pt x="37965" y="7083"/>
                  </a:cubicBezTo>
                  <a:cubicBezTo>
                    <a:pt x="38421" y="8754"/>
                    <a:pt x="38451" y="10183"/>
                    <a:pt x="38147" y="11855"/>
                  </a:cubicBezTo>
                  <a:cubicBezTo>
                    <a:pt x="38086" y="12250"/>
                    <a:pt x="38117" y="12767"/>
                    <a:pt x="38481" y="12888"/>
                  </a:cubicBezTo>
                  <a:cubicBezTo>
                    <a:pt x="38724" y="12949"/>
                    <a:pt x="38907" y="12797"/>
                    <a:pt x="39089" y="12706"/>
                  </a:cubicBezTo>
                  <a:lnTo>
                    <a:pt x="40001" y="12128"/>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1" name="Google Shape;1081;p56"/>
          <p:cNvGrpSpPr/>
          <p:nvPr/>
        </p:nvGrpSpPr>
        <p:grpSpPr>
          <a:xfrm>
            <a:off x="1066688" y="1825650"/>
            <a:ext cx="1271325" cy="775125"/>
            <a:chOff x="5639425" y="2370375"/>
            <a:chExt cx="1271325" cy="775125"/>
          </a:xfrm>
        </p:grpSpPr>
        <p:sp>
          <p:nvSpPr>
            <p:cNvPr id="1082" name="Google Shape;1082;p56"/>
            <p:cNvSpPr/>
            <p:nvPr/>
          </p:nvSpPr>
          <p:spPr>
            <a:xfrm>
              <a:off x="5639425" y="2390150"/>
              <a:ext cx="1271325" cy="755350"/>
            </a:xfrm>
            <a:custGeom>
              <a:avLst/>
              <a:gdLst/>
              <a:ahLst/>
              <a:cxnLst/>
              <a:rect l="l" t="t" r="r" b="b"/>
              <a:pathLst>
                <a:path w="50853" h="30214" extrusionOk="0">
                  <a:moveTo>
                    <a:pt x="7904" y="0"/>
                  </a:moveTo>
                  <a:cubicBezTo>
                    <a:pt x="7812" y="639"/>
                    <a:pt x="7782" y="1307"/>
                    <a:pt x="7782" y="1946"/>
                  </a:cubicBezTo>
                  <a:lnTo>
                    <a:pt x="7782" y="6687"/>
                  </a:lnTo>
                  <a:lnTo>
                    <a:pt x="7782" y="12554"/>
                  </a:lnTo>
                  <a:cubicBezTo>
                    <a:pt x="7782" y="12554"/>
                    <a:pt x="6232" y="7538"/>
                    <a:pt x="5715" y="6049"/>
                  </a:cubicBezTo>
                  <a:cubicBezTo>
                    <a:pt x="5624" y="6049"/>
                    <a:pt x="5533" y="6049"/>
                    <a:pt x="5411" y="6019"/>
                  </a:cubicBezTo>
                  <a:cubicBezTo>
                    <a:pt x="2432" y="6019"/>
                    <a:pt x="1" y="8845"/>
                    <a:pt x="1" y="12402"/>
                  </a:cubicBezTo>
                  <a:cubicBezTo>
                    <a:pt x="1" y="15928"/>
                    <a:pt x="2432" y="18785"/>
                    <a:pt x="5411" y="18785"/>
                  </a:cubicBezTo>
                  <a:cubicBezTo>
                    <a:pt x="6566" y="18785"/>
                    <a:pt x="7660" y="18359"/>
                    <a:pt x="8542" y="17630"/>
                  </a:cubicBezTo>
                  <a:cubicBezTo>
                    <a:pt x="10700" y="24894"/>
                    <a:pt x="17417" y="30213"/>
                    <a:pt x="25411" y="30213"/>
                  </a:cubicBezTo>
                  <a:cubicBezTo>
                    <a:pt x="33375" y="30213"/>
                    <a:pt x="40123" y="24925"/>
                    <a:pt x="42311" y="17690"/>
                  </a:cubicBezTo>
                  <a:cubicBezTo>
                    <a:pt x="43193" y="18390"/>
                    <a:pt x="44257" y="18815"/>
                    <a:pt x="45442" y="18815"/>
                  </a:cubicBezTo>
                  <a:cubicBezTo>
                    <a:pt x="48421" y="18815"/>
                    <a:pt x="50853" y="15958"/>
                    <a:pt x="50853" y="12432"/>
                  </a:cubicBezTo>
                  <a:cubicBezTo>
                    <a:pt x="50853" y="9028"/>
                    <a:pt x="48482" y="6140"/>
                    <a:pt x="45473" y="6140"/>
                  </a:cubicBezTo>
                  <a:lnTo>
                    <a:pt x="45169" y="6140"/>
                  </a:lnTo>
                  <a:cubicBezTo>
                    <a:pt x="44713" y="7599"/>
                    <a:pt x="43102" y="12614"/>
                    <a:pt x="43102" y="12614"/>
                  </a:cubicBezTo>
                  <a:lnTo>
                    <a:pt x="43102" y="6778"/>
                  </a:lnTo>
                  <a:lnTo>
                    <a:pt x="43102" y="2006"/>
                  </a:lnTo>
                  <a:cubicBezTo>
                    <a:pt x="43102" y="1338"/>
                    <a:pt x="43071" y="699"/>
                    <a:pt x="43011" y="0"/>
                  </a:cubicBezTo>
                  <a:cubicBezTo>
                    <a:pt x="42919" y="456"/>
                    <a:pt x="35108" y="851"/>
                    <a:pt x="25442" y="851"/>
                  </a:cubicBezTo>
                  <a:cubicBezTo>
                    <a:pt x="15837" y="851"/>
                    <a:pt x="7995" y="456"/>
                    <a:pt x="79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6007975" y="2621150"/>
              <a:ext cx="163400" cy="40300"/>
            </a:xfrm>
            <a:custGeom>
              <a:avLst/>
              <a:gdLst/>
              <a:ahLst/>
              <a:cxnLst/>
              <a:rect l="l" t="t" r="r" b="b"/>
              <a:pathLst>
                <a:path w="6536" h="1612" extrusionOk="0">
                  <a:moveTo>
                    <a:pt x="3253" y="0"/>
                  </a:moveTo>
                  <a:cubicBezTo>
                    <a:pt x="1429" y="0"/>
                    <a:pt x="1" y="335"/>
                    <a:pt x="1" y="791"/>
                  </a:cubicBezTo>
                  <a:cubicBezTo>
                    <a:pt x="1" y="1216"/>
                    <a:pt x="1460" y="1611"/>
                    <a:pt x="3253" y="1611"/>
                  </a:cubicBezTo>
                  <a:cubicBezTo>
                    <a:pt x="5077" y="1611"/>
                    <a:pt x="6536" y="1247"/>
                    <a:pt x="6536" y="791"/>
                  </a:cubicBezTo>
                  <a:cubicBezTo>
                    <a:pt x="6536" y="396"/>
                    <a:pt x="5077" y="0"/>
                    <a:pt x="3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a:off x="5947950" y="2487200"/>
              <a:ext cx="259900" cy="86850"/>
            </a:xfrm>
            <a:custGeom>
              <a:avLst/>
              <a:gdLst/>
              <a:ahLst/>
              <a:cxnLst/>
              <a:rect l="l" t="t" r="r" b="b"/>
              <a:pathLst>
                <a:path w="10396" h="3474" extrusionOk="0">
                  <a:moveTo>
                    <a:pt x="5659" y="1"/>
                  </a:moveTo>
                  <a:cubicBezTo>
                    <a:pt x="2643" y="1"/>
                    <a:pt x="626" y="1524"/>
                    <a:pt x="517" y="1589"/>
                  </a:cubicBezTo>
                  <a:cubicBezTo>
                    <a:pt x="61" y="1954"/>
                    <a:pt x="0" y="2592"/>
                    <a:pt x="335" y="3048"/>
                  </a:cubicBezTo>
                  <a:cubicBezTo>
                    <a:pt x="517" y="3322"/>
                    <a:pt x="821" y="3474"/>
                    <a:pt x="1125" y="3474"/>
                  </a:cubicBezTo>
                  <a:cubicBezTo>
                    <a:pt x="1368" y="3474"/>
                    <a:pt x="1581" y="3413"/>
                    <a:pt x="1763" y="3231"/>
                  </a:cubicBezTo>
                  <a:cubicBezTo>
                    <a:pt x="1849" y="3145"/>
                    <a:pt x="3357" y="2046"/>
                    <a:pt x="5624" y="2046"/>
                  </a:cubicBezTo>
                  <a:cubicBezTo>
                    <a:pt x="6571" y="2046"/>
                    <a:pt x="7651" y="2238"/>
                    <a:pt x="8815" y="2775"/>
                  </a:cubicBezTo>
                  <a:cubicBezTo>
                    <a:pt x="8960" y="2843"/>
                    <a:pt x="9111" y="2875"/>
                    <a:pt x="9260" y="2875"/>
                  </a:cubicBezTo>
                  <a:cubicBezTo>
                    <a:pt x="9643" y="2875"/>
                    <a:pt x="10008" y="2661"/>
                    <a:pt x="10183" y="2289"/>
                  </a:cubicBezTo>
                  <a:cubicBezTo>
                    <a:pt x="10396" y="1741"/>
                    <a:pt x="10213" y="1133"/>
                    <a:pt x="9697" y="921"/>
                  </a:cubicBezTo>
                  <a:cubicBezTo>
                    <a:pt x="8230" y="244"/>
                    <a:pt x="6865" y="1"/>
                    <a:pt x="56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a:off x="5971500" y="2700950"/>
              <a:ext cx="70700" cy="70675"/>
            </a:xfrm>
            <a:custGeom>
              <a:avLst/>
              <a:gdLst/>
              <a:ahLst/>
              <a:cxnLst/>
              <a:rect l="l" t="t" r="r" b="b"/>
              <a:pathLst>
                <a:path w="2828" h="2827" extrusionOk="0">
                  <a:moveTo>
                    <a:pt x="1399" y="0"/>
                  </a:moveTo>
                  <a:cubicBezTo>
                    <a:pt x="639" y="0"/>
                    <a:pt x="1" y="638"/>
                    <a:pt x="1" y="1398"/>
                  </a:cubicBezTo>
                  <a:cubicBezTo>
                    <a:pt x="1" y="2158"/>
                    <a:pt x="639" y="2827"/>
                    <a:pt x="1399" y="2827"/>
                  </a:cubicBezTo>
                  <a:cubicBezTo>
                    <a:pt x="2159" y="2827"/>
                    <a:pt x="2827" y="2158"/>
                    <a:pt x="2827" y="1398"/>
                  </a:cubicBezTo>
                  <a:cubicBezTo>
                    <a:pt x="2827" y="638"/>
                    <a:pt x="2159" y="0"/>
                    <a:pt x="1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a:off x="6378800" y="2621900"/>
              <a:ext cx="163400" cy="40300"/>
            </a:xfrm>
            <a:custGeom>
              <a:avLst/>
              <a:gdLst/>
              <a:ahLst/>
              <a:cxnLst/>
              <a:rect l="l" t="t" r="r" b="b"/>
              <a:pathLst>
                <a:path w="6536" h="1612" extrusionOk="0">
                  <a:moveTo>
                    <a:pt x="3283" y="1"/>
                  </a:moveTo>
                  <a:cubicBezTo>
                    <a:pt x="1490" y="1"/>
                    <a:pt x="1" y="366"/>
                    <a:pt x="1" y="822"/>
                  </a:cubicBezTo>
                  <a:cubicBezTo>
                    <a:pt x="1" y="1277"/>
                    <a:pt x="1460" y="1612"/>
                    <a:pt x="3283" y="1612"/>
                  </a:cubicBezTo>
                  <a:cubicBezTo>
                    <a:pt x="5077" y="1612"/>
                    <a:pt x="6536" y="1277"/>
                    <a:pt x="6536" y="822"/>
                  </a:cubicBezTo>
                  <a:cubicBezTo>
                    <a:pt x="6536" y="366"/>
                    <a:pt x="5107" y="1"/>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a:off x="6342325" y="2488025"/>
              <a:ext cx="260675" cy="86800"/>
            </a:xfrm>
            <a:custGeom>
              <a:avLst/>
              <a:gdLst/>
              <a:ahLst/>
              <a:cxnLst/>
              <a:rect l="l" t="t" r="r" b="b"/>
              <a:pathLst>
                <a:path w="10427" h="3472" extrusionOk="0">
                  <a:moveTo>
                    <a:pt x="4733" y="1"/>
                  </a:moveTo>
                  <a:cubicBezTo>
                    <a:pt x="3543" y="1"/>
                    <a:pt x="2200" y="236"/>
                    <a:pt x="761" y="888"/>
                  </a:cubicBezTo>
                  <a:cubicBezTo>
                    <a:pt x="213" y="1100"/>
                    <a:pt x="1" y="1708"/>
                    <a:pt x="244" y="2256"/>
                  </a:cubicBezTo>
                  <a:cubicBezTo>
                    <a:pt x="418" y="2626"/>
                    <a:pt x="779" y="2855"/>
                    <a:pt x="1160" y="2855"/>
                  </a:cubicBezTo>
                  <a:cubicBezTo>
                    <a:pt x="1311" y="2855"/>
                    <a:pt x="1465" y="2819"/>
                    <a:pt x="1612" y="2742"/>
                  </a:cubicBezTo>
                  <a:cubicBezTo>
                    <a:pt x="2756" y="2223"/>
                    <a:pt x="3818" y="2037"/>
                    <a:pt x="4753" y="2037"/>
                  </a:cubicBezTo>
                  <a:cubicBezTo>
                    <a:pt x="7048" y="2037"/>
                    <a:pt x="8577" y="3155"/>
                    <a:pt x="8663" y="3198"/>
                  </a:cubicBezTo>
                  <a:cubicBezTo>
                    <a:pt x="8846" y="3441"/>
                    <a:pt x="9059" y="3471"/>
                    <a:pt x="9302" y="3471"/>
                  </a:cubicBezTo>
                  <a:cubicBezTo>
                    <a:pt x="9606" y="3471"/>
                    <a:pt x="9910" y="3319"/>
                    <a:pt x="10092" y="3046"/>
                  </a:cubicBezTo>
                  <a:cubicBezTo>
                    <a:pt x="10426" y="2590"/>
                    <a:pt x="10366" y="1952"/>
                    <a:pt x="9910" y="1617"/>
                  </a:cubicBezTo>
                  <a:cubicBezTo>
                    <a:pt x="9801" y="1530"/>
                    <a:pt x="7764" y="1"/>
                    <a:pt x="4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a:off x="6509500" y="2701700"/>
              <a:ext cx="69950" cy="70700"/>
            </a:xfrm>
            <a:custGeom>
              <a:avLst/>
              <a:gdLst/>
              <a:ahLst/>
              <a:cxnLst/>
              <a:rect l="l" t="t" r="r" b="b"/>
              <a:pathLst>
                <a:path w="2798" h="2828" extrusionOk="0">
                  <a:moveTo>
                    <a:pt x="1399" y="0"/>
                  </a:moveTo>
                  <a:cubicBezTo>
                    <a:pt x="609" y="0"/>
                    <a:pt x="1" y="608"/>
                    <a:pt x="1" y="1429"/>
                  </a:cubicBezTo>
                  <a:cubicBezTo>
                    <a:pt x="1" y="2189"/>
                    <a:pt x="609" y="2827"/>
                    <a:pt x="1399" y="2827"/>
                  </a:cubicBezTo>
                  <a:cubicBezTo>
                    <a:pt x="2159" y="2827"/>
                    <a:pt x="2797" y="2219"/>
                    <a:pt x="2797" y="1429"/>
                  </a:cubicBezTo>
                  <a:cubicBezTo>
                    <a:pt x="2797" y="669"/>
                    <a:pt x="2189" y="0"/>
                    <a:pt x="1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a:off x="6236700" y="2500325"/>
              <a:ext cx="123125" cy="407325"/>
            </a:xfrm>
            <a:custGeom>
              <a:avLst/>
              <a:gdLst/>
              <a:ahLst/>
              <a:cxnLst/>
              <a:rect l="l" t="t" r="r" b="b"/>
              <a:pathLst>
                <a:path w="4925" h="16293" extrusionOk="0">
                  <a:moveTo>
                    <a:pt x="1855" y="1"/>
                  </a:moveTo>
                  <a:lnTo>
                    <a:pt x="1855" y="4074"/>
                  </a:lnTo>
                  <a:lnTo>
                    <a:pt x="3405" y="13466"/>
                  </a:lnTo>
                  <a:cubicBezTo>
                    <a:pt x="3557" y="14317"/>
                    <a:pt x="2888" y="15077"/>
                    <a:pt x="2007" y="15077"/>
                  </a:cubicBezTo>
                  <a:lnTo>
                    <a:pt x="1" y="15077"/>
                  </a:lnTo>
                  <a:cubicBezTo>
                    <a:pt x="1" y="15745"/>
                    <a:pt x="517" y="16293"/>
                    <a:pt x="1186" y="16293"/>
                  </a:cubicBezTo>
                  <a:lnTo>
                    <a:pt x="3375" y="16293"/>
                  </a:lnTo>
                  <a:cubicBezTo>
                    <a:pt x="4286" y="16293"/>
                    <a:pt x="4925" y="15472"/>
                    <a:pt x="4742" y="14590"/>
                  </a:cubicBezTo>
                  <a:lnTo>
                    <a:pt x="2584" y="4347"/>
                  </a:lnTo>
                  <a:lnTo>
                    <a:pt x="1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a:off x="5838525" y="2370375"/>
              <a:ext cx="876175" cy="41825"/>
            </a:xfrm>
            <a:custGeom>
              <a:avLst/>
              <a:gdLst/>
              <a:ahLst/>
              <a:cxnLst/>
              <a:rect l="l" t="t" r="r" b="b"/>
              <a:pathLst>
                <a:path w="35047" h="1673" extrusionOk="0">
                  <a:moveTo>
                    <a:pt x="17508" y="1"/>
                  </a:moveTo>
                  <a:cubicBezTo>
                    <a:pt x="7812" y="1"/>
                    <a:pt x="0" y="396"/>
                    <a:pt x="0" y="852"/>
                  </a:cubicBezTo>
                  <a:cubicBezTo>
                    <a:pt x="0" y="1278"/>
                    <a:pt x="7812" y="1673"/>
                    <a:pt x="17508" y="1673"/>
                  </a:cubicBezTo>
                  <a:cubicBezTo>
                    <a:pt x="27204" y="1673"/>
                    <a:pt x="35047" y="1278"/>
                    <a:pt x="35047" y="852"/>
                  </a:cubicBezTo>
                  <a:cubicBezTo>
                    <a:pt x="35047" y="335"/>
                    <a:pt x="27204" y="1"/>
                    <a:pt x="175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56"/>
          <p:cNvGrpSpPr/>
          <p:nvPr/>
        </p:nvGrpSpPr>
        <p:grpSpPr>
          <a:xfrm>
            <a:off x="7002550" y="-157825"/>
            <a:ext cx="2205871" cy="1477804"/>
            <a:chOff x="173250" y="0"/>
            <a:chExt cx="2205871" cy="1477804"/>
          </a:xfrm>
        </p:grpSpPr>
        <p:sp>
          <p:nvSpPr>
            <p:cNvPr id="1092" name="Google Shape;1092;p56"/>
            <p:cNvSpPr/>
            <p:nvPr/>
          </p:nvSpPr>
          <p:spPr>
            <a:xfrm rot="-1419188" flipH="1">
              <a:off x="388365" y="377526"/>
              <a:ext cx="1927470" cy="719148"/>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rot="-1419073" flipH="1">
              <a:off x="238565" y="367827"/>
              <a:ext cx="1989151" cy="742150"/>
            </a:xfrm>
            <a:custGeom>
              <a:avLst/>
              <a:gdLst/>
              <a:ahLst/>
              <a:cxnLst/>
              <a:rect l="l" t="t" r="r" b="b"/>
              <a:pathLst>
                <a:path w="71552" h="39211" fill="none" extrusionOk="0">
                  <a:moveTo>
                    <a:pt x="0" y="152"/>
                  </a:moveTo>
                  <a:cubicBezTo>
                    <a:pt x="4499" y="0"/>
                    <a:pt x="8633" y="7630"/>
                    <a:pt x="11824" y="19879"/>
                  </a:cubicBezTo>
                  <a:cubicBezTo>
                    <a:pt x="15016" y="32098"/>
                    <a:pt x="22736" y="39211"/>
                    <a:pt x="32767" y="34104"/>
                  </a:cubicBezTo>
                  <a:cubicBezTo>
                    <a:pt x="42797" y="29028"/>
                    <a:pt x="54834" y="8177"/>
                    <a:pt x="62858" y="5836"/>
                  </a:cubicBezTo>
                  <a:cubicBezTo>
                    <a:pt x="70853" y="3526"/>
                    <a:pt x="71552" y="12523"/>
                    <a:pt x="71552" y="12523"/>
                  </a:cubicBez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1043;p56">
            <a:extLst>
              <a:ext uri="{FF2B5EF4-FFF2-40B4-BE49-F238E27FC236}">
                <a16:creationId xmlns:a16="http://schemas.microsoft.com/office/drawing/2014/main" id="{7298CD29-DAF0-A6A5-FC5E-0AADBDCA29AB}"/>
              </a:ext>
            </a:extLst>
          </p:cNvPr>
          <p:cNvSpPr/>
          <p:nvPr/>
        </p:nvSpPr>
        <p:spPr>
          <a:xfrm>
            <a:off x="3278222" y="2770735"/>
            <a:ext cx="737288" cy="73728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solidFill>
                  <a:schemeClr val="bg1"/>
                </a:solidFill>
                <a:latin typeface="Alegreya" panose="020B0604020202020204" charset="0"/>
              </a:rPr>
              <a:t>2.</a:t>
            </a:r>
            <a:endParaRPr sz="3200" dirty="0">
              <a:solidFill>
                <a:schemeClr val="bg1"/>
              </a:solidFill>
              <a:latin typeface="Alegreya" panose="020B0604020202020204" charset="0"/>
            </a:endParaRPr>
          </a:p>
        </p:txBody>
      </p:sp>
      <p:sp>
        <p:nvSpPr>
          <p:cNvPr id="4" name="Google Shape;1043;p56">
            <a:extLst>
              <a:ext uri="{FF2B5EF4-FFF2-40B4-BE49-F238E27FC236}">
                <a16:creationId xmlns:a16="http://schemas.microsoft.com/office/drawing/2014/main" id="{6EF74CB8-2B4F-B67F-26E3-69382F6492A3}"/>
              </a:ext>
            </a:extLst>
          </p:cNvPr>
          <p:cNvSpPr/>
          <p:nvPr/>
        </p:nvSpPr>
        <p:spPr>
          <a:xfrm>
            <a:off x="3273814" y="3794698"/>
            <a:ext cx="737288" cy="73728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solidFill>
                  <a:schemeClr val="bg1"/>
                </a:solidFill>
                <a:latin typeface="Alegreya" panose="020B0604020202020204" charset="0"/>
              </a:rPr>
              <a:t>3.</a:t>
            </a:r>
            <a:endParaRPr sz="3200" dirty="0">
              <a:solidFill>
                <a:schemeClr val="bg1"/>
              </a:solidFill>
              <a:latin typeface="Alegreya" panose="020B0604020202020204" charset="0"/>
            </a:endParaRPr>
          </a:p>
        </p:txBody>
      </p:sp>
    </p:spTree>
  </p:cSld>
  <p:clrMapOvr>
    <a:masterClrMapping/>
  </p:clrMapOvr>
</p:sld>
</file>

<file path=ppt/theme/theme1.xml><?xml version="1.0" encoding="utf-8"?>
<a:theme xmlns:a="http://schemas.openxmlformats.org/drawingml/2006/main" name="Anger Therapy Center by Slidesgo">
  <a:themeElements>
    <a:clrScheme name="Simple Light">
      <a:dk1>
        <a:srgbClr val="000000"/>
      </a:dk1>
      <a:lt1>
        <a:srgbClr val="FFFFFF"/>
      </a:lt1>
      <a:dk2>
        <a:srgbClr val="4E092B"/>
      </a:dk2>
      <a:lt2>
        <a:srgbClr val="A80C10"/>
      </a:lt2>
      <a:accent1>
        <a:srgbClr val="8A090D"/>
      </a:accent1>
      <a:accent2>
        <a:srgbClr val="FFCBA1"/>
      </a:accent2>
      <a:accent3>
        <a:srgbClr val="FF9865"/>
      </a:accent3>
      <a:accent4>
        <a:srgbClr val="FF3838"/>
      </a:accent4>
      <a:accent5>
        <a:srgbClr val="850F2D"/>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Words>
  <Application>Microsoft Office PowerPoint</Application>
  <PresentationFormat>On-screen Show (16:9)</PresentationFormat>
  <Paragraphs>78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Aldhabi</vt:lpstr>
      <vt:lpstr>Tajawal</vt:lpstr>
      <vt:lpstr>Alegreya</vt:lpstr>
      <vt:lpstr>Noto Naskh Arabic</vt:lpstr>
      <vt:lpstr>Archivo</vt:lpstr>
      <vt:lpstr>Kanit</vt:lpstr>
      <vt:lpstr>Anger Therapy Center by Slidesgo</vt:lpstr>
      <vt:lpstr>محلل الاكتئاب باستخدام وسائل التواصل الاجتماعي</vt:lpstr>
      <vt:lpstr>من نحن؟</vt:lpstr>
      <vt:lpstr>البيانات</vt:lpstr>
      <vt:lpstr>الاكتئاب</vt:lpstr>
      <vt:lpstr>280,000,000</vt:lpstr>
      <vt:lpstr>700,000</vt:lpstr>
      <vt:lpstr>البيانات</vt:lpstr>
      <vt:lpstr>معالجة اللغة الطبيعية</vt:lpstr>
      <vt:lpstr>الأدوات المستخدمة</vt:lpstr>
      <vt:lpstr>1. nltk </vt:lpstr>
      <vt:lpstr>Data Visualization – تصوير البيانات</vt:lpstr>
      <vt:lpstr>1. Sequential Keras Model </vt:lpstr>
      <vt:lpstr>النتائج</vt:lpstr>
      <vt:lpstr>التحديات والعمل المستقبلي  </vt:lpstr>
      <vt:lpstr>جزيلا شكرا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محلل الاكتئاب باستخدام وسائل التواصل الاجتماعي</dc:title>
  <dc:creator>khalid alghamdy</dc:creator>
  <cp:lastModifiedBy>رزان بنت عبدالله بن عبدالعزيز آل حسين التميمي</cp:lastModifiedBy>
  <cp:revision>9</cp:revision>
  <dcterms:modified xsi:type="dcterms:W3CDTF">2022-12-05T09:09:31Z</dcterms:modified>
</cp:coreProperties>
</file>