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7" r:id="rId4"/>
    <p:sldId id="263" r:id="rId5"/>
    <p:sldId id="262" r:id="rId6"/>
    <p:sldId id="261" r:id="rId7"/>
    <p:sldId id="267" r:id="rId8"/>
    <p:sldId id="258" r:id="rId9"/>
    <p:sldId id="259" r:id="rId10"/>
    <p:sldId id="260" r:id="rId11"/>
    <p:sldId id="266" r:id="rId12"/>
    <p:sldId id="268" r:id="rId13"/>
    <p:sldId id="265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93558C-9CF0-45EA-B695-64B74FF2A598}" v="36" dt="2019-03-05T07:36:04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201867F-90CD-4E8F-8606-2CD81FA7BF22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C5E5-2750-4F36-9D32-86B65125BBC1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3027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867F-90CD-4E8F-8606-2CD81FA7BF22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C5E5-2750-4F36-9D32-86B65125B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63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867F-90CD-4E8F-8606-2CD81FA7BF22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C5E5-2750-4F36-9D32-86B65125BBC1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7673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6B0D6-D397-4ED8-B752-903F1787F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77FAC-E81E-4AC1-85D4-3157A0297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B50CD-04E1-460A-A226-D60AF3E7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867F-90CD-4E8F-8606-2CD81FA7BF22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10F9C-3607-4540-9DB2-412FE1D6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F74DD-BF6C-4BC8-BA61-9B8E682A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C5E5-2750-4F36-9D32-86B65125B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1205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AC12B-09B0-43DA-82F5-F3E50B44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BF351-FE04-40ED-BC60-407483F97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1FD82-1A54-41D0-A430-AE5D2EA2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867F-90CD-4E8F-8606-2CD81FA7BF22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3DDB4-C757-4630-B93A-6A67A138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F0DB-1588-4801-838E-0677C0C58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C5E5-2750-4F36-9D32-86B65125B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247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3698-DF13-4723-A105-48808A4EB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8B155-0FFA-4515-ADB1-9EAB2C759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21A50-859E-4C87-A275-FFCE5242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867F-90CD-4E8F-8606-2CD81FA7BF22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FF857-E95A-4E5B-B9E6-3829A7E6E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E8E35-4D93-4DF5-802F-2E84C732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C5E5-2750-4F36-9D32-86B65125B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2887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CEBA-0727-4543-AFBF-660F7948F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13721-42CE-4594-9CDA-334132845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0B99D-53B2-4F99-8F09-9BB1FFF61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98FB4-43E3-4B0D-898E-F843A98B4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867F-90CD-4E8F-8606-2CD81FA7BF22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6DDEC-791F-4CCA-9D47-902846462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84F83-EF85-4BF4-9093-096AA1BA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C5E5-2750-4F36-9D32-86B65125B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23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A6DA-CADD-4AC9-BE1C-C7CA49F01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368A7-4413-4028-A283-4EEFEC1B6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0176D-473D-4255-99FD-BBFAB27CF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334FE-ABA2-4F20-8296-A5122BE8F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F52FF9-8F0A-4E16-BC77-15AECB9EF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E2F218-4661-41CF-8E60-FD0B10D3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867F-90CD-4E8F-8606-2CD81FA7BF22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85B5AA-68EA-467E-95ED-5E793EB8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96632-D70A-456E-B693-B1DBAD5D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C5E5-2750-4F36-9D32-86B65125B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39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4A92-3655-4CB5-B29E-48BA9A992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FAB130-96C3-4022-9928-201500F2C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867F-90CD-4E8F-8606-2CD81FA7BF22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06218-B9C5-45FA-B06B-9708B3FBC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FEDD7-2C6D-44C6-B84F-725B9DB7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C5E5-2750-4F36-9D32-86B65125B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913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CA5EC-296B-4BA6-B93E-0897E7C47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867F-90CD-4E8F-8606-2CD81FA7BF22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98C3A-A5E6-4177-8BEC-F4096E6A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3D108-4AC8-41BB-9648-545A953A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C5E5-2750-4F36-9D32-86B65125B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886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E203-B50F-4E14-8711-A068D5313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2B466-FE29-415F-8DC6-6508327DC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ABBCA-BCBF-4F10-9DEF-33E27A999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2878D-2696-472D-B01C-96E549E63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867F-90CD-4E8F-8606-2CD81FA7BF22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123B8-4812-4318-831E-968129FB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50B82-EDCC-4B91-8C16-5D6E50FB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C5E5-2750-4F36-9D32-86B65125B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84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867F-90CD-4E8F-8606-2CD81FA7BF22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C5E5-2750-4F36-9D32-86B65125B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646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CF6FA-5D14-4285-9032-4AE05FDD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A068BE-DF31-47E9-89E8-30FA7F283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8DF5C-D71B-4CDC-944A-3ACE070F9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F73A3-39B0-4450-BC39-66ADDDF16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867F-90CD-4E8F-8606-2CD81FA7BF22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4208C-1B27-41C3-9085-541F8281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11989-D860-44B1-8350-FFDD0F89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C5E5-2750-4F36-9D32-86B65125B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767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B108-999C-457D-BC98-3641970D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37BF2-2199-46B1-94FB-9F34FFEB9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C3D1A-2B8E-4146-85E7-F71E890D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867F-90CD-4E8F-8606-2CD81FA7BF22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FB848-F797-40F3-884E-56F3D636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7E4A7-F1B2-4984-B477-1F2D0868C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C5E5-2750-4F36-9D32-86B65125B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7747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5E2476-9883-4925-8CFF-E2778F938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A6F9D-BAA4-4D22-B77B-E9E211EEF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4971D-A16B-4294-9B6E-4E429D2F1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867F-90CD-4E8F-8606-2CD81FA7BF22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8CDBA-2582-4AEF-A2FD-5F1A262DA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81291-E2D2-4623-A92C-5FF4CDF9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C5E5-2750-4F36-9D32-86B65125B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929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867F-90CD-4E8F-8606-2CD81FA7BF22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C5E5-2750-4F36-9D32-86B65125BBC1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8004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867F-90CD-4E8F-8606-2CD81FA7BF22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C5E5-2750-4F36-9D32-86B65125B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6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867F-90CD-4E8F-8606-2CD81FA7BF22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C5E5-2750-4F36-9D32-86B65125B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10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867F-90CD-4E8F-8606-2CD81FA7BF22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C5E5-2750-4F36-9D32-86B65125B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32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867F-90CD-4E8F-8606-2CD81FA7BF22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C5E5-2750-4F36-9D32-86B65125B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93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867F-90CD-4E8F-8606-2CD81FA7BF22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C5E5-2750-4F36-9D32-86B65125B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37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867F-90CD-4E8F-8606-2CD81FA7BF22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C5E5-2750-4F36-9D32-86B65125BBC1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55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201867F-90CD-4E8F-8606-2CD81FA7BF22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E95C5E5-2750-4F36-9D32-86B65125BBC1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29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CC81E3-22FB-47C3-87D0-75D8D360B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60A84-A33D-43C2-A54E-9BA0AB48D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B6028-6A90-4612-82D3-D8A27594D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1867F-90CD-4E8F-8606-2CD81FA7BF22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63743-F5B1-44F9-8F71-C37F439FE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D92A2-3E4B-4771-A60E-5DAFD2B03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5C5E5-2750-4F36-9D32-86B65125B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33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tree&#10;&#10;Description automatically generated">
            <a:extLst>
              <a:ext uri="{FF2B5EF4-FFF2-40B4-BE49-F238E27FC236}">
                <a16:creationId xmlns:a16="http://schemas.microsoft.com/office/drawing/2014/main" id="{0FA98222-BB38-4806-AF52-D1644C4A71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 t="1264" b="2373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F8EAFE-1B83-40B4-A86C-F9E04F46E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CEM</a:t>
            </a:r>
            <a:endParaRPr lang="en-GB" sz="8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E4FA6-19AD-4F11-A80B-219B635F3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Controlled Environment Monitors</a:t>
            </a:r>
            <a:endParaRPr lang="en-GB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831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31CD1799-C9CF-4BF0-8689-A7A5F5F28B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" t="-1" r="193" b="4"/>
          <a:stretch/>
        </p:blipFill>
        <p:spPr>
          <a:xfrm>
            <a:off x="4309949" y="2760176"/>
            <a:ext cx="7705816" cy="39309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B6A522-C9E5-4210-806F-28695C691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35" y="166846"/>
            <a:ext cx="6520487" cy="292702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696F336-0C56-4935-968B-280963A89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072" y="629531"/>
            <a:ext cx="609692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Conceptual Designs</a:t>
            </a:r>
          </a:p>
        </p:txBody>
      </p:sp>
    </p:spTree>
    <p:extLst>
      <p:ext uri="{BB962C8B-B14F-4D97-AF65-F5344CB8AC3E}">
        <p14:creationId xmlns:p14="http://schemas.microsoft.com/office/powerpoint/2010/main" val="686974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35D6-8205-43E1-93BA-3A90B608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Design</a:t>
            </a:r>
            <a:endParaRPr lang="en-GB" dirty="0"/>
          </a:p>
        </p:txBody>
      </p:sp>
      <p:pic>
        <p:nvPicPr>
          <p:cNvPr id="4" name="Content Placeholder 14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5165210F-A5D8-4949-8F89-564E022D60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944209" y="1944211"/>
            <a:ext cx="7667787" cy="447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93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29CCE0-2108-4F66-84AF-7698BC210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990" y="1874520"/>
            <a:ext cx="5810187" cy="3108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5175B1-91C0-4D82-8E1E-FA9C95626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14" y="1874520"/>
            <a:ext cx="5588000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28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50DD21-3C71-4174-B2C7-64F7AF9D4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904461"/>
            <a:ext cx="6176573" cy="5106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C51C6F-0410-43D8-AFA3-627BE28E6CA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3" y="847311"/>
            <a:ext cx="6463219" cy="504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9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8947-1A18-47AE-8488-611CA095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Situation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B8246-74AE-4933-9C3E-C2ACE0280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Propagators are plant nurseries</a:t>
            </a:r>
          </a:p>
          <a:p>
            <a:r>
              <a:rPr lang="en-US" dirty="0"/>
              <a:t>Objective is to maintain a certain temperature and humidity</a:t>
            </a:r>
          </a:p>
          <a:p>
            <a:r>
              <a:rPr lang="en-US" dirty="0"/>
              <a:t>Current solution is enclosed environments</a:t>
            </a:r>
          </a:p>
          <a:p>
            <a:r>
              <a:rPr lang="en-US" dirty="0"/>
              <a:t>Current solutions uses thermometers to measure temperature. Requires manual monitoring. </a:t>
            </a:r>
          </a:p>
          <a:p>
            <a:r>
              <a:rPr lang="en-US" dirty="0"/>
              <a:t>Temperature goes high in certain areas at times</a:t>
            </a:r>
          </a:p>
          <a:p>
            <a:r>
              <a:rPr lang="en-US" dirty="0"/>
              <a:t> Very low cost solution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8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669FEB51-ECCF-452F-9DDB-6EA394C7B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8490" y="224588"/>
            <a:ext cx="4913328" cy="3801980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04DC413F-56BA-4802-8024-60F1C42FF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0182" y="75233"/>
            <a:ext cx="6571402" cy="637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8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A8FA-8729-4FBF-BF72-FEA11B50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3A4CD-E8FE-46DC-9C5A-78A68EF37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Research and Educational Institution </a:t>
            </a:r>
          </a:p>
          <a:p>
            <a:pPr lvl="1"/>
            <a:r>
              <a:rPr lang="en-US" sz="2000" dirty="0"/>
              <a:t>Field Agriculture – Curator (Wayamba University)</a:t>
            </a:r>
          </a:p>
          <a:p>
            <a:pPr lvl="1"/>
            <a:r>
              <a:rPr lang="en-GB" sz="2000" dirty="0"/>
              <a:t>Field Electronics – Prof J.A.K.S Jayasinghe </a:t>
            </a:r>
          </a:p>
          <a:p>
            <a:r>
              <a:rPr lang="en-GB" sz="2400" dirty="0"/>
              <a:t>Technology Suppliers</a:t>
            </a:r>
          </a:p>
          <a:p>
            <a:pPr lvl="1"/>
            <a:r>
              <a:rPr lang="en-GB" sz="2000" dirty="0"/>
              <a:t>Adafruit – Water proof temperature sensors.</a:t>
            </a:r>
          </a:p>
          <a:p>
            <a:r>
              <a:rPr lang="en-GB" sz="2400" dirty="0"/>
              <a:t>People</a:t>
            </a:r>
          </a:p>
          <a:p>
            <a:pPr lvl="1"/>
            <a:r>
              <a:rPr lang="en-GB" sz="2000" dirty="0"/>
              <a:t>Need manual control</a:t>
            </a:r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2960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E123C-CD89-4309-AF48-A91D7D525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from Interpreters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79F36-7020-4E29-8EEE-51AC794F5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Typically if the temp goes above 45</a:t>
            </a:r>
            <a:r>
              <a:rPr lang="en-GB" sz="2400" baseline="30000" dirty="0"/>
              <a:t>0</a:t>
            </a:r>
            <a:r>
              <a:rPr lang="en-GB" sz="2400" dirty="0"/>
              <a:t>C, there is a high probability that plants will be burnt</a:t>
            </a:r>
          </a:p>
          <a:p>
            <a:r>
              <a:rPr lang="en-GB" sz="2400" dirty="0"/>
              <a:t>Normally the humidity is around 100% - hence when setting a threshold for humidity set it closer to 90%</a:t>
            </a:r>
          </a:p>
          <a:p>
            <a:r>
              <a:rPr lang="en-GB" sz="2400" dirty="0"/>
              <a:t>The farmer should be able to set the temperature thresholds manually</a:t>
            </a:r>
          </a:p>
          <a:p>
            <a:r>
              <a:rPr lang="en-GB" sz="2400" dirty="0"/>
              <a:t>Portable</a:t>
            </a:r>
          </a:p>
        </p:txBody>
      </p:sp>
    </p:spTree>
    <p:extLst>
      <p:ext uri="{BB962C8B-B14F-4D97-AF65-F5344CB8AC3E}">
        <p14:creationId xmlns:p14="http://schemas.microsoft.com/office/powerpoint/2010/main" val="3303804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563F-1CD1-44D1-8D70-3C2BCBD6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from Interpreters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9236-B2A8-419B-84E2-4FD4730AC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Design it so that it can be extended for green houses as well</a:t>
            </a:r>
          </a:p>
          <a:p>
            <a:r>
              <a:rPr lang="en-GB" sz="2400" dirty="0"/>
              <a:t>Sensors should be water proof or installed in way that they can be removed when watering</a:t>
            </a:r>
          </a:p>
          <a:p>
            <a:r>
              <a:rPr lang="en-GB" sz="2400" dirty="0"/>
              <a:t>Need the temp and humidity information (sampled hourly) to be stored for 2 weeks. </a:t>
            </a:r>
          </a:p>
          <a:p>
            <a:r>
              <a:rPr lang="en-GB" sz="2400" dirty="0"/>
              <a:t>The temp or humidity in a propagator will not differ largely along it’s area - one sensor for a 22 feet is sufficient.</a:t>
            </a:r>
          </a:p>
        </p:txBody>
      </p:sp>
    </p:spTree>
    <p:extLst>
      <p:ext uri="{BB962C8B-B14F-4D97-AF65-F5344CB8AC3E}">
        <p14:creationId xmlns:p14="http://schemas.microsoft.com/office/powerpoint/2010/main" val="328896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8CBE1-E8DC-4033-94E0-C967FD67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needed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FEC8E-C841-4D3C-B047-E418D3456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Meaning – constantly monitored environments</a:t>
            </a:r>
          </a:p>
          <a:p>
            <a:r>
              <a:rPr lang="en-US" dirty="0"/>
              <a:t>Automated temperature measurement and alerts</a:t>
            </a:r>
          </a:p>
          <a:p>
            <a:r>
              <a:rPr lang="en-US" dirty="0"/>
              <a:t>Automatic data recording. </a:t>
            </a:r>
          </a:p>
          <a:p>
            <a:r>
              <a:rPr lang="en-US" dirty="0"/>
              <a:t>Audio-Visual alarms for easy identification</a:t>
            </a:r>
          </a:p>
          <a:p>
            <a:r>
              <a:rPr lang="en-US" dirty="0"/>
              <a:t>Portable and modular to be used in different propagators</a:t>
            </a:r>
          </a:p>
          <a:p>
            <a:r>
              <a:rPr lang="en-US" dirty="0"/>
              <a:t>Easy set-up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4994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3411-1554-4504-BB3D-FF71FC09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Product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11493-408B-498E-8A61-A16BEA01C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units</a:t>
            </a:r>
          </a:p>
          <a:p>
            <a:pPr lvl="1"/>
            <a:r>
              <a:rPr lang="en-US" dirty="0"/>
              <a:t>Sensor</a:t>
            </a:r>
          </a:p>
          <a:p>
            <a:pPr lvl="1"/>
            <a:r>
              <a:rPr lang="en-US" dirty="0"/>
              <a:t>Display</a:t>
            </a:r>
          </a:p>
          <a:p>
            <a:pPr lvl="1"/>
            <a:r>
              <a:rPr lang="en-US" dirty="0"/>
              <a:t>Audio-Visual Alarm</a:t>
            </a:r>
          </a:p>
          <a:p>
            <a:r>
              <a:rPr lang="en-US" dirty="0"/>
              <a:t>Data recording</a:t>
            </a:r>
          </a:p>
          <a:p>
            <a:r>
              <a:rPr lang="en-US" dirty="0"/>
              <a:t>Accuracy</a:t>
            </a:r>
          </a:p>
          <a:p>
            <a:r>
              <a:rPr lang="en-US" dirty="0"/>
              <a:t>Wireless and Battery powered</a:t>
            </a:r>
          </a:p>
          <a:p>
            <a:r>
              <a:rPr lang="en-US" dirty="0"/>
              <a:t>Water proof.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6879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020F-C530-4284-B308-C07F33BD6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57" y="575487"/>
            <a:ext cx="6846539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Conceptual Designs</a:t>
            </a:r>
          </a:p>
        </p:txBody>
      </p:sp>
      <p:pic>
        <p:nvPicPr>
          <p:cNvPr id="23" name="Picture 22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9F9FD12E-A438-4F0F-9C14-FE78954452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 t="7216" r="-35" b="226"/>
          <a:stretch/>
        </p:blipFill>
        <p:spPr>
          <a:xfrm>
            <a:off x="2325950" y="1990945"/>
            <a:ext cx="7413406" cy="442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10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427</TotalTime>
  <Words>270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Tw Cen MT</vt:lpstr>
      <vt:lpstr>Tw Cen MT Condensed</vt:lpstr>
      <vt:lpstr>Wingdings 3</vt:lpstr>
      <vt:lpstr>Integral</vt:lpstr>
      <vt:lpstr>Office Theme</vt:lpstr>
      <vt:lpstr>CEM</vt:lpstr>
      <vt:lpstr>Current Situation</vt:lpstr>
      <vt:lpstr>PowerPoint Presentation</vt:lpstr>
      <vt:lpstr>Interpreters</vt:lpstr>
      <vt:lpstr>Input from Interpreters</vt:lpstr>
      <vt:lpstr>Input from Interpreters</vt:lpstr>
      <vt:lpstr>Changes needed</vt:lpstr>
      <vt:lpstr>Our Product</vt:lpstr>
      <vt:lpstr>Conceptual Designs</vt:lpstr>
      <vt:lpstr>Conceptual Designs</vt:lpstr>
      <vt:lpstr>Conceptual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CEM</dc:title>
  <dc:creator>Timmy Ekanayake</dc:creator>
  <cp:lastModifiedBy>Timmy Ekanayake</cp:lastModifiedBy>
  <cp:revision>2</cp:revision>
  <dcterms:created xsi:type="dcterms:W3CDTF">2019-03-04T22:52:20Z</dcterms:created>
  <dcterms:modified xsi:type="dcterms:W3CDTF">2019-03-05T07:57:55Z</dcterms:modified>
</cp:coreProperties>
</file>